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59" r:id="rId6"/>
    <p:sldId id="265" r:id="rId7"/>
    <p:sldId id="270" r:id="rId8"/>
    <p:sldId id="267" r:id="rId9"/>
    <p:sldId id="269" r:id="rId10"/>
    <p:sldId id="261" r:id="rId11"/>
    <p:sldId id="266" r:id="rId12"/>
    <p:sldId id="262" r:id="rId13"/>
    <p:sldId id="263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66" d="100"/>
          <a:sy n="166" d="100"/>
        </p:scale>
        <p:origin x="-786" y="-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8919340346199"/>
          <c:y val="7.588520866102598E-2"/>
          <c:w val="0.45133435466234745"/>
          <c:h val="0.65601811786994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70.099999999999994</c:v>
                </c:pt>
                <c:pt idx="1">
                  <c:v>76.5</c:v>
                </c:pt>
                <c:pt idx="2">
                  <c:v>81.2</c:v>
                </c:pt>
                <c:pt idx="3">
                  <c:v>89.2</c:v>
                </c:pt>
                <c:pt idx="4">
                  <c:v>96.4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63-457B-A473-61925E46F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36448"/>
        <c:axId val="186137984"/>
      </c:barChart>
      <c:catAx>
        <c:axId val="18613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137984"/>
        <c:crosses val="autoZero"/>
        <c:auto val="1"/>
        <c:lblAlgn val="ctr"/>
        <c:lblOffset val="100"/>
        <c:noMultiLvlLbl val="0"/>
      </c:catAx>
      <c:valAx>
        <c:axId val="18613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13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32048680750875"/>
          <c:y val="0.39367299832182451"/>
          <c:w val="0.10945996132070181"/>
          <c:h val="0.104119129213563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0;p2"/>
          <p:cNvSpPr/>
          <p:nvPr/>
        </p:nvSpPr>
        <p:spPr>
          <a:xfrm>
            <a:off x="7544482" y="657775"/>
            <a:ext cx="1299301" cy="43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004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63248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vo"/>
                <a:ea typeface="Arvo"/>
                <a:cs typeface="Arvo"/>
                <a:sym typeface="Arvo"/>
              </a:defRPr>
            </a:pPr>
            <a:endParaRPr/>
          </a:p>
        </p:txBody>
      </p:sp>
      <p:grpSp>
        <p:nvGrpSpPr>
          <p:cNvPr id="30" name="Google Shape;11;p2"/>
          <p:cNvGrpSpPr/>
          <p:nvPr/>
        </p:nvGrpSpPr>
        <p:grpSpPr>
          <a:xfrm>
            <a:off x="0" y="-7089"/>
            <a:ext cx="8661398" cy="5150590"/>
            <a:chOff x="0" y="0"/>
            <a:chExt cx="8661396" cy="5150588"/>
          </a:xfrm>
        </p:grpSpPr>
        <p:sp>
          <p:nvSpPr>
            <p:cNvPr id="28" name="Google Shape;12;p2"/>
            <p:cNvSpPr/>
            <p:nvPr/>
          </p:nvSpPr>
          <p:spPr>
            <a:xfrm>
              <a:off x="0" y="7087"/>
              <a:ext cx="3525000" cy="5143501"/>
            </a:xfrm>
            <a:prstGeom prst="rect">
              <a:avLst/>
            </a:prstGeom>
            <a:solidFill>
              <a:srgbClr val="C7D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" name="Google Shape;13;p2"/>
            <p:cNvSpPr/>
            <p:nvPr/>
          </p:nvSpPr>
          <p:spPr>
            <a:xfrm rot="10800000" flipH="1">
              <a:off x="3517897" y="-1"/>
              <a:ext cx="5143500" cy="514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</p:grpSp>
      <p:grpSp>
        <p:nvGrpSpPr>
          <p:cNvPr id="33" name="Google Shape;14;p2"/>
          <p:cNvGrpSpPr/>
          <p:nvPr/>
        </p:nvGrpSpPr>
        <p:grpSpPr>
          <a:xfrm>
            <a:off x="0" y="1090762"/>
            <a:ext cx="8847502" cy="2961977"/>
            <a:chOff x="0" y="0"/>
            <a:chExt cx="8847501" cy="2961975"/>
          </a:xfrm>
        </p:grpSpPr>
        <p:sp>
          <p:nvSpPr>
            <p:cNvPr id="31" name="Google Shape;15;p2"/>
            <p:cNvSpPr/>
            <p:nvPr/>
          </p:nvSpPr>
          <p:spPr>
            <a:xfrm rot="10800000" flipH="1">
              <a:off x="0" y="0"/>
              <a:ext cx="5888951" cy="2961914"/>
            </a:xfrm>
            <a:prstGeom prst="rect">
              <a:avLst/>
            </a:prstGeom>
            <a:solidFill>
              <a:srgbClr val="3F537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sp>
          <p:nvSpPr>
            <p:cNvPr id="32" name="Google Shape;16;p2"/>
            <p:cNvSpPr/>
            <p:nvPr/>
          </p:nvSpPr>
          <p:spPr>
            <a:xfrm rot="10800000" flipH="1">
              <a:off x="5885588" y="61"/>
              <a:ext cx="2961913" cy="296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37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</p:grpSp>
      <p:grpSp>
        <p:nvGrpSpPr>
          <p:cNvPr id="38" name="Google Shape;17;p2"/>
          <p:cNvGrpSpPr/>
          <p:nvPr/>
        </p:nvGrpSpPr>
        <p:grpSpPr>
          <a:xfrm>
            <a:off x="3677236" y="4278348"/>
            <a:ext cx="5480828" cy="432997"/>
            <a:chOff x="0" y="0"/>
            <a:chExt cx="5480828" cy="432996"/>
          </a:xfrm>
        </p:grpSpPr>
        <p:sp>
          <p:nvSpPr>
            <p:cNvPr id="34" name="Google Shape;18;p2"/>
            <p:cNvSpPr/>
            <p:nvPr/>
          </p:nvSpPr>
          <p:spPr>
            <a:xfrm rot="10800000">
              <a:off x="-1" y="301596"/>
              <a:ext cx="394201" cy="13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00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26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37" name="Google Shape;19;p2"/>
            <p:cNvGrpSpPr/>
            <p:nvPr/>
          </p:nvGrpSpPr>
          <p:grpSpPr>
            <a:xfrm>
              <a:off x="2967" y="-1"/>
              <a:ext cx="5477862" cy="304552"/>
              <a:chOff x="0" y="0"/>
              <a:chExt cx="5477860" cy="304550"/>
            </a:xfrm>
          </p:grpSpPr>
          <p:sp>
            <p:nvSpPr>
              <p:cNvPr id="35" name="Google Shape;20;p2"/>
              <p:cNvSpPr/>
              <p:nvPr/>
            </p:nvSpPr>
            <p:spPr>
              <a:xfrm flipH="1">
                <a:off x="297547" y="1"/>
                <a:ext cx="5180314" cy="304550"/>
              </a:xfrm>
              <a:prstGeom prst="rect">
                <a:avLst/>
              </a:prstGeom>
              <a:solidFill>
                <a:srgbClr val="FF9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;p2"/>
              <p:cNvSpPr/>
              <p:nvPr/>
            </p:nvSpPr>
            <p:spPr>
              <a:xfrm flipH="1">
                <a:off x="0" y="0"/>
                <a:ext cx="304551" cy="304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85800" y="1090749"/>
            <a:ext cx="5367900" cy="29619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586937"/>
            <a:ext cx="2133600" cy="3606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103;p7"/>
          <p:cNvGrpSpPr/>
          <p:nvPr/>
        </p:nvGrpSpPr>
        <p:grpSpPr>
          <a:xfrm>
            <a:off x="-8" y="120"/>
            <a:ext cx="7072431" cy="1327316"/>
            <a:chOff x="-3" y="80"/>
            <a:chExt cx="7072430" cy="1327315"/>
          </a:xfrm>
        </p:grpSpPr>
        <p:sp>
          <p:nvSpPr>
            <p:cNvPr id="47" name="Google Shape;104;p7"/>
            <p:cNvSpPr/>
            <p:nvPr/>
          </p:nvSpPr>
          <p:spPr>
            <a:xfrm>
              <a:off x="6292649" y="126424"/>
              <a:ext cx="779701" cy="25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00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2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grpSp>
          <p:nvGrpSpPr>
            <p:cNvPr id="50" name="Google Shape;105;p7"/>
            <p:cNvGrpSpPr/>
            <p:nvPr/>
          </p:nvGrpSpPr>
          <p:grpSpPr>
            <a:xfrm>
              <a:off x="6" y="80"/>
              <a:ext cx="6756168" cy="1327316"/>
              <a:chOff x="3" y="40"/>
              <a:chExt cx="6756167" cy="1327315"/>
            </a:xfrm>
          </p:grpSpPr>
          <p:sp>
            <p:nvSpPr>
              <p:cNvPr id="48" name="Google Shape;106;p7"/>
              <p:cNvSpPr/>
              <p:nvPr/>
            </p:nvSpPr>
            <p:spPr>
              <a:xfrm rot="10800000" flipH="1">
                <a:off x="3" y="40"/>
                <a:ext cx="5434355" cy="1327311"/>
              </a:xfrm>
              <a:prstGeom prst="rect">
                <a:avLst/>
              </a:pr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  <p:sp>
            <p:nvSpPr>
              <p:cNvPr id="49" name="Google Shape;107;p7"/>
              <p:cNvSpPr/>
              <p:nvPr/>
            </p:nvSpPr>
            <p:spPr>
              <a:xfrm rot="10800000" flipH="1">
                <a:off x="5428861" y="44"/>
                <a:ext cx="1327310" cy="132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</p:grpSp>
        <p:grpSp>
          <p:nvGrpSpPr>
            <p:cNvPr id="53" name="Google Shape;108;p7"/>
            <p:cNvGrpSpPr/>
            <p:nvPr/>
          </p:nvGrpSpPr>
          <p:grpSpPr>
            <a:xfrm>
              <a:off x="-4" y="381007"/>
              <a:ext cx="7072431" cy="771745"/>
              <a:chOff x="0" y="0"/>
              <a:chExt cx="7072430" cy="771743"/>
            </a:xfrm>
          </p:grpSpPr>
          <p:sp>
            <p:nvSpPr>
              <p:cNvPr id="51" name="Google Shape;109;p7"/>
              <p:cNvSpPr/>
              <p:nvPr/>
            </p:nvSpPr>
            <p:spPr>
              <a:xfrm rot="10800000" flipH="1">
                <a:off x="0" y="0"/>
                <a:ext cx="6303908" cy="771744"/>
              </a:xfrm>
              <a:prstGeom prst="rect">
                <a:avLst/>
              </a:prstGeom>
              <a:solidFill>
                <a:srgbClr val="3F5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  <p:sp>
            <p:nvSpPr>
              <p:cNvPr id="52" name="Google Shape;110;p7"/>
              <p:cNvSpPr/>
              <p:nvPr/>
            </p:nvSpPr>
            <p:spPr>
              <a:xfrm rot="10800000" flipH="1">
                <a:off x="6300687" y="0"/>
                <a:ext cx="771744" cy="771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5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</p:grpSp>
      </p:grpSp>
      <p:grpSp>
        <p:nvGrpSpPr>
          <p:cNvPr id="62" name="Google Shape;111;p7"/>
          <p:cNvGrpSpPr/>
          <p:nvPr/>
        </p:nvGrpSpPr>
        <p:grpSpPr>
          <a:xfrm>
            <a:off x="6946841" y="4472723"/>
            <a:ext cx="2202831" cy="670795"/>
            <a:chOff x="0" y="0"/>
            <a:chExt cx="2202830" cy="670794"/>
          </a:xfrm>
        </p:grpSpPr>
        <p:sp>
          <p:nvSpPr>
            <p:cNvPr id="55" name="Google Shape;112;p7"/>
            <p:cNvSpPr/>
            <p:nvPr/>
          </p:nvSpPr>
          <p:spPr>
            <a:xfrm rot="10800000">
              <a:off x="0" y="475610"/>
              <a:ext cx="394201" cy="13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00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26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58" name="Google Shape;113;p7"/>
            <p:cNvGrpSpPr/>
            <p:nvPr/>
          </p:nvGrpSpPr>
          <p:grpSpPr>
            <a:xfrm>
              <a:off x="159608" y="-1"/>
              <a:ext cx="2040837" cy="670796"/>
              <a:chOff x="0" y="0"/>
              <a:chExt cx="2040836" cy="670794"/>
            </a:xfrm>
          </p:grpSpPr>
          <p:sp>
            <p:nvSpPr>
              <p:cNvPr id="56" name="Google Shape;114;p7"/>
              <p:cNvSpPr/>
              <p:nvPr/>
            </p:nvSpPr>
            <p:spPr>
              <a:xfrm flipH="1">
                <a:off x="668235" y="2"/>
                <a:ext cx="1372602" cy="670793"/>
              </a:xfrm>
              <a:prstGeom prst="rect">
                <a:avLst/>
              </a:pr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115;p7"/>
              <p:cNvSpPr/>
              <p:nvPr/>
            </p:nvSpPr>
            <p:spPr>
              <a:xfrm flipH="1">
                <a:off x="0" y="0"/>
                <a:ext cx="670963" cy="670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1" name="Google Shape;116;p7"/>
            <p:cNvGrpSpPr/>
            <p:nvPr/>
          </p:nvGrpSpPr>
          <p:grpSpPr>
            <a:xfrm>
              <a:off x="2967" y="174015"/>
              <a:ext cx="2199864" cy="304563"/>
              <a:chOff x="0" y="0"/>
              <a:chExt cx="2199862" cy="304562"/>
            </a:xfrm>
          </p:grpSpPr>
          <p:sp>
            <p:nvSpPr>
              <p:cNvPr id="59" name="Google Shape;117;p7"/>
              <p:cNvSpPr/>
              <p:nvPr/>
            </p:nvSpPr>
            <p:spPr>
              <a:xfrm flipH="1">
                <a:off x="298156" y="12"/>
                <a:ext cx="1901707" cy="304551"/>
              </a:xfrm>
              <a:prstGeom prst="rect">
                <a:avLst/>
              </a:prstGeom>
              <a:solidFill>
                <a:srgbClr val="FF9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118;p7"/>
              <p:cNvSpPr/>
              <p:nvPr/>
            </p:nvSpPr>
            <p:spPr>
              <a:xfrm flipH="1">
                <a:off x="0" y="0"/>
                <a:ext cx="304551" cy="304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814275" y="392574"/>
            <a:ext cx="5258400" cy="766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70449" y="1545076"/>
            <a:ext cx="2247901" cy="2709901"/>
          </a:xfrm>
          <a:prstGeom prst="rect">
            <a:avLst/>
          </a:prstGeom>
        </p:spPr>
        <p:txBody>
          <a:bodyPr anchor="t">
            <a:normAutofit/>
          </a:bodyPr>
          <a:lstStyle>
            <a:lvl1pPr indent="-342900">
              <a:buSzPts val="1800"/>
              <a:defRPr sz="1800"/>
            </a:lvl1pPr>
            <a:lvl2pPr indent="-342900">
              <a:buSzPts val="1800"/>
              <a:defRPr sz="1800"/>
            </a:lvl2pPr>
            <a:lvl3pPr indent="-342900">
              <a:buSzPts val="1800"/>
              <a:defRPr sz="1800"/>
            </a:lvl3pPr>
            <a:lvl4pPr indent="-342900">
              <a:buSzPts val="1800"/>
              <a:defRPr sz="1800"/>
            </a:lvl4pPr>
            <a:lvl5pPr indent="-342900">
              <a:buSzPts val="1800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Google Shape;121;p7"/>
          <p:cNvSpPr txBox="1">
            <a:spLocks noGrp="1"/>
          </p:cNvSpPr>
          <p:nvPr>
            <p:ph type="body" sz="quarter" idx="21"/>
          </p:nvPr>
        </p:nvSpPr>
        <p:spPr>
          <a:xfrm>
            <a:off x="3233636" y="1545076"/>
            <a:ext cx="2247901" cy="27099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indent="-342900">
              <a:buSzPts val="1800"/>
              <a:defRPr sz="1800"/>
            </a:pPr>
            <a:endParaRPr/>
          </a:p>
        </p:txBody>
      </p:sp>
      <p:sp>
        <p:nvSpPr>
          <p:cNvPr id="66" name="Google Shape;122;p7"/>
          <p:cNvSpPr txBox="1">
            <a:spLocks noGrp="1"/>
          </p:cNvSpPr>
          <p:nvPr>
            <p:ph type="body" sz="quarter" idx="22"/>
          </p:nvPr>
        </p:nvSpPr>
        <p:spPr>
          <a:xfrm>
            <a:off x="5540650" y="1545076"/>
            <a:ext cx="2247901" cy="27099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indent="-342900">
              <a:buSzPts val="1800"/>
              <a:defRPr sz="180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125;p8"/>
          <p:cNvGrpSpPr/>
          <p:nvPr/>
        </p:nvGrpSpPr>
        <p:grpSpPr>
          <a:xfrm>
            <a:off x="-8" y="120"/>
            <a:ext cx="7072431" cy="1327316"/>
            <a:chOff x="-3" y="80"/>
            <a:chExt cx="7072430" cy="1327315"/>
          </a:xfrm>
        </p:grpSpPr>
        <p:sp>
          <p:nvSpPr>
            <p:cNvPr id="74" name="Google Shape;126;p8"/>
            <p:cNvSpPr/>
            <p:nvPr/>
          </p:nvSpPr>
          <p:spPr>
            <a:xfrm>
              <a:off x="6292649" y="126424"/>
              <a:ext cx="779701" cy="25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00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2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grpSp>
          <p:nvGrpSpPr>
            <p:cNvPr id="77" name="Google Shape;127;p8"/>
            <p:cNvGrpSpPr/>
            <p:nvPr/>
          </p:nvGrpSpPr>
          <p:grpSpPr>
            <a:xfrm>
              <a:off x="6" y="80"/>
              <a:ext cx="6756168" cy="1327316"/>
              <a:chOff x="3" y="40"/>
              <a:chExt cx="6756167" cy="1327315"/>
            </a:xfrm>
          </p:grpSpPr>
          <p:sp>
            <p:nvSpPr>
              <p:cNvPr id="75" name="Google Shape;128;p8"/>
              <p:cNvSpPr/>
              <p:nvPr/>
            </p:nvSpPr>
            <p:spPr>
              <a:xfrm rot="10800000" flipH="1">
                <a:off x="3" y="40"/>
                <a:ext cx="5434355" cy="1327311"/>
              </a:xfrm>
              <a:prstGeom prst="rect">
                <a:avLst/>
              </a:pr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  <p:sp>
            <p:nvSpPr>
              <p:cNvPr id="76" name="Google Shape;129;p8"/>
              <p:cNvSpPr/>
              <p:nvPr/>
            </p:nvSpPr>
            <p:spPr>
              <a:xfrm rot="10800000" flipH="1">
                <a:off x="5428861" y="44"/>
                <a:ext cx="1327310" cy="132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</p:grpSp>
        <p:grpSp>
          <p:nvGrpSpPr>
            <p:cNvPr id="80" name="Google Shape;130;p8"/>
            <p:cNvGrpSpPr/>
            <p:nvPr/>
          </p:nvGrpSpPr>
          <p:grpSpPr>
            <a:xfrm>
              <a:off x="-4" y="381007"/>
              <a:ext cx="7072431" cy="771745"/>
              <a:chOff x="0" y="0"/>
              <a:chExt cx="7072430" cy="771743"/>
            </a:xfrm>
          </p:grpSpPr>
          <p:sp>
            <p:nvSpPr>
              <p:cNvPr id="78" name="Google Shape;131;p8"/>
              <p:cNvSpPr/>
              <p:nvPr/>
            </p:nvSpPr>
            <p:spPr>
              <a:xfrm rot="10800000" flipH="1">
                <a:off x="0" y="0"/>
                <a:ext cx="6303908" cy="771744"/>
              </a:xfrm>
              <a:prstGeom prst="rect">
                <a:avLst/>
              </a:prstGeom>
              <a:solidFill>
                <a:srgbClr val="3F5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  <p:sp>
            <p:nvSpPr>
              <p:cNvPr id="79" name="Google Shape;132;p8"/>
              <p:cNvSpPr/>
              <p:nvPr/>
            </p:nvSpPr>
            <p:spPr>
              <a:xfrm rot="10800000" flipH="1">
                <a:off x="6300687" y="0"/>
                <a:ext cx="771744" cy="771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5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vo"/>
                    <a:ea typeface="Arvo"/>
                    <a:cs typeface="Arvo"/>
                    <a:sym typeface="Arvo"/>
                  </a:defRPr>
                </a:pPr>
                <a:endParaRPr/>
              </a:p>
            </p:txBody>
          </p:sp>
        </p:grpSp>
      </p:grpSp>
      <p:grpSp>
        <p:nvGrpSpPr>
          <p:cNvPr id="89" name="Google Shape;133;p8"/>
          <p:cNvGrpSpPr/>
          <p:nvPr/>
        </p:nvGrpSpPr>
        <p:grpSpPr>
          <a:xfrm>
            <a:off x="6946841" y="4472723"/>
            <a:ext cx="2202831" cy="670795"/>
            <a:chOff x="0" y="0"/>
            <a:chExt cx="2202830" cy="670794"/>
          </a:xfrm>
        </p:grpSpPr>
        <p:sp>
          <p:nvSpPr>
            <p:cNvPr id="82" name="Google Shape;134;p8"/>
            <p:cNvSpPr/>
            <p:nvPr/>
          </p:nvSpPr>
          <p:spPr>
            <a:xfrm rot="10800000">
              <a:off x="0" y="475610"/>
              <a:ext cx="394201" cy="13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00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26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85" name="Google Shape;135;p8"/>
            <p:cNvGrpSpPr/>
            <p:nvPr/>
          </p:nvGrpSpPr>
          <p:grpSpPr>
            <a:xfrm>
              <a:off x="159608" y="-1"/>
              <a:ext cx="2040837" cy="670796"/>
              <a:chOff x="0" y="0"/>
              <a:chExt cx="2040836" cy="670794"/>
            </a:xfrm>
          </p:grpSpPr>
          <p:sp>
            <p:nvSpPr>
              <p:cNvPr id="83" name="Google Shape;136;p8"/>
              <p:cNvSpPr/>
              <p:nvPr/>
            </p:nvSpPr>
            <p:spPr>
              <a:xfrm flipH="1">
                <a:off x="668235" y="2"/>
                <a:ext cx="1372602" cy="670793"/>
              </a:xfrm>
              <a:prstGeom prst="rect">
                <a:avLst/>
              </a:pr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37;p8"/>
              <p:cNvSpPr/>
              <p:nvPr/>
            </p:nvSpPr>
            <p:spPr>
              <a:xfrm flipH="1">
                <a:off x="0" y="0"/>
                <a:ext cx="670963" cy="670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8" name="Google Shape;138;p8"/>
            <p:cNvGrpSpPr/>
            <p:nvPr/>
          </p:nvGrpSpPr>
          <p:grpSpPr>
            <a:xfrm>
              <a:off x="2967" y="174015"/>
              <a:ext cx="2199864" cy="304563"/>
              <a:chOff x="0" y="0"/>
              <a:chExt cx="2199862" cy="304562"/>
            </a:xfrm>
          </p:grpSpPr>
          <p:sp>
            <p:nvSpPr>
              <p:cNvPr id="86" name="Google Shape;139;p8"/>
              <p:cNvSpPr/>
              <p:nvPr/>
            </p:nvSpPr>
            <p:spPr>
              <a:xfrm flipH="1">
                <a:off x="298156" y="12"/>
                <a:ext cx="1901707" cy="304551"/>
              </a:xfrm>
              <a:prstGeom prst="rect">
                <a:avLst/>
              </a:prstGeom>
              <a:solidFill>
                <a:srgbClr val="FF9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40;p8"/>
              <p:cNvSpPr/>
              <p:nvPr/>
            </p:nvSpPr>
            <p:spPr>
              <a:xfrm flipH="1">
                <a:off x="0" y="0"/>
                <a:ext cx="304551" cy="304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14275" y="392574"/>
            <a:ext cx="5258400" cy="766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40334" y="4613974"/>
            <a:ext cx="365067" cy="3606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grpSp>
        <p:nvGrpSpPr>
          <p:cNvPr id="10" name="Google Shape;164;p10"/>
          <p:cNvGrpSpPr/>
          <p:nvPr/>
        </p:nvGrpSpPr>
        <p:grpSpPr>
          <a:xfrm>
            <a:off x="6946841" y="4472723"/>
            <a:ext cx="2202831" cy="670795"/>
            <a:chOff x="0" y="0"/>
            <a:chExt cx="2202830" cy="670794"/>
          </a:xfrm>
        </p:grpSpPr>
        <p:sp>
          <p:nvSpPr>
            <p:cNvPr id="3" name="Google Shape;165;p10"/>
            <p:cNvSpPr/>
            <p:nvPr/>
          </p:nvSpPr>
          <p:spPr>
            <a:xfrm rot="10800000">
              <a:off x="0" y="475610"/>
              <a:ext cx="394201" cy="13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00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26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6" name="Google Shape;166;p10"/>
            <p:cNvGrpSpPr/>
            <p:nvPr/>
          </p:nvGrpSpPr>
          <p:grpSpPr>
            <a:xfrm>
              <a:off x="159608" y="-1"/>
              <a:ext cx="2040837" cy="670796"/>
              <a:chOff x="0" y="0"/>
              <a:chExt cx="2040836" cy="670794"/>
            </a:xfrm>
          </p:grpSpPr>
          <p:sp>
            <p:nvSpPr>
              <p:cNvPr id="4" name="Google Shape;167;p10"/>
              <p:cNvSpPr/>
              <p:nvPr/>
            </p:nvSpPr>
            <p:spPr>
              <a:xfrm flipH="1">
                <a:off x="668235" y="2"/>
                <a:ext cx="1372602" cy="670793"/>
              </a:xfrm>
              <a:prstGeom prst="rect">
                <a:avLst/>
              </a:pr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" name="Google Shape;168;p10"/>
              <p:cNvSpPr/>
              <p:nvPr/>
            </p:nvSpPr>
            <p:spPr>
              <a:xfrm flipH="1">
                <a:off x="0" y="0"/>
                <a:ext cx="670963" cy="670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" name="Google Shape;169;p10"/>
            <p:cNvGrpSpPr/>
            <p:nvPr/>
          </p:nvGrpSpPr>
          <p:grpSpPr>
            <a:xfrm>
              <a:off x="2967" y="174015"/>
              <a:ext cx="2199864" cy="304563"/>
              <a:chOff x="0" y="0"/>
              <a:chExt cx="2199862" cy="304562"/>
            </a:xfrm>
          </p:grpSpPr>
          <p:sp>
            <p:nvSpPr>
              <p:cNvPr id="7" name="Google Shape;170;p10"/>
              <p:cNvSpPr/>
              <p:nvPr/>
            </p:nvSpPr>
            <p:spPr>
              <a:xfrm flipH="1">
                <a:off x="298156" y="12"/>
                <a:ext cx="1901707" cy="304551"/>
              </a:xfrm>
              <a:prstGeom prst="rect">
                <a:avLst/>
              </a:prstGeom>
              <a:solidFill>
                <a:srgbClr val="FF9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171;p10"/>
              <p:cNvSpPr/>
              <p:nvPr/>
            </p:nvSpPr>
            <p:spPr>
              <a:xfrm flipH="1">
                <a:off x="0" y="0"/>
                <a:ext cx="304551" cy="304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" name="Google Shape;172;p10"/>
          <p:cNvGrpSpPr/>
          <p:nvPr/>
        </p:nvGrpSpPr>
        <p:grpSpPr>
          <a:xfrm>
            <a:off x="-16" y="-3"/>
            <a:ext cx="2202830" cy="670795"/>
            <a:chOff x="-7" y="-1"/>
            <a:chExt cx="2202829" cy="670794"/>
          </a:xfrm>
        </p:grpSpPr>
        <p:sp>
          <p:nvSpPr>
            <p:cNvPr id="11" name="Google Shape;173;p10"/>
            <p:cNvSpPr/>
            <p:nvPr/>
          </p:nvSpPr>
          <p:spPr>
            <a:xfrm>
              <a:off x="1808621" y="63782"/>
              <a:ext cx="394201" cy="13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004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632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4" name="Google Shape;174;p10"/>
            <p:cNvGrpSpPr/>
            <p:nvPr/>
          </p:nvGrpSpPr>
          <p:grpSpPr>
            <a:xfrm>
              <a:off x="2376" y="-2"/>
              <a:ext cx="2040838" cy="670796"/>
              <a:chOff x="0" y="0"/>
              <a:chExt cx="2040836" cy="670794"/>
            </a:xfrm>
          </p:grpSpPr>
          <p:sp>
            <p:nvSpPr>
              <p:cNvPr id="12" name="Google Shape;175;p10"/>
              <p:cNvSpPr/>
              <p:nvPr/>
            </p:nvSpPr>
            <p:spPr>
              <a:xfrm rot="10800000" flipH="1">
                <a:off x="0" y="0"/>
                <a:ext cx="1372602" cy="670793"/>
              </a:xfrm>
              <a:prstGeom prst="rect">
                <a:avLst/>
              </a:pr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176;p10"/>
              <p:cNvSpPr/>
              <p:nvPr/>
            </p:nvSpPr>
            <p:spPr>
              <a:xfrm rot="10800000" flipH="1">
                <a:off x="1369874" y="2"/>
                <a:ext cx="670963" cy="670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D3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" name="Google Shape;177;p10"/>
            <p:cNvGrpSpPr/>
            <p:nvPr/>
          </p:nvGrpSpPr>
          <p:grpSpPr>
            <a:xfrm>
              <a:off x="-8" y="192215"/>
              <a:ext cx="2199863" cy="304563"/>
              <a:chOff x="0" y="0"/>
              <a:chExt cx="2199862" cy="304562"/>
            </a:xfrm>
          </p:grpSpPr>
          <p:sp>
            <p:nvSpPr>
              <p:cNvPr id="15" name="Google Shape;178;p10"/>
              <p:cNvSpPr/>
              <p:nvPr/>
            </p:nvSpPr>
            <p:spPr>
              <a:xfrm rot="10800000" flipH="1">
                <a:off x="0" y="0"/>
                <a:ext cx="1901707" cy="304550"/>
              </a:xfrm>
              <a:prstGeom prst="rect">
                <a:avLst/>
              </a:prstGeom>
              <a:solidFill>
                <a:srgbClr val="3F5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179;p10"/>
              <p:cNvSpPr/>
              <p:nvPr/>
            </p:nvSpPr>
            <p:spPr>
              <a:xfrm rot="10800000" flipH="1">
                <a:off x="1895312" y="12"/>
                <a:ext cx="304551" cy="304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5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457200" y="168616"/>
            <a:ext cx="8229600" cy="93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/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100590"/>
            <a:ext cx="8229600" cy="359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Roboto Condensed"/>
          <a:ea typeface="Roboto Condensed"/>
          <a:cs typeface="Roboto Condensed"/>
          <a:sym typeface="Roboto Condensed"/>
        </a:defRPr>
      </a:lvl9pPr>
    </p:titleStyle>
    <p:bodyStyle>
      <a:lvl1pPr marL="4572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C7D3E6"/>
        </a:buClr>
        <a:buSzPts val="2400"/>
        <a:buFont typeface="Helvetica"/>
        <a:buChar char="▰"/>
        <a:tabLst/>
        <a:defRPr sz="2400" b="0" i="0" u="none" strike="noStrike" cap="none" spc="0" baseline="0">
          <a:solidFill>
            <a:srgbClr val="263248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1pPr>
      <a:lvl2pPr marL="9144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C7D3E6"/>
        </a:buClr>
        <a:buSzPts val="2400"/>
        <a:buFont typeface="Helvetica"/>
        <a:buChar char="▻"/>
        <a:tabLst/>
        <a:defRPr sz="2400" b="0" i="0" u="none" strike="noStrike" cap="none" spc="0" baseline="0">
          <a:solidFill>
            <a:srgbClr val="263248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2pPr>
      <a:lvl3pPr marL="13716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C7D3E6"/>
        </a:buClr>
        <a:buSzPts val="2400"/>
        <a:buFont typeface="Helvetica"/>
        <a:buChar char="▻"/>
        <a:tabLst/>
        <a:defRPr sz="2400" b="0" i="0" u="none" strike="noStrike" cap="none" spc="0" baseline="0">
          <a:solidFill>
            <a:srgbClr val="263248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3pPr>
      <a:lvl4pPr marL="18288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C7D3E6"/>
        </a:buClr>
        <a:buSzPts val="2400"/>
        <a:buFont typeface="Helvetica"/>
        <a:buChar char="▻"/>
        <a:tabLst/>
        <a:defRPr sz="2400" b="0" i="0" u="none" strike="noStrike" cap="none" spc="0" baseline="0">
          <a:solidFill>
            <a:srgbClr val="263248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4pPr>
      <a:lvl5pPr marL="22860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C7D3E6"/>
        </a:buClr>
        <a:buSzPts val="2400"/>
        <a:buFont typeface="Helvetica"/>
        <a:buChar char="▻"/>
        <a:tabLst/>
        <a:defRPr sz="2400" b="0" i="0" u="none" strike="noStrike" cap="none" spc="0" baseline="0">
          <a:solidFill>
            <a:srgbClr val="263248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5pPr>
      <a:lvl6pPr marL="27432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C7D3E6"/>
        </a:buClr>
        <a:buSzPts val="2400"/>
        <a:buFont typeface="Helvetica"/>
        <a:buChar char="▻"/>
        <a:tabLst/>
        <a:defRPr sz="2400" b="0" i="0" u="none" strike="noStrike" cap="none" spc="0" baseline="0">
          <a:solidFill>
            <a:srgbClr val="263248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6pPr>
      <a:lvl7pPr marL="32004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C7D3E6"/>
        </a:buClr>
        <a:buSzPts val="2400"/>
        <a:buFont typeface="Helvetica"/>
        <a:buChar char="▻"/>
        <a:tabLst/>
        <a:defRPr sz="2400" b="0" i="0" u="none" strike="noStrike" cap="none" spc="0" baseline="0">
          <a:solidFill>
            <a:srgbClr val="263248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7pPr>
      <a:lvl8pPr marL="36576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C7D3E6"/>
        </a:buClr>
        <a:buSzPts val="2400"/>
        <a:buFont typeface="Helvetica"/>
        <a:buChar char="▻"/>
        <a:tabLst/>
        <a:defRPr sz="2400" b="0" i="0" u="none" strike="noStrike" cap="none" spc="0" baseline="0">
          <a:solidFill>
            <a:srgbClr val="263248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8pPr>
      <a:lvl9pPr marL="4114800" marR="0" indent="-381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C7D3E6"/>
        </a:buClr>
        <a:buSzPts val="2400"/>
        <a:buFont typeface="Helvetica"/>
        <a:buChar char="▻"/>
        <a:tabLst/>
        <a:defRPr sz="2400" b="0" i="0" u="none" strike="noStrike" cap="none" spc="0" baseline="0">
          <a:solidFill>
            <a:srgbClr val="263248"/>
          </a:solidFill>
          <a:uFillTx/>
          <a:latin typeface="Roboto Condensed Light"/>
          <a:ea typeface="Roboto Condensed Light"/>
          <a:cs typeface="Roboto Condensed Light"/>
          <a:sym typeface="Roboto Condensed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2.svg"/><Relationship Id="rId12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6.sv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84;p11"/>
          <p:cNvSpPr txBox="1">
            <a:spLocks noGrp="1"/>
          </p:cNvSpPr>
          <p:nvPr>
            <p:ph type="title"/>
          </p:nvPr>
        </p:nvSpPr>
        <p:spPr>
          <a:xfrm>
            <a:off x="539552" y="1563638"/>
            <a:ext cx="5661736" cy="2961902"/>
          </a:xfrm>
          <a:prstGeom prst="rect">
            <a:avLst/>
          </a:prstGeom>
        </p:spPr>
        <p:txBody>
          <a:bodyPr/>
          <a:lstStyle/>
          <a:p>
            <a:pPr>
              <a:defRPr sz="5400" cap="small" spc="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«</a:t>
            </a:r>
            <a:r>
              <a:rPr dirty="0" err="1"/>
              <a:t>Эливкей</a:t>
            </a:r>
            <a:r>
              <a:rPr dirty="0"/>
              <a:t>»</a:t>
            </a:r>
            <a:br>
              <a:rPr dirty="0"/>
            </a:br>
            <a:r>
              <a:rPr sz="2800" b="0" dirty="0" err="1"/>
              <a:t>Генеративная</a:t>
            </a:r>
            <a:r>
              <a:rPr sz="2800" b="0" dirty="0"/>
              <a:t> </a:t>
            </a:r>
            <a:r>
              <a:rPr sz="2800" b="0" dirty="0" err="1"/>
              <a:t>игра</a:t>
            </a:r>
            <a:r>
              <a:rPr sz="2800" b="0" dirty="0"/>
              <a:t/>
            </a:r>
            <a:br>
              <a:rPr sz="2800" b="0" dirty="0"/>
            </a:br>
            <a:endParaRPr sz="2800" b="0" dirty="0"/>
          </a:p>
        </p:txBody>
      </p:sp>
      <p:sp>
        <p:nvSpPr>
          <p:cNvPr id="5" name="Google Shape;287;p19"/>
          <p:cNvSpPr txBox="1">
            <a:spLocks noGrp="1"/>
          </p:cNvSpPr>
          <p:nvPr>
            <p:ph type="sldNum" sz="quarter" idx="2"/>
          </p:nvPr>
        </p:nvSpPr>
        <p:spPr>
          <a:xfrm>
            <a:off x="8676456" y="4227934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CADA808-389E-E36D-9A3D-14F7D4AD95D5}"/>
              </a:ext>
            </a:extLst>
          </p:cNvPr>
          <p:cNvGrpSpPr/>
          <p:nvPr/>
        </p:nvGrpSpPr>
        <p:grpSpPr>
          <a:xfrm>
            <a:off x="107504" y="1126775"/>
            <a:ext cx="1440160" cy="600067"/>
            <a:chOff x="296145" y="242048"/>
            <a:chExt cx="2016225" cy="76962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B1C06923-51D6-B757-55C6-3FCA10634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10055" t="5883" r="79649" b="83634"/>
            <a:stretch/>
          </p:blipFill>
          <p:spPr>
            <a:xfrm>
              <a:off x="1016226" y="242048"/>
              <a:ext cx="1296144" cy="76962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57FA6FEE-C17D-5FA7-8C8B-34BFB73F2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145" y="302720"/>
              <a:ext cx="640583" cy="67434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564D9-7EF0-1E16-0918-98841F7A8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99792" y="1165021"/>
            <a:ext cx="743250" cy="603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B67314B-C31F-7BB7-7DD7-AF3A842C705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1208385"/>
            <a:ext cx="1259591" cy="5184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70DDB91-D504-B53F-F2AA-DE7805940B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7468" r="7271"/>
          <a:stretch/>
        </p:blipFill>
        <p:spPr>
          <a:xfrm>
            <a:off x="1619672" y="1309354"/>
            <a:ext cx="936104" cy="3352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BC3696E-6F93-11CB-D3E1-8FB65F50BB1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434" r="2147"/>
          <a:stretch/>
        </p:blipFill>
        <p:spPr>
          <a:xfrm>
            <a:off x="3563888" y="1275606"/>
            <a:ext cx="1080120" cy="4027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DC78FD9-9C1F-F4D7-1D7B-5943CC72B85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16016" y="1266509"/>
            <a:ext cx="1224136" cy="3840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85825F9-4EFD-8041-6372-79EE65BDC1DE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08304" y="1208385"/>
            <a:ext cx="1190198" cy="3600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442;p28"/>
          <p:cNvSpPr txBox="1">
            <a:spLocks noGrp="1"/>
          </p:cNvSpPr>
          <p:nvPr>
            <p:ph type="title"/>
          </p:nvPr>
        </p:nvSpPr>
        <p:spPr>
          <a:xfrm>
            <a:off x="814275" y="392574"/>
            <a:ext cx="5258400" cy="76620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RoadMap</a:t>
            </a:r>
          </a:p>
        </p:txBody>
      </p:sp>
      <p:sp>
        <p:nvSpPr>
          <p:cNvPr id="237" name="Google Shape;443;p28"/>
          <p:cNvSpPr txBox="1">
            <a:spLocks noGrp="1"/>
          </p:cNvSpPr>
          <p:nvPr>
            <p:ph type="body" sz="quarter" idx="1"/>
          </p:nvPr>
        </p:nvSpPr>
        <p:spPr>
          <a:xfrm>
            <a:off x="870449" y="1468874"/>
            <a:ext cx="3665039" cy="151560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Разработка прототипа</a:t>
            </a:r>
          </a:p>
          <a:p>
            <a:pPr marL="0" indent="0">
              <a:spcBef>
                <a:spcPts val="0"/>
              </a:spcBef>
              <a:buSzTx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4 месяца </a:t>
            </a:r>
          </a:p>
          <a:p>
            <a:pPr marL="0" indent="0">
              <a:spcBef>
                <a:spcPts val="0"/>
              </a:spcBef>
              <a:buSzTx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(Январь – апрель 2024 года)</a:t>
            </a:r>
          </a:p>
        </p:txBody>
      </p:sp>
      <p:sp>
        <p:nvSpPr>
          <p:cNvPr id="238" name="Google Shape;444;p28"/>
          <p:cNvSpPr txBox="1"/>
          <p:nvPr/>
        </p:nvSpPr>
        <p:spPr>
          <a:xfrm>
            <a:off x="4589145" y="1527683"/>
            <a:ext cx="3701551" cy="1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pPr>
              <a:buClr>
                <a:srgbClr val="C7D3E6"/>
              </a:buClr>
              <a:buFont typeface="Helvetica"/>
              <a:defRPr sz="1600" b="1">
                <a:solidFill>
                  <a:srgbClr val="26324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Коммерческий запуск игры</a:t>
            </a:r>
          </a:p>
          <a:p>
            <a:pPr>
              <a:buClr>
                <a:srgbClr val="C7D3E6"/>
              </a:buClr>
              <a:buFont typeface="Helvetica"/>
              <a:defRPr sz="1600">
                <a:solidFill>
                  <a:srgbClr val="26324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buClr>
                <a:srgbClr val="C7D3E6"/>
              </a:buClr>
              <a:buFont typeface="Helvetica"/>
              <a:defRPr sz="1600" b="1">
                <a:solidFill>
                  <a:srgbClr val="26324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 месяца</a:t>
            </a:r>
          </a:p>
          <a:p>
            <a:pPr>
              <a:buClr>
                <a:srgbClr val="C7D3E6"/>
              </a:buClr>
              <a:buFont typeface="Helvetica"/>
              <a:defRPr sz="1600">
                <a:solidFill>
                  <a:srgbClr val="26324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(Сентябрь – октябрь 2024 года)</a:t>
            </a:r>
          </a:p>
        </p:txBody>
      </p:sp>
      <p:sp>
        <p:nvSpPr>
          <p:cNvPr id="239" name="Google Shape;446;p28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sp>
        <p:nvSpPr>
          <p:cNvPr id="240" name="Google Shape;447;p28"/>
          <p:cNvSpPr txBox="1"/>
          <p:nvPr/>
        </p:nvSpPr>
        <p:spPr>
          <a:xfrm>
            <a:off x="870449" y="3235325"/>
            <a:ext cx="3665039" cy="1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pPr>
              <a:spcBef>
                <a:spcPts val="600"/>
              </a:spcBef>
              <a:defRPr sz="1600" b="1">
                <a:solidFill>
                  <a:srgbClr val="26324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Тестирование прототипа</a:t>
            </a:r>
          </a:p>
          <a:p>
            <a:pPr>
              <a:defRPr sz="1600">
                <a:solidFill>
                  <a:srgbClr val="26324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>
              <a:defRPr sz="1600" b="1">
                <a:solidFill>
                  <a:srgbClr val="26324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3 месяца</a:t>
            </a:r>
            <a:endParaRPr sz="18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>
              <a:defRPr sz="1600">
                <a:solidFill>
                  <a:srgbClr val="26324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(Май – июль 2024 года)</a:t>
            </a:r>
          </a:p>
        </p:txBody>
      </p:sp>
      <p:sp>
        <p:nvSpPr>
          <p:cNvPr id="241" name="Google Shape;448;p28"/>
          <p:cNvSpPr txBox="1">
            <a:spLocks noGrp="1"/>
          </p:cNvSpPr>
          <p:nvPr>
            <p:ph type="body" idx="21"/>
          </p:nvPr>
        </p:nvSpPr>
        <p:spPr>
          <a:xfrm>
            <a:off x="4572000" y="3278699"/>
            <a:ext cx="4368800" cy="151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6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Выход на окупаемость проекта</a:t>
            </a:r>
          </a:p>
          <a:p>
            <a:pPr marL="0" indent="0">
              <a:spcBef>
                <a:spcPts val="0"/>
              </a:spcBef>
              <a:buSzTx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Через полтора года после запуска игры</a:t>
            </a:r>
          </a:p>
          <a:p>
            <a:pPr marL="0" indent="0">
              <a:spcBef>
                <a:spcPts val="0"/>
              </a:spcBef>
              <a:buSzTx/>
              <a:buNone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(Март 2026 года)</a:t>
            </a:r>
          </a:p>
        </p:txBody>
      </p:sp>
      <p:grpSp>
        <p:nvGrpSpPr>
          <p:cNvPr id="249" name="Google Shape;450;p28"/>
          <p:cNvGrpSpPr/>
          <p:nvPr/>
        </p:nvGrpSpPr>
        <p:grpSpPr>
          <a:xfrm>
            <a:off x="305069" y="605944"/>
            <a:ext cx="323794" cy="339457"/>
            <a:chOff x="0" y="18"/>
            <a:chExt cx="323792" cy="339455"/>
          </a:xfrm>
        </p:grpSpPr>
        <p:sp>
          <p:nvSpPr>
            <p:cNvPr id="242" name="Google Shape;451;p28"/>
            <p:cNvSpPr/>
            <p:nvPr/>
          </p:nvSpPr>
          <p:spPr>
            <a:xfrm>
              <a:off x="0" y="41529"/>
              <a:ext cx="285502" cy="28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25" y="1918"/>
                  </a:moveTo>
                  <a:lnTo>
                    <a:pt x="16262" y="1466"/>
                  </a:lnTo>
                  <a:lnTo>
                    <a:pt x="15564" y="1116"/>
                  </a:lnTo>
                  <a:lnTo>
                    <a:pt x="14830" y="768"/>
                  </a:lnTo>
                  <a:lnTo>
                    <a:pt x="14064" y="489"/>
                  </a:lnTo>
                  <a:lnTo>
                    <a:pt x="13296" y="279"/>
                  </a:lnTo>
                  <a:lnTo>
                    <a:pt x="12493" y="139"/>
                  </a:lnTo>
                  <a:lnTo>
                    <a:pt x="11655" y="34"/>
                  </a:lnTo>
                  <a:lnTo>
                    <a:pt x="10819" y="0"/>
                  </a:lnTo>
                  <a:lnTo>
                    <a:pt x="10260" y="0"/>
                  </a:lnTo>
                  <a:lnTo>
                    <a:pt x="9701" y="70"/>
                  </a:lnTo>
                  <a:lnTo>
                    <a:pt x="9178" y="139"/>
                  </a:lnTo>
                  <a:lnTo>
                    <a:pt x="8655" y="209"/>
                  </a:lnTo>
                  <a:lnTo>
                    <a:pt x="8131" y="348"/>
                  </a:lnTo>
                  <a:lnTo>
                    <a:pt x="7608" y="489"/>
                  </a:lnTo>
                  <a:lnTo>
                    <a:pt x="7119" y="663"/>
                  </a:lnTo>
                  <a:lnTo>
                    <a:pt x="6631" y="837"/>
                  </a:lnTo>
                  <a:lnTo>
                    <a:pt x="6142" y="1046"/>
                  </a:lnTo>
                  <a:lnTo>
                    <a:pt x="5688" y="1291"/>
                  </a:lnTo>
                  <a:lnTo>
                    <a:pt x="5235" y="1570"/>
                  </a:lnTo>
                  <a:lnTo>
                    <a:pt x="4781" y="1850"/>
                  </a:lnTo>
                  <a:lnTo>
                    <a:pt x="4363" y="2128"/>
                  </a:lnTo>
                  <a:lnTo>
                    <a:pt x="3944" y="2477"/>
                  </a:lnTo>
                  <a:lnTo>
                    <a:pt x="3560" y="2791"/>
                  </a:lnTo>
                  <a:lnTo>
                    <a:pt x="2827" y="3525"/>
                  </a:lnTo>
                  <a:lnTo>
                    <a:pt x="2479" y="3943"/>
                  </a:lnTo>
                  <a:lnTo>
                    <a:pt x="2163" y="4327"/>
                  </a:lnTo>
                  <a:lnTo>
                    <a:pt x="1850" y="4745"/>
                  </a:lnTo>
                  <a:lnTo>
                    <a:pt x="1570" y="5199"/>
                  </a:lnTo>
                  <a:lnTo>
                    <a:pt x="1327" y="5652"/>
                  </a:lnTo>
                  <a:lnTo>
                    <a:pt x="1082" y="6106"/>
                  </a:lnTo>
                  <a:lnTo>
                    <a:pt x="873" y="6595"/>
                  </a:lnTo>
                  <a:lnTo>
                    <a:pt x="663" y="7083"/>
                  </a:lnTo>
                  <a:lnTo>
                    <a:pt x="489" y="7572"/>
                  </a:lnTo>
                  <a:lnTo>
                    <a:pt x="350" y="8095"/>
                  </a:lnTo>
                  <a:lnTo>
                    <a:pt x="245" y="8618"/>
                  </a:lnTo>
                  <a:lnTo>
                    <a:pt x="140" y="9142"/>
                  </a:lnTo>
                  <a:lnTo>
                    <a:pt x="70" y="9700"/>
                  </a:lnTo>
                  <a:lnTo>
                    <a:pt x="36" y="10224"/>
                  </a:lnTo>
                  <a:lnTo>
                    <a:pt x="0" y="10781"/>
                  </a:lnTo>
                  <a:lnTo>
                    <a:pt x="36" y="11340"/>
                  </a:lnTo>
                  <a:lnTo>
                    <a:pt x="70" y="11899"/>
                  </a:lnTo>
                  <a:lnTo>
                    <a:pt x="140" y="12422"/>
                  </a:lnTo>
                  <a:lnTo>
                    <a:pt x="245" y="12981"/>
                  </a:lnTo>
                  <a:lnTo>
                    <a:pt x="350" y="13504"/>
                  </a:lnTo>
                  <a:lnTo>
                    <a:pt x="489" y="13992"/>
                  </a:lnTo>
                  <a:lnTo>
                    <a:pt x="663" y="14515"/>
                  </a:lnTo>
                  <a:lnTo>
                    <a:pt x="873" y="15004"/>
                  </a:lnTo>
                  <a:lnTo>
                    <a:pt x="1082" y="15458"/>
                  </a:lnTo>
                  <a:lnTo>
                    <a:pt x="1327" y="15946"/>
                  </a:lnTo>
                  <a:lnTo>
                    <a:pt x="1570" y="16401"/>
                  </a:lnTo>
                  <a:lnTo>
                    <a:pt x="1850" y="16819"/>
                  </a:lnTo>
                  <a:lnTo>
                    <a:pt x="2163" y="17237"/>
                  </a:lnTo>
                  <a:lnTo>
                    <a:pt x="2479" y="17656"/>
                  </a:lnTo>
                  <a:lnTo>
                    <a:pt x="2827" y="18040"/>
                  </a:lnTo>
                  <a:lnTo>
                    <a:pt x="3176" y="18424"/>
                  </a:lnTo>
                  <a:lnTo>
                    <a:pt x="3560" y="18773"/>
                  </a:lnTo>
                  <a:lnTo>
                    <a:pt x="3944" y="19121"/>
                  </a:lnTo>
                  <a:lnTo>
                    <a:pt x="4363" y="19437"/>
                  </a:lnTo>
                  <a:lnTo>
                    <a:pt x="4781" y="19750"/>
                  </a:lnTo>
                  <a:lnTo>
                    <a:pt x="5235" y="20030"/>
                  </a:lnTo>
                  <a:lnTo>
                    <a:pt x="5688" y="20273"/>
                  </a:lnTo>
                  <a:lnTo>
                    <a:pt x="6142" y="20518"/>
                  </a:lnTo>
                  <a:lnTo>
                    <a:pt x="6631" y="20727"/>
                  </a:lnTo>
                  <a:lnTo>
                    <a:pt x="7119" y="20937"/>
                  </a:lnTo>
                  <a:lnTo>
                    <a:pt x="7608" y="21111"/>
                  </a:lnTo>
                  <a:lnTo>
                    <a:pt x="8131" y="21250"/>
                  </a:lnTo>
                  <a:lnTo>
                    <a:pt x="8655" y="21355"/>
                  </a:lnTo>
                  <a:lnTo>
                    <a:pt x="9178" y="21460"/>
                  </a:lnTo>
                  <a:lnTo>
                    <a:pt x="9701" y="21530"/>
                  </a:lnTo>
                  <a:lnTo>
                    <a:pt x="10260" y="21564"/>
                  </a:lnTo>
                  <a:lnTo>
                    <a:pt x="10819" y="21600"/>
                  </a:lnTo>
                  <a:lnTo>
                    <a:pt x="11376" y="21564"/>
                  </a:lnTo>
                  <a:lnTo>
                    <a:pt x="11900" y="21530"/>
                  </a:lnTo>
                  <a:lnTo>
                    <a:pt x="12458" y="21460"/>
                  </a:lnTo>
                  <a:lnTo>
                    <a:pt x="12982" y="21355"/>
                  </a:lnTo>
                  <a:lnTo>
                    <a:pt x="13505" y="21250"/>
                  </a:lnTo>
                  <a:lnTo>
                    <a:pt x="14028" y="21111"/>
                  </a:lnTo>
                  <a:lnTo>
                    <a:pt x="14517" y="20937"/>
                  </a:lnTo>
                  <a:lnTo>
                    <a:pt x="15005" y="20727"/>
                  </a:lnTo>
                  <a:lnTo>
                    <a:pt x="15494" y="20518"/>
                  </a:lnTo>
                  <a:lnTo>
                    <a:pt x="15948" y="20273"/>
                  </a:lnTo>
                  <a:lnTo>
                    <a:pt x="16401" y="20030"/>
                  </a:lnTo>
                  <a:lnTo>
                    <a:pt x="16855" y="19750"/>
                  </a:lnTo>
                  <a:lnTo>
                    <a:pt x="17273" y="19437"/>
                  </a:lnTo>
                  <a:lnTo>
                    <a:pt x="17691" y="19121"/>
                  </a:lnTo>
                  <a:lnTo>
                    <a:pt x="18075" y="18773"/>
                  </a:lnTo>
                  <a:lnTo>
                    <a:pt x="18459" y="18424"/>
                  </a:lnTo>
                  <a:lnTo>
                    <a:pt x="18809" y="18040"/>
                  </a:lnTo>
                  <a:lnTo>
                    <a:pt x="19157" y="17656"/>
                  </a:lnTo>
                  <a:lnTo>
                    <a:pt x="19472" y="17237"/>
                  </a:lnTo>
                  <a:lnTo>
                    <a:pt x="19750" y="16819"/>
                  </a:lnTo>
                  <a:lnTo>
                    <a:pt x="20030" y="16401"/>
                  </a:lnTo>
                  <a:lnTo>
                    <a:pt x="20309" y="15946"/>
                  </a:lnTo>
                  <a:lnTo>
                    <a:pt x="20554" y="15458"/>
                  </a:lnTo>
                  <a:lnTo>
                    <a:pt x="20763" y="15004"/>
                  </a:lnTo>
                  <a:lnTo>
                    <a:pt x="20937" y="14515"/>
                  </a:lnTo>
                  <a:lnTo>
                    <a:pt x="21111" y="13992"/>
                  </a:lnTo>
                  <a:lnTo>
                    <a:pt x="21286" y="13504"/>
                  </a:lnTo>
                  <a:lnTo>
                    <a:pt x="21391" y="12981"/>
                  </a:lnTo>
                  <a:lnTo>
                    <a:pt x="21495" y="12422"/>
                  </a:lnTo>
                  <a:lnTo>
                    <a:pt x="21566" y="11899"/>
                  </a:lnTo>
                  <a:lnTo>
                    <a:pt x="21600" y="11340"/>
                  </a:lnTo>
                  <a:lnTo>
                    <a:pt x="21600" y="10781"/>
                  </a:lnTo>
                  <a:lnTo>
                    <a:pt x="21566" y="9910"/>
                  </a:lnTo>
                  <a:lnTo>
                    <a:pt x="21461" y="9038"/>
                  </a:lnTo>
                  <a:lnTo>
                    <a:pt x="21286" y="8200"/>
                  </a:lnTo>
                  <a:lnTo>
                    <a:pt x="21043" y="7397"/>
                  </a:lnTo>
                  <a:lnTo>
                    <a:pt x="20763" y="6595"/>
                  </a:lnTo>
                  <a:lnTo>
                    <a:pt x="20414" y="5827"/>
                  </a:lnTo>
                  <a:lnTo>
                    <a:pt x="19995" y="5129"/>
                  </a:lnTo>
                  <a:lnTo>
                    <a:pt x="19507" y="4431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3" name="Google Shape;452;p28"/>
            <p:cNvSpPr/>
            <p:nvPr/>
          </p:nvSpPr>
          <p:spPr>
            <a:xfrm>
              <a:off x="36909" y="78420"/>
              <a:ext cx="211703" cy="21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0" y="4612"/>
                  </a:moveTo>
                  <a:lnTo>
                    <a:pt x="20093" y="5271"/>
                  </a:lnTo>
                  <a:lnTo>
                    <a:pt x="20470" y="5976"/>
                  </a:lnTo>
                  <a:lnTo>
                    <a:pt x="20800" y="6730"/>
                  </a:lnTo>
                  <a:lnTo>
                    <a:pt x="21082" y="7483"/>
                  </a:lnTo>
                  <a:lnTo>
                    <a:pt x="21318" y="8283"/>
                  </a:lnTo>
                  <a:lnTo>
                    <a:pt x="21459" y="9083"/>
                  </a:lnTo>
                  <a:lnTo>
                    <a:pt x="21600" y="9930"/>
                  </a:lnTo>
                  <a:lnTo>
                    <a:pt x="21600" y="10776"/>
                  </a:lnTo>
                  <a:lnTo>
                    <a:pt x="21552" y="11906"/>
                  </a:lnTo>
                  <a:lnTo>
                    <a:pt x="21411" y="12988"/>
                  </a:lnTo>
                  <a:lnTo>
                    <a:pt x="21129" y="13977"/>
                  </a:lnTo>
                  <a:lnTo>
                    <a:pt x="20752" y="15011"/>
                  </a:lnTo>
                  <a:lnTo>
                    <a:pt x="20329" y="15954"/>
                  </a:lnTo>
                  <a:lnTo>
                    <a:pt x="19764" y="16800"/>
                  </a:lnTo>
                  <a:lnTo>
                    <a:pt x="19152" y="17647"/>
                  </a:lnTo>
                  <a:lnTo>
                    <a:pt x="18447" y="18400"/>
                  </a:lnTo>
                  <a:lnTo>
                    <a:pt x="17693" y="19106"/>
                  </a:lnTo>
                  <a:lnTo>
                    <a:pt x="16847" y="19718"/>
                  </a:lnTo>
                  <a:lnTo>
                    <a:pt x="15952" y="20282"/>
                  </a:lnTo>
                  <a:lnTo>
                    <a:pt x="15011" y="20754"/>
                  </a:lnTo>
                  <a:lnTo>
                    <a:pt x="14024" y="21082"/>
                  </a:lnTo>
                  <a:lnTo>
                    <a:pt x="12988" y="21364"/>
                  </a:lnTo>
                  <a:lnTo>
                    <a:pt x="11906" y="21554"/>
                  </a:lnTo>
                  <a:lnTo>
                    <a:pt x="10824" y="21600"/>
                  </a:lnTo>
                  <a:lnTo>
                    <a:pt x="9694" y="21554"/>
                  </a:lnTo>
                  <a:lnTo>
                    <a:pt x="8658" y="21364"/>
                  </a:lnTo>
                  <a:lnTo>
                    <a:pt x="7623" y="21082"/>
                  </a:lnTo>
                  <a:lnTo>
                    <a:pt x="6635" y="20754"/>
                  </a:lnTo>
                  <a:lnTo>
                    <a:pt x="5694" y="20282"/>
                  </a:lnTo>
                  <a:lnTo>
                    <a:pt x="4800" y="19718"/>
                  </a:lnTo>
                  <a:lnTo>
                    <a:pt x="3953" y="19106"/>
                  </a:lnTo>
                  <a:lnTo>
                    <a:pt x="3200" y="18400"/>
                  </a:lnTo>
                  <a:lnTo>
                    <a:pt x="2494" y="17647"/>
                  </a:lnTo>
                  <a:lnTo>
                    <a:pt x="1882" y="16800"/>
                  </a:lnTo>
                  <a:lnTo>
                    <a:pt x="1318" y="15954"/>
                  </a:lnTo>
                  <a:lnTo>
                    <a:pt x="895" y="15011"/>
                  </a:lnTo>
                  <a:lnTo>
                    <a:pt x="518" y="13977"/>
                  </a:lnTo>
                  <a:lnTo>
                    <a:pt x="236" y="12988"/>
                  </a:lnTo>
                  <a:lnTo>
                    <a:pt x="95" y="11906"/>
                  </a:lnTo>
                  <a:lnTo>
                    <a:pt x="0" y="10776"/>
                  </a:lnTo>
                  <a:lnTo>
                    <a:pt x="95" y="9694"/>
                  </a:lnTo>
                  <a:lnTo>
                    <a:pt x="236" y="8612"/>
                  </a:lnTo>
                  <a:lnTo>
                    <a:pt x="518" y="7576"/>
                  </a:lnTo>
                  <a:lnTo>
                    <a:pt x="895" y="6589"/>
                  </a:lnTo>
                  <a:lnTo>
                    <a:pt x="1318" y="5648"/>
                  </a:lnTo>
                  <a:lnTo>
                    <a:pt x="1882" y="4753"/>
                  </a:lnTo>
                  <a:lnTo>
                    <a:pt x="2494" y="3953"/>
                  </a:lnTo>
                  <a:lnTo>
                    <a:pt x="3200" y="3153"/>
                  </a:lnTo>
                  <a:lnTo>
                    <a:pt x="3953" y="2448"/>
                  </a:lnTo>
                  <a:lnTo>
                    <a:pt x="4800" y="1836"/>
                  </a:lnTo>
                  <a:lnTo>
                    <a:pt x="5694" y="1318"/>
                  </a:lnTo>
                  <a:lnTo>
                    <a:pt x="6635" y="848"/>
                  </a:lnTo>
                  <a:lnTo>
                    <a:pt x="7623" y="471"/>
                  </a:lnTo>
                  <a:lnTo>
                    <a:pt x="8658" y="236"/>
                  </a:lnTo>
                  <a:lnTo>
                    <a:pt x="9694" y="48"/>
                  </a:lnTo>
                  <a:lnTo>
                    <a:pt x="10824" y="0"/>
                  </a:lnTo>
                  <a:lnTo>
                    <a:pt x="11670" y="48"/>
                  </a:lnTo>
                  <a:lnTo>
                    <a:pt x="12517" y="141"/>
                  </a:lnTo>
                  <a:lnTo>
                    <a:pt x="13317" y="282"/>
                  </a:lnTo>
                  <a:lnTo>
                    <a:pt x="14117" y="518"/>
                  </a:lnTo>
                  <a:lnTo>
                    <a:pt x="14870" y="800"/>
                  </a:lnTo>
                  <a:lnTo>
                    <a:pt x="15624" y="1130"/>
                  </a:lnTo>
                  <a:lnTo>
                    <a:pt x="16329" y="1507"/>
                  </a:lnTo>
                  <a:lnTo>
                    <a:pt x="16988" y="193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4" name="Google Shape;453;p28"/>
            <p:cNvSpPr/>
            <p:nvPr/>
          </p:nvSpPr>
          <p:spPr>
            <a:xfrm>
              <a:off x="110708" y="152219"/>
              <a:ext cx="64104" cy="6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7" y="8857"/>
                  </a:moveTo>
                  <a:lnTo>
                    <a:pt x="21600" y="10720"/>
                  </a:lnTo>
                  <a:lnTo>
                    <a:pt x="21600" y="11811"/>
                  </a:lnTo>
                  <a:lnTo>
                    <a:pt x="21447" y="12896"/>
                  </a:lnTo>
                  <a:lnTo>
                    <a:pt x="21134" y="13987"/>
                  </a:lnTo>
                  <a:lnTo>
                    <a:pt x="20822" y="14919"/>
                  </a:lnTo>
                  <a:lnTo>
                    <a:pt x="20356" y="15851"/>
                  </a:lnTo>
                  <a:lnTo>
                    <a:pt x="19890" y="16782"/>
                  </a:lnTo>
                  <a:lnTo>
                    <a:pt x="19271" y="17714"/>
                  </a:lnTo>
                  <a:lnTo>
                    <a:pt x="18492" y="18492"/>
                  </a:lnTo>
                  <a:lnTo>
                    <a:pt x="17714" y="19118"/>
                  </a:lnTo>
                  <a:lnTo>
                    <a:pt x="16935" y="19737"/>
                  </a:lnTo>
                  <a:lnTo>
                    <a:pt x="16004" y="20362"/>
                  </a:lnTo>
                  <a:lnTo>
                    <a:pt x="15072" y="20668"/>
                  </a:lnTo>
                  <a:lnTo>
                    <a:pt x="14141" y="21134"/>
                  </a:lnTo>
                  <a:lnTo>
                    <a:pt x="13049" y="21294"/>
                  </a:lnTo>
                  <a:lnTo>
                    <a:pt x="11965" y="21600"/>
                  </a:lnTo>
                  <a:lnTo>
                    <a:pt x="9789" y="21600"/>
                  </a:lnTo>
                  <a:lnTo>
                    <a:pt x="8704" y="21294"/>
                  </a:lnTo>
                  <a:lnTo>
                    <a:pt x="7613" y="21134"/>
                  </a:lnTo>
                  <a:lnTo>
                    <a:pt x="6681" y="20668"/>
                  </a:lnTo>
                  <a:lnTo>
                    <a:pt x="5749" y="20362"/>
                  </a:lnTo>
                  <a:lnTo>
                    <a:pt x="4818" y="19737"/>
                  </a:lnTo>
                  <a:lnTo>
                    <a:pt x="4039" y="19118"/>
                  </a:lnTo>
                  <a:lnTo>
                    <a:pt x="3261" y="18492"/>
                  </a:lnTo>
                  <a:lnTo>
                    <a:pt x="2482" y="17714"/>
                  </a:lnTo>
                  <a:lnTo>
                    <a:pt x="1863" y="16782"/>
                  </a:lnTo>
                  <a:lnTo>
                    <a:pt x="1397" y="15851"/>
                  </a:lnTo>
                  <a:lnTo>
                    <a:pt x="932" y="14919"/>
                  </a:lnTo>
                  <a:lnTo>
                    <a:pt x="466" y="13987"/>
                  </a:lnTo>
                  <a:lnTo>
                    <a:pt x="306" y="12896"/>
                  </a:lnTo>
                  <a:lnTo>
                    <a:pt x="153" y="11811"/>
                  </a:lnTo>
                  <a:lnTo>
                    <a:pt x="0" y="10720"/>
                  </a:lnTo>
                  <a:lnTo>
                    <a:pt x="306" y="8551"/>
                  </a:lnTo>
                  <a:lnTo>
                    <a:pt x="466" y="7613"/>
                  </a:lnTo>
                  <a:lnTo>
                    <a:pt x="932" y="6528"/>
                  </a:lnTo>
                  <a:lnTo>
                    <a:pt x="1397" y="5596"/>
                  </a:lnTo>
                  <a:lnTo>
                    <a:pt x="1863" y="4665"/>
                  </a:lnTo>
                  <a:lnTo>
                    <a:pt x="2482" y="3886"/>
                  </a:lnTo>
                  <a:lnTo>
                    <a:pt x="3261" y="3108"/>
                  </a:lnTo>
                  <a:lnTo>
                    <a:pt x="4039" y="2489"/>
                  </a:lnTo>
                  <a:lnTo>
                    <a:pt x="4818" y="1863"/>
                  </a:lnTo>
                  <a:lnTo>
                    <a:pt x="5749" y="1244"/>
                  </a:lnTo>
                  <a:lnTo>
                    <a:pt x="6681" y="778"/>
                  </a:lnTo>
                  <a:lnTo>
                    <a:pt x="7613" y="466"/>
                  </a:lnTo>
                  <a:lnTo>
                    <a:pt x="8704" y="153"/>
                  </a:lnTo>
                  <a:lnTo>
                    <a:pt x="9789" y="0"/>
                  </a:lnTo>
                  <a:lnTo>
                    <a:pt x="10880" y="0"/>
                  </a:lnTo>
                  <a:lnTo>
                    <a:pt x="12743" y="153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5" name="Google Shape;454;p28"/>
            <p:cNvSpPr/>
            <p:nvPr/>
          </p:nvSpPr>
          <p:spPr>
            <a:xfrm>
              <a:off x="73799" y="115329"/>
              <a:ext cx="137904" cy="13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10" y="1370"/>
                  </a:moveTo>
                  <a:lnTo>
                    <a:pt x="14956" y="795"/>
                  </a:lnTo>
                  <a:lnTo>
                    <a:pt x="14306" y="575"/>
                  </a:lnTo>
                  <a:lnTo>
                    <a:pt x="13654" y="359"/>
                  </a:lnTo>
                  <a:lnTo>
                    <a:pt x="12933" y="217"/>
                  </a:lnTo>
                  <a:lnTo>
                    <a:pt x="12283" y="71"/>
                  </a:lnTo>
                  <a:lnTo>
                    <a:pt x="11559" y="0"/>
                  </a:lnTo>
                  <a:lnTo>
                    <a:pt x="10839" y="0"/>
                  </a:lnTo>
                  <a:lnTo>
                    <a:pt x="9753" y="71"/>
                  </a:lnTo>
                  <a:lnTo>
                    <a:pt x="8670" y="217"/>
                  </a:lnTo>
                  <a:lnTo>
                    <a:pt x="7588" y="433"/>
                  </a:lnTo>
                  <a:lnTo>
                    <a:pt x="6647" y="866"/>
                  </a:lnTo>
                  <a:lnTo>
                    <a:pt x="5707" y="1299"/>
                  </a:lnTo>
                  <a:lnTo>
                    <a:pt x="4770" y="1803"/>
                  </a:lnTo>
                  <a:lnTo>
                    <a:pt x="3975" y="2456"/>
                  </a:lnTo>
                  <a:lnTo>
                    <a:pt x="3180" y="3177"/>
                  </a:lnTo>
                  <a:lnTo>
                    <a:pt x="2456" y="3901"/>
                  </a:lnTo>
                  <a:lnTo>
                    <a:pt x="1878" y="4767"/>
                  </a:lnTo>
                  <a:lnTo>
                    <a:pt x="1302" y="5633"/>
                  </a:lnTo>
                  <a:lnTo>
                    <a:pt x="869" y="6573"/>
                  </a:lnTo>
                  <a:lnTo>
                    <a:pt x="507" y="7585"/>
                  </a:lnTo>
                  <a:lnTo>
                    <a:pt x="217" y="8596"/>
                  </a:lnTo>
                  <a:lnTo>
                    <a:pt x="74" y="9679"/>
                  </a:lnTo>
                  <a:lnTo>
                    <a:pt x="0" y="10761"/>
                  </a:lnTo>
                  <a:lnTo>
                    <a:pt x="74" y="11918"/>
                  </a:lnTo>
                  <a:lnTo>
                    <a:pt x="217" y="12930"/>
                  </a:lnTo>
                  <a:lnTo>
                    <a:pt x="507" y="14012"/>
                  </a:lnTo>
                  <a:lnTo>
                    <a:pt x="869" y="15024"/>
                  </a:lnTo>
                  <a:lnTo>
                    <a:pt x="1302" y="15964"/>
                  </a:lnTo>
                  <a:lnTo>
                    <a:pt x="1878" y="16830"/>
                  </a:lnTo>
                  <a:lnTo>
                    <a:pt x="2456" y="17625"/>
                  </a:lnTo>
                  <a:lnTo>
                    <a:pt x="3180" y="18420"/>
                  </a:lnTo>
                  <a:lnTo>
                    <a:pt x="3975" y="19144"/>
                  </a:lnTo>
                  <a:lnTo>
                    <a:pt x="4770" y="19722"/>
                  </a:lnTo>
                  <a:lnTo>
                    <a:pt x="5707" y="20298"/>
                  </a:lnTo>
                  <a:lnTo>
                    <a:pt x="6647" y="20731"/>
                  </a:lnTo>
                  <a:lnTo>
                    <a:pt x="7588" y="21093"/>
                  </a:lnTo>
                  <a:lnTo>
                    <a:pt x="8670" y="21383"/>
                  </a:lnTo>
                  <a:lnTo>
                    <a:pt x="9753" y="21526"/>
                  </a:lnTo>
                  <a:lnTo>
                    <a:pt x="10839" y="21600"/>
                  </a:lnTo>
                  <a:lnTo>
                    <a:pt x="11921" y="21526"/>
                  </a:lnTo>
                  <a:lnTo>
                    <a:pt x="13004" y="21383"/>
                  </a:lnTo>
                  <a:lnTo>
                    <a:pt x="14015" y="21093"/>
                  </a:lnTo>
                  <a:lnTo>
                    <a:pt x="15027" y="20731"/>
                  </a:lnTo>
                  <a:lnTo>
                    <a:pt x="15967" y="20298"/>
                  </a:lnTo>
                  <a:lnTo>
                    <a:pt x="16833" y="19722"/>
                  </a:lnTo>
                  <a:lnTo>
                    <a:pt x="17699" y="19144"/>
                  </a:lnTo>
                  <a:lnTo>
                    <a:pt x="18494" y="18420"/>
                  </a:lnTo>
                  <a:lnTo>
                    <a:pt x="19144" y="17625"/>
                  </a:lnTo>
                  <a:lnTo>
                    <a:pt x="19797" y="16830"/>
                  </a:lnTo>
                  <a:lnTo>
                    <a:pt x="20301" y="15964"/>
                  </a:lnTo>
                  <a:lnTo>
                    <a:pt x="20805" y="15024"/>
                  </a:lnTo>
                  <a:lnTo>
                    <a:pt x="21167" y="14012"/>
                  </a:lnTo>
                  <a:lnTo>
                    <a:pt x="21383" y="12930"/>
                  </a:lnTo>
                  <a:lnTo>
                    <a:pt x="21600" y="11918"/>
                  </a:lnTo>
                  <a:lnTo>
                    <a:pt x="21600" y="10041"/>
                  </a:lnTo>
                  <a:lnTo>
                    <a:pt x="21529" y="9391"/>
                  </a:lnTo>
                  <a:lnTo>
                    <a:pt x="21458" y="8667"/>
                  </a:lnTo>
                  <a:lnTo>
                    <a:pt x="21241" y="8018"/>
                  </a:lnTo>
                  <a:lnTo>
                    <a:pt x="21096" y="7368"/>
                  </a:lnTo>
                  <a:lnTo>
                    <a:pt x="20805" y="6718"/>
                  </a:lnTo>
                  <a:lnTo>
                    <a:pt x="20230" y="549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6" name="Google Shape;455;p28"/>
            <p:cNvSpPr/>
            <p:nvPr/>
          </p:nvSpPr>
          <p:spPr>
            <a:xfrm>
              <a:off x="7859" y="285975"/>
              <a:ext cx="56718" cy="5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37" y="0"/>
                  </a:moveTo>
                  <a:lnTo>
                    <a:pt x="2106" y="8938"/>
                  </a:lnTo>
                  <a:lnTo>
                    <a:pt x="1226" y="10055"/>
                  </a:lnTo>
                  <a:lnTo>
                    <a:pt x="526" y="11362"/>
                  </a:lnTo>
                  <a:lnTo>
                    <a:pt x="173" y="12662"/>
                  </a:lnTo>
                  <a:lnTo>
                    <a:pt x="0" y="14153"/>
                  </a:lnTo>
                  <a:lnTo>
                    <a:pt x="173" y="15644"/>
                  </a:lnTo>
                  <a:lnTo>
                    <a:pt x="526" y="16944"/>
                  </a:lnTo>
                  <a:lnTo>
                    <a:pt x="1226" y="18251"/>
                  </a:lnTo>
                  <a:lnTo>
                    <a:pt x="2106" y="19367"/>
                  </a:lnTo>
                  <a:lnTo>
                    <a:pt x="3159" y="20300"/>
                  </a:lnTo>
                  <a:lnTo>
                    <a:pt x="4385" y="21042"/>
                  </a:lnTo>
                  <a:lnTo>
                    <a:pt x="5791" y="21416"/>
                  </a:lnTo>
                  <a:lnTo>
                    <a:pt x="7025" y="21600"/>
                  </a:lnTo>
                  <a:lnTo>
                    <a:pt x="8431" y="21416"/>
                  </a:lnTo>
                  <a:lnTo>
                    <a:pt x="9657" y="21042"/>
                  </a:lnTo>
                  <a:lnTo>
                    <a:pt x="10890" y="20300"/>
                  </a:lnTo>
                  <a:lnTo>
                    <a:pt x="12116" y="19367"/>
                  </a:lnTo>
                  <a:lnTo>
                    <a:pt x="20547" y="10429"/>
                  </a:lnTo>
                  <a:lnTo>
                    <a:pt x="21600" y="9122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7" name="Google Shape;456;p28"/>
            <p:cNvSpPr/>
            <p:nvPr/>
          </p:nvSpPr>
          <p:spPr>
            <a:xfrm>
              <a:off x="221398" y="285975"/>
              <a:ext cx="56264" cy="5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122"/>
                  </a:moveTo>
                  <a:lnTo>
                    <a:pt x="887" y="10429"/>
                  </a:lnTo>
                  <a:lnTo>
                    <a:pt x="9560" y="19367"/>
                  </a:lnTo>
                  <a:lnTo>
                    <a:pt x="10622" y="20300"/>
                  </a:lnTo>
                  <a:lnTo>
                    <a:pt x="11865" y="21042"/>
                  </a:lnTo>
                  <a:lnTo>
                    <a:pt x="13276" y="21416"/>
                  </a:lnTo>
                  <a:lnTo>
                    <a:pt x="14519" y="21600"/>
                  </a:lnTo>
                  <a:lnTo>
                    <a:pt x="15936" y="21416"/>
                  </a:lnTo>
                  <a:lnTo>
                    <a:pt x="17172" y="21042"/>
                  </a:lnTo>
                  <a:lnTo>
                    <a:pt x="18416" y="20300"/>
                  </a:lnTo>
                  <a:lnTo>
                    <a:pt x="19652" y="19367"/>
                  </a:lnTo>
                  <a:lnTo>
                    <a:pt x="20539" y="18251"/>
                  </a:lnTo>
                  <a:lnTo>
                    <a:pt x="21244" y="16944"/>
                  </a:lnTo>
                  <a:lnTo>
                    <a:pt x="21600" y="15644"/>
                  </a:lnTo>
                  <a:lnTo>
                    <a:pt x="21600" y="12662"/>
                  </a:lnTo>
                  <a:lnTo>
                    <a:pt x="21244" y="11362"/>
                  </a:lnTo>
                  <a:lnTo>
                    <a:pt x="20539" y="10055"/>
                  </a:lnTo>
                  <a:lnTo>
                    <a:pt x="19652" y="8938"/>
                  </a:lnTo>
                  <a:lnTo>
                    <a:pt x="11153" y="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8" name="Google Shape;457;p28"/>
            <p:cNvSpPr/>
            <p:nvPr/>
          </p:nvSpPr>
          <p:spPr>
            <a:xfrm>
              <a:off x="133755" y="18"/>
              <a:ext cx="190039" cy="19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18" y="5103"/>
                  </a:moveTo>
                  <a:lnTo>
                    <a:pt x="18664" y="4690"/>
                  </a:lnTo>
                  <a:lnTo>
                    <a:pt x="20866" y="2525"/>
                  </a:lnTo>
                  <a:lnTo>
                    <a:pt x="21023" y="2371"/>
                  </a:lnTo>
                  <a:lnTo>
                    <a:pt x="21126" y="2165"/>
                  </a:lnTo>
                  <a:lnTo>
                    <a:pt x="21180" y="2011"/>
                  </a:lnTo>
                  <a:lnTo>
                    <a:pt x="21180" y="1598"/>
                  </a:lnTo>
                  <a:lnTo>
                    <a:pt x="21126" y="1391"/>
                  </a:lnTo>
                  <a:lnTo>
                    <a:pt x="21023" y="1236"/>
                  </a:lnTo>
                  <a:lnTo>
                    <a:pt x="20866" y="1082"/>
                  </a:lnTo>
                  <a:lnTo>
                    <a:pt x="20709" y="927"/>
                  </a:lnTo>
                  <a:lnTo>
                    <a:pt x="20552" y="825"/>
                  </a:lnTo>
                  <a:lnTo>
                    <a:pt x="20341" y="773"/>
                  </a:lnTo>
                  <a:lnTo>
                    <a:pt x="19921" y="773"/>
                  </a:lnTo>
                  <a:lnTo>
                    <a:pt x="19764" y="825"/>
                  </a:lnTo>
                  <a:lnTo>
                    <a:pt x="19555" y="927"/>
                  </a:lnTo>
                  <a:lnTo>
                    <a:pt x="19398" y="1082"/>
                  </a:lnTo>
                  <a:lnTo>
                    <a:pt x="16933" y="3505"/>
                  </a:lnTo>
                  <a:lnTo>
                    <a:pt x="16828" y="3145"/>
                  </a:lnTo>
                  <a:lnTo>
                    <a:pt x="16357" y="669"/>
                  </a:lnTo>
                  <a:lnTo>
                    <a:pt x="16305" y="413"/>
                  </a:lnTo>
                  <a:lnTo>
                    <a:pt x="16199" y="205"/>
                  </a:lnTo>
                  <a:lnTo>
                    <a:pt x="16094" y="104"/>
                  </a:lnTo>
                  <a:lnTo>
                    <a:pt x="15937" y="0"/>
                  </a:lnTo>
                  <a:lnTo>
                    <a:pt x="15780" y="0"/>
                  </a:lnTo>
                  <a:lnTo>
                    <a:pt x="15571" y="51"/>
                  </a:lnTo>
                  <a:lnTo>
                    <a:pt x="15414" y="155"/>
                  </a:lnTo>
                  <a:lnTo>
                    <a:pt x="15203" y="309"/>
                  </a:lnTo>
                  <a:lnTo>
                    <a:pt x="11692" y="3710"/>
                  </a:lnTo>
                  <a:lnTo>
                    <a:pt x="11533" y="3918"/>
                  </a:lnTo>
                  <a:lnTo>
                    <a:pt x="11376" y="4176"/>
                  </a:lnTo>
                  <a:lnTo>
                    <a:pt x="11219" y="4485"/>
                  </a:lnTo>
                  <a:lnTo>
                    <a:pt x="11115" y="4743"/>
                  </a:lnTo>
                  <a:lnTo>
                    <a:pt x="11062" y="5052"/>
                  </a:lnTo>
                  <a:lnTo>
                    <a:pt x="11010" y="5361"/>
                  </a:lnTo>
                  <a:lnTo>
                    <a:pt x="11010" y="5929"/>
                  </a:lnTo>
                  <a:lnTo>
                    <a:pt x="11481" y="8403"/>
                  </a:lnTo>
                  <a:lnTo>
                    <a:pt x="11587" y="8763"/>
                  </a:lnTo>
                  <a:lnTo>
                    <a:pt x="316" y="19847"/>
                  </a:lnTo>
                  <a:lnTo>
                    <a:pt x="157" y="20002"/>
                  </a:lnTo>
                  <a:lnTo>
                    <a:pt x="54" y="20207"/>
                  </a:lnTo>
                  <a:lnTo>
                    <a:pt x="0" y="20413"/>
                  </a:lnTo>
                  <a:lnTo>
                    <a:pt x="0" y="20775"/>
                  </a:lnTo>
                  <a:lnTo>
                    <a:pt x="54" y="20980"/>
                  </a:lnTo>
                  <a:lnTo>
                    <a:pt x="157" y="21134"/>
                  </a:lnTo>
                  <a:lnTo>
                    <a:pt x="316" y="21289"/>
                  </a:lnTo>
                  <a:lnTo>
                    <a:pt x="474" y="21445"/>
                  </a:lnTo>
                  <a:lnTo>
                    <a:pt x="631" y="21547"/>
                  </a:lnTo>
                  <a:lnTo>
                    <a:pt x="839" y="21600"/>
                  </a:lnTo>
                  <a:lnTo>
                    <a:pt x="1259" y="21600"/>
                  </a:lnTo>
                  <a:lnTo>
                    <a:pt x="1416" y="21547"/>
                  </a:lnTo>
                  <a:lnTo>
                    <a:pt x="1625" y="21445"/>
                  </a:lnTo>
                  <a:lnTo>
                    <a:pt x="1782" y="21289"/>
                  </a:lnTo>
                  <a:lnTo>
                    <a:pt x="13317" y="10001"/>
                  </a:lnTo>
                  <a:lnTo>
                    <a:pt x="15571" y="10361"/>
                  </a:lnTo>
                  <a:lnTo>
                    <a:pt x="15834" y="10414"/>
                  </a:lnTo>
                  <a:lnTo>
                    <a:pt x="16148" y="10414"/>
                  </a:lnTo>
                  <a:lnTo>
                    <a:pt x="16410" y="10361"/>
                  </a:lnTo>
                  <a:lnTo>
                    <a:pt x="16725" y="10259"/>
                  </a:lnTo>
                  <a:lnTo>
                    <a:pt x="17039" y="10155"/>
                  </a:lnTo>
                  <a:lnTo>
                    <a:pt x="17302" y="10052"/>
                  </a:lnTo>
                  <a:lnTo>
                    <a:pt x="17562" y="9897"/>
                  </a:lnTo>
                  <a:lnTo>
                    <a:pt x="17773" y="9692"/>
                  </a:lnTo>
                  <a:lnTo>
                    <a:pt x="21286" y="6238"/>
                  </a:lnTo>
                  <a:lnTo>
                    <a:pt x="21443" y="6083"/>
                  </a:lnTo>
                  <a:lnTo>
                    <a:pt x="21546" y="5876"/>
                  </a:lnTo>
                  <a:lnTo>
                    <a:pt x="21600" y="5721"/>
                  </a:lnTo>
                  <a:lnTo>
                    <a:pt x="21546" y="5516"/>
                  </a:lnTo>
                  <a:lnTo>
                    <a:pt x="21495" y="5412"/>
                  </a:lnTo>
                  <a:lnTo>
                    <a:pt x="21337" y="5258"/>
                  </a:lnTo>
                  <a:lnTo>
                    <a:pt x="21126" y="5154"/>
                  </a:lnTo>
                  <a:lnTo>
                    <a:pt x="20918" y="5103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50" name="Прямая со стрелкой 37"/>
          <p:cNvSpPr/>
          <p:nvPr/>
        </p:nvSpPr>
        <p:spPr>
          <a:xfrm flipV="1">
            <a:off x="179512" y="3075806"/>
            <a:ext cx="8700119" cy="8880"/>
          </a:xfrm>
          <a:prstGeom prst="line">
            <a:avLst/>
          </a:prstGeom>
          <a:ln>
            <a:solidFill>
              <a:srgbClr val="367EB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" name="Прямая со стрелкой 40"/>
          <p:cNvSpPr/>
          <p:nvPr/>
        </p:nvSpPr>
        <p:spPr>
          <a:xfrm flipH="1" flipV="1">
            <a:off x="4057094" y="1420426"/>
            <a:ext cx="44391" cy="3613213"/>
          </a:xfrm>
          <a:prstGeom prst="line">
            <a:avLst/>
          </a:prstGeom>
          <a:ln>
            <a:solidFill>
              <a:srgbClr val="367EB9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4C4D11-410D-4C17-9811-C81735AABF68}"/>
              </a:ext>
            </a:extLst>
          </p:cNvPr>
          <p:cNvSpPr/>
          <p:nvPr/>
        </p:nvSpPr>
        <p:spPr>
          <a:xfrm>
            <a:off x="6170802" y="3309999"/>
            <a:ext cx="1914961" cy="576064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3F537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3AF8884-0D2F-49FA-974D-7814A190A373}"/>
              </a:ext>
            </a:extLst>
          </p:cNvPr>
          <p:cNvSpPr/>
          <p:nvPr/>
        </p:nvSpPr>
        <p:spPr>
          <a:xfrm>
            <a:off x="3370317" y="3291830"/>
            <a:ext cx="1914961" cy="576064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3F537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82393AC-48E5-4332-99B4-32A6F49E1481}"/>
              </a:ext>
            </a:extLst>
          </p:cNvPr>
          <p:cNvSpPr/>
          <p:nvPr/>
        </p:nvSpPr>
        <p:spPr>
          <a:xfrm>
            <a:off x="618360" y="3324114"/>
            <a:ext cx="1914961" cy="576064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3F5378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6" name="Рисунок 5" descr="P_20230805_161120.jpg"/>
          <p:cNvPicPr>
            <a:picLocks noChangeAspect="1"/>
          </p:cNvPicPr>
          <p:nvPr/>
        </p:nvPicPr>
        <p:blipFill rotWithShape="1">
          <a:blip r:embed="rId2" cstate="print"/>
          <a:srcRect l="-1758" t="10476" r="21058" b="30318"/>
          <a:stretch/>
        </p:blipFill>
        <p:spPr>
          <a:xfrm>
            <a:off x="870732" y="1604075"/>
            <a:ext cx="1685044" cy="1648343"/>
          </a:xfrm>
          <a:prstGeom prst="ellipse">
            <a:avLst/>
          </a:prstGeom>
        </p:spPr>
      </p:pic>
      <p:sp>
        <p:nvSpPr>
          <p:cNvPr id="7" name="Текст 2"/>
          <p:cNvSpPr>
            <a:spLocks noGrp="1"/>
          </p:cNvSpPr>
          <p:nvPr>
            <p:ph type="body" sz="quarter" idx="1"/>
          </p:nvPr>
        </p:nvSpPr>
        <p:spPr>
          <a:xfrm>
            <a:off x="467544" y="3259099"/>
            <a:ext cx="2160240" cy="81913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1400" dirty="0" err="1" smtClean="0"/>
              <a:t>Пупынин</a:t>
            </a:r>
            <a:r>
              <a:rPr lang="ru-RU" sz="1400" dirty="0" smtClean="0"/>
              <a:t> Александр </a:t>
            </a:r>
            <a:endParaRPr lang="ru-RU" sz="1400" dirty="0"/>
          </a:p>
          <a:p>
            <a:pPr marL="114300" indent="0" algn="ctr">
              <a:buNone/>
            </a:pPr>
            <a:r>
              <a:rPr lang="ru-RU" sz="1100" dirty="0"/>
              <a:t>Лидер</a:t>
            </a:r>
          </a:p>
        </p:txBody>
      </p:sp>
      <p:pic>
        <p:nvPicPr>
          <p:cNvPr id="8" name="Рисунок 7" descr="4-sbrctiH-E.jpg"/>
          <p:cNvPicPr>
            <a:picLocks noChangeAspect="1"/>
          </p:cNvPicPr>
          <p:nvPr/>
        </p:nvPicPr>
        <p:blipFill rotWithShape="1">
          <a:blip r:embed="rId3" cstate="print"/>
          <a:srcRect l="6200" t="12587" r="2539" b="21332"/>
          <a:stretch/>
        </p:blipFill>
        <p:spPr>
          <a:xfrm rot="19593072">
            <a:off x="3543682" y="1589227"/>
            <a:ext cx="1665880" cy="1573660"/>
          </a:xfrm>
          <a:prstGeom prst="ellipse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quarter" idx="21"/>
          </p:nvPr>
        </p:nvSpPr>
        <p:spPr>
          <a:xfrm>
            <a:off x="3131840" y="3202580"/>
            <a:ext cx="2247901" cy="819131"/>
          </a:xfrm>
        </p:spPr>
        <p:txBody>
          <a:bodyPr>
            <a:normAutofit/>
          </a:bodyPr>
          <a:lstStyle/>
          <a:p>
            <a:pPr marL="76200" indent="0" algn="ctr">
              <a:buNone/>
            </a:pPr>
            <a:r>
              <a:rPr lang="ru-RU" sz="1400" dirty="0"/>
              <a:t>Полина </a:t>
            </a:r>
            <a:r>
              <a:rPr lang="ru-RU" sz="1400" dirty="0" err="1"/>
              <a:t>Хачанкова</a:t>
            </a:r>
            <a:endParaRPr lang="ru-RU" sz="1400" dirty="0"/>
          </a:p>
          <a:p>
            <a:pPr marL="76200" indent="0" algn="ctr">
              <a:buNone/>
            </a:pPr>
            <a:r>
              <a:rPr lang="ru-RU" sz="1100" dirty="0"/>
              <a:t> Администратор</a:t>
            </a:r>
          </a:p>
        </p:txBody>
      </p:sp>
      <p:pic>
        <p:nvPicPr>
          <p:cNvPr id="10" name="Рисунок 9" descr="d7cmtn03iUM.jpg"/>
          <p:cNvPicPr>
            <a:picLocks noChangeAspect="1"/>
          </p:cNvPicPr>
          <p:nvPr/>
        </p:nvPicPr>
        <p:blipFill rotWithShape="1">
          <a:blip r:embed="rId4" cstate="print"/>
          <a:srcRect l="12072" t="892" r="4862" b="19817"/>
          <a:stretch/>
        </p:blipFill>
        <p:spPr>
          <a:xfrm>
            <a:off x="6176748" y="1491630"/>
            <a:ext cx="1851635" cy="1767470"/>
          </a:xfrm>
          <a:prstGeom prst="ellipse">
            <a:avLst/>
          </a:prstGeom>
        </p:spPr>
      </p:pic>
      <p:sp>
        <p:nvSpPr>
          <p:cNvPr id="11" name="Текст 4"/>
          <p:cNvSpPr>
            <a:spLocks noGrp="1"/>
          </p:cNvSpPr>
          <p:nvPr>
            <p:ph type="body" sz="quarter" idx="22"/>
          </p:nvPr>
        </p:nvSpPr>
        <p:spPr>
          <a:xfrm>
            <a:off x="5932325" y="3240537"/>
            <a:ext cx="2247901" cy="837693"/>
          </a:xfrm>
        </p:spPr>
        <p:txBody>
          <a:bodyPr>
            <a:normAutofit/>
          </a:bodyPr>
          <a:lstStyle/>
          <a:p>
            <a:pPr marL="76200" indent="0" algn="ctr">
              <a:buNone/>
            </a:pPr>
            <a:r>
              <a:rPr lang="ru-RU" sz="1500" dirty="0"/>
              <a:t>Евгений </a:t>
            </a:r>
            <a:r>
              <a:rPr lang="ru-RU" sz="1500" dirty="0" err="1" smtClean="0"/>
              <a:t>Саютин</a:t>
            </a:r>
            <a:endParaRPr lang="ru-RU" sz="1500" dirty="0"/>
          </a:p>
          <a:p>
            <a:pPr marL="76200" indent="0" algn="ctr">
              <a:buNone/>
            </a:pPr>
            <a:r>
              <a:rPr lang="ru-RU" sz="1100" dirty="0"/>
              <a:t> Интегратор</a:t>
            </a:r>
          </a:p>
        </p:txBody>
      </p:sp>
      <p:sp>
        <p:nvSpPr>
          <p:cNvPr id="12" name="Google Shape;358;p24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356;p24"/>
          <p:cNvSpPr/>
          <p:nvPr/>
        </p:nvSpPr>
        <p:spPr>
          <a:xfrm>
            <a:off x="514724" y="1235458"/>
            <a:ext cx="8171738" cy="3447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56" y="208"/>
                </a:moveTo>
                <a:lnTo>
                  <a:pt x="5620" y="211"/>
                </a:lnTo>
                <a:lnTo>
                  <a:pt x="5659" y="211"/>
                </a:lnTo>
                <a:lnTo>
                  <a:pt x="5656" y="208"/>
                </a:lnTo>
                <a:close/>
                <a:moveTo>
                  <a:pt x="5883" y="276"/>
                </a:moveTo>
                <a:close/>
                <a:moveTo>
                  <a:pt x="13305" y="227"/>
                </a:moveTo>
                <a:lnTo>
                  <a:pt x="13313" y="260"/>
                </a:lnTo>
                <a:lnTo>
                  <a:pt x="13266" y="292"/>
                </a:lnTo>
                <a:lnTo>
                  <a:pt x="13289" y="308"/>
                </a:lnTo>
                <a:lnTo>
                  <a:pt x="13521" y="308"/>
                </a:lnTo>
                <a:lnTo>
                  <a:pt x="13514" y="260"/>
                </a:lnTo>
                <a:lnTo>
                  <a:pt x="13305" y="227"/>
                </a:lnTo>
                <a:close/>
                <a:moveTo>
                  <a:pt x="10212" y="292"/>
                </a:moveTo>
                <a:lnTo>
                  <a:pt x="10197" y="308"/>
                </a:lnTo>
                <a:lnTo>
                  <a:pt x="10212" y="324"/>
                </a:lnTo>
                <a:lnTo>
                  <a:pt x="10166" y="324"/>
                </a:lnTo>
                <a:lnTo>
                  <a:pt x="10189" y="341"/>
                </a:lnTo>
                <a:lnTo>
                  <a:pt x="10166" y="341"/>
                </a:lnTo>
                <a:lnTo>
                  <a:pt x="10274" y="373"/>
                </a:lnTo>
                <a:lnTo>
                  <a:pt x="10228" y="390"/>
                </a:lnTo>
                <a:lnTo>
                  <a:pt x="10367" y="406"/>
                </a:lnTo>
                <a:lnTo>
                  <a:pt x="10367" y="422"/>
                </a:lnTo>
                <a:lnTo>
                  <a:pt x="10545" y="341"/>
                </a:lnTo>
                <a:lnTo>
                  <a:pt x="10367" y="324"/>
                </a:lnTo>
                <a:lnTo>
                  <a:pt x="10375" y="292"/>
                </a:lnTo>
                <a:lnTo>
                  <a:pt x="10336" y="292"/>
                </a:lnTo>
                <a:lnTo>
                  <a:pt x="10336" y="324"/>
                </a:lnTo>
                <a:lnTo>
                  <a:pt x="10212" y="292"/>
                </a:lnTo>
                <a:close/>
                <a:moveTo>
                  <a:pt x="13490" y="324"/>
                </a:moveTo>
                <a:lnTo>
                  <a:pt x="13413" y="341"/>
                </a:lnTo>
                <a:lnTo>
                  <a:pt x="13390" y="390"/>
                </a:lnTo>
                <a:lnTo>
                  <a:pt x="13722" y="454"/>
                </a:lnTo>
                <a:lnTo>
                  <a:pt x="13660" y="422"/>
                </a:lnTo>
                <a:lnTo>
                  <a:pt x="13684" y="422"/>
                </a:lnTo>
                <a:lnTo>
                  <a:pt x="13668" y="357"/>
                </a:lnTo>
                <a:lnTo>
                  <a:pt x="13490" y="324"/>
                </a:lnTo>
                <a:close/>
                <a:moveTo>
                  <a:pt x="5674" y="503"/>
                </a:moveTo>
                <a:lnTo>
                  <a:pt x="5659" y="512"/>
                </a:lnTo>
                <a:lnTo>
                  <a:pt x="5671" y="508"/>
                </a:lnTo>
                <a:lnTo>
                  <a:pt x="5674" y="503"/>
                </a:lnTo>
                <a:close/>
                <a:moveTo>
                  <a:pt x="5512" y="195"/>
                </a:moveTo>
                <a:lnTo>
                  <a:pt x="5450" y="211"/>
                </a:lnTo>
                <a:lnTo>
                  <a:pt x="5481" y="211"/>
                </a:lnTo>
                <a:lnTo>
                  <a:pt x="5365" y="243"/>
                </a:lnTo>
                <a:lnTo>
                  <a:pt x="5412" y="276"/>
                </a:lnTo>
                <a:lnTo>
                  <a:pt x="5319" y="276"/>
                </a:lnTo>
                <a:lnTo>
                  <a:pt x="5334" y="292"/>
                </a:lnTo>
                <a:lnTo>
                  <a:pt x="5296" y="308"/>
                </a:lnTo>
                <a:lnTo>
                  <a:pt x="5373" y="324"/>
                </a:lnTo>
                <a:lnTo>
                  <a:pt x="5265" y="324"/>
                </a:lnTo>
                <a:lnTo>
                  <a:pt x="5272" y="373"/>
                </a:lnTo>
                <a:lnTo>
                  <a:pt x="5342" y="373"/>
                </a:lnTo>
                <a:lnTo>
                  <a:pt x="5257" y="406"/>
                </a:lnTo>
                <a:lnTo>
                  <a:pt x="5334" y="406"/>
                </a:lnTo>
                <a:lnTo>
                  <a:pt x="5327" y="422"/>
                </a:lnTo>
                <a:lnTo>
                  <a:pt x="5450" y="406"/>
                </a:lnTo>
                <a:lnTo>
                  <a:pt x="5350" y="438"/>
                </a:lnTo>
                <a:lnTo>
                  <a:pt x="5327" y="471"/>
                </a:lnTo>
                <a:lnTo>
                  <a:pt x="5303" y="487"/>
                </a:lnTo>
                <a:lnTo>
                  <a:pt x="5365" y="503"/>
                </a:lnTo>
                <a:lnTo>
                  <a:pt x="5319" y="519"/>
                </a:lnTo>
                <a:lnTo>
                  <a:pt x="5450" y="552"/>
                </a:lnTo>
                <a:lnTo>
                  <a:pt x="5450" y="503"/>
                </a:lnTo>
                <a:lnTo>
                  <a:pt x="5466" y="519"/>
                </a:lnTo>
                <a:lnTo>
                  <a:pt x="5543" y="503"/>
                </a:lnTo>
                <a:lnTo>
                  <a:pt x="5535" y="487"/>
                </a:lnTo>
                <a:lnTo>
                  <a:pt x="5574" y="454"/>
                </a:lnTo>
                <a:lnTo>
                  <a:pt x="5551" y="487"/>
                </a:lnTo>
                <a:lnTo>
                  <a:pt x="5713" y="406"/>
                </a:lnTo>
                <a:lnTo>
                  <a:pt x="5636" y="390"/>
                </a:lnTo>
                <a:lnTo>
                  <a:pt x="5644" y="324"/>
                </a:lnTo>
                <a:lnTo>
                  <a:pt x="5667" y="292"/>
                </a:lnTo>
                <a:lnTo>
                  <a:pt x="5620" y="308"/>
                </a:lnTo>
                <a:lnTo>
                  <a:pt x="5628" y="324"/>
                </a:lnTo>
                <a:lnTo>
                  <a:pt x="5558" y="276"/>
                </a:lnTo>
                <a:lnTo>
                  <a:pt x="5558" y="260"/>
                </a:lnTo>
                <a:lnTo>
                  <a:pt x="5512" y="195"/>
                </a:lnTo>
                <a:close/>
                <a:moveTo>
                  <a:pt x="5659" y="512"/>
                </a:moveTo>
                <a:lnTo>
                  <a:pt x="5535" y="552"/>
                </a:lnTo>
                <a:lnTo>
                  <a:pt x="5616" y="536"/>
                </a:lnTo>
                <a:lnTo>
                  <a:pt x="5659" y="512"/>
                </a:lnTo>
                <a:close/>
                <a:moveTo>
                  <a:pt x="5620" y="536"/>
                </a:moveTo>
                <a:lnTo>
                  <a:pt x="5616" y="536"/>
                </a:lnTo>
                <a:lnTo>
                  <a:pt x="5589" y="552"/>
                </a:lnTo>
                <a:lnTo>
                  <a:pt x="5620" y="536"/>
                </a:lnTo>
                <a:close/>
                <a:moveTo>
                  <a:pt x="13769" y="406"/>
                </a:moveTo>
                <a:lnTo>
                  <a:pt x="13776" y="471"/>
                </a:lnTo>
                <a:lnTo>
                  <a:pt x="13769" y="503"/>
                </a:lnTo>
                <a:lnTo>
                  <a:pt x="13761" y="568"/>
                </a:lnTo>
                <a:lnTo>
                  <a:pt x="13993" y="503"/>
                </a:lnTo>
                <a:lnTo>
                  <a:pt x="13885" y="438"/>
                </a:lnTo>
                <a:lnTo>
                  <a:pt x="13846" y="454"/>
                </a:lnTo>
                <a:lnTo>
                  <a:pt x="13831" y="438"/>
                </a:lnTo>
                <a:lnTo>
                  <a:pt x="13838" y="422"/>
                </a:lnTo>
                <a:lnTo>
                  <a:pt x="13792" y="406"/>
                </a:lnTo>
                <a:lnTo>
                  <a:pt x="13800" y="422"/>
                </a:lnTo>
                <a:lnTo>
                  <a:pt x="13769" y="406"/>
                </a:lnTo>
                <a:close/>
                <a:moveTo>
                  <a:pt x="4894" y="406"/>
                </a:moveTo>
                <a:lnTo>
                  <a:pt x="4809" y="454"/>
                </a:lnTo>
                <a:lnTo>
                  <a:pt x="4840" y="454"/>
                </a:lnTo>
                <a:lnTo>
                  <a:pt x="4816" y="471"/>
                </a:lnTo>
                <a:lnTo>
                  <a:pt x="4870" y="454"/>
                </a:lnTo>
                <a:lnTo>
                  <a:pt x="4847" y="471"/>
                </a:lnTo>
                <a:lnTo>
                  <a:pt x="4878" y="487"/>
                </a:lnTo>
                <a:lnTo>
                  <a:pt x="4847" y="487"/>
                </a:lnTo>
                <a:lnTo>
                  <a:pt x="4863" y="503"/>
                </a:lnTo>
                <a:lnTo>
                  <a:pt x="4801" y="536"/>
                </a:lnTo>
                <a:lnTo>
                  <a:pt x="4940" y="552"/>
                </a:lnTo>
                <a:lnTo>
                  <a:pt x="4940" y="568"/>
                </a:lnTo>
                <a:lnTo>
                  <a:pt x="4994" y="584"/>
                </a:lnTo>
                <a:lnTo>
                  <a:pt x="5010" y="536"/>
                </a:lnTo>
                <a:lnTo>
                  <a:pt x="5033" y="503"/>
                </a:lnTo>
                <a:lnTo>
                  <a:pt x="4986" y="471"/>
                </a:lnTo>
                <a:lnTo>
                  <a:pt x="4994" y="454"/>
                </a:lnTo>
                <a:lnTo>
                  <a:pt x="4925" y="471"/>
                </a:lnTo>
                <a:lnTo>
                  <a:pt x="4925" y="454"/>
                </a:lnTo>
                <a:lnTo>
                  <a:pt x="4894" y="406"/>
                </a:lnTo>
                <a:close/>
                <a:moveTo>
                  <a:pt x="5118" y="471"/>
                </a:moveTo>
                <a:lnTo>
                  <a:pt x="5087" y="519"/>
                </a:lnTo>
                <a:lnTo>
                  <a:pt x="5118" y="552"/>
                </a:lnTo>
                <a:lnTo>
                  <a:pt x="5095" y="584"/>
                </a:lnTo>
                <a:lnTo>
                  <a:pt x="5226" y="519"/>
                </a:lnTo>
                <a:lnTo>
                  <a:pt x="5118" y="471"/>
                </a:lnTo>
                <a:close/>
                <a:moveTo>
                  <a:pt x="10352" y="503"/>
                </a:moveTo>
                <a:lnTo>
                  <a:pt x="10267" y="519"/>
                </a:lnTo>
                <a:lnTo>
                  <a:pt x="10344" y="584"/>
                </a:lnTo>
                <a:lnTo>
                  <a:pt x="10313" y="617"/>
                </a:lnTo>
                <a:lnTo>
                  <a:pt x="10398" y="617"/>
                </a:lnTo>
                <a:lnTo>
                  <a:pt x="10383" y="633"/>
                </a:lnTo>
                <a:lnTo>
                  <a:pt x="10413" y="649"/>
                </a:lnTo>
                <a:lnTo>
                  <a:pt x="10491" y="600"/>
                </a:lnTo>
                <a:lnTo>
                  <a:pt x="10406" y="552"/>
                </a:lnTo>
                <a:lnTo>
                  <a:pt x="10413" y="552"/>
                </a:lnTo>
                <a:lnTo>
                  <a:pt x="10367" y="536"/>
                </a:lnTo>
                <a:lnTo>
                  <a:pt x="10352" y="503"/>
                </a:lnTo>
                <a:close/>
                <a:moveTo>
                  <a:pt x="9911" y="357"/>
                </a:moveTo>
                <a:lnTo>
                  <a:pt x="9911" y="373"/>
                </a:lnTo>
                <a:lnTo>
                  <a:pt x="9849" y="373"/>
                </a:lnTo>
                <a:lnTo>
                  <a:pt x="9926" y="454"/>
                </a:lnTo>
                <a:lnTo>
                  <a:pt x="9880" y="454"/>
                </a:lnTo>
                <a:lnTo>
                  <a:pt x="9950" y="536"/>
                </a:lnTo>
                <a:lnTo>
                  <a:pt x="10027" y="519"/>
                </a:lnTo>
                <a:lnTo>
                  <a:pt x="10019" y="503"/>
                </a:lnTo>
                <a:lnTo>
                  <a:pt x="10019" y="487"/>
                </a:lnTo>
                <a:lnTo>
                  <a:pt x="10050" y="487"/>
                </a:lnTo>
                <a:lnTo>
                  <a:pt x="10073" y="519"/>
                </a:lnTo>
                <a:lnTo>
                  <a:pt x="10120" y="487"/>
                </a:lnTo>
                <a:lnTo>
                  <a:pt x="10104" y="503"/>
                </a:lnTo>
                <a:lnTo>
                  <a:pt x="10135" y="519"/>
                </a:lnTo>
                <a:lnTo>
                  <a:pt x="10011" y="568"/>
                </a:lnTo>
                <a:lnTo>
                  <a:pt x="10035" y="600"/>
                </a:lnTo>
                <a:lnTo>
                  <a:pt x="10135" y="600"/>
                </a:lnTo>
                <a:lnTo>
                  <a:pt x="10019" y="649"/>
                </a:lnTo>
                <a:lnTo>
                  <a:pt x="10151" y="730"/>
                </a:lnTo>
                <a:lnTo>
                  <a:pt x="10158" y="698"/>
                </a:lnTo>
                <a:lnTo>
                  <a:pt x="10151" y="682"/>
                </a:lnTo>
                <a:lnTo>
                  <a:pt x="10197" y="617"/>
                </a:lnTo>
                <a:lnTo>
                  <a:pt x="10197" y="568"/>
                </a:lnTo>
                <a:lnTo>
                  <a:pt x="10220" y="552"/>
                </a:lnTo>
                <a:lnTo>
                  <a:pt x="10243" y="503"/>
                </a:lnTo>
                <a:lnTo>
                  <a:pt x="10313" y="487"/>
                </a:lnTo>
                <a:lnTo>
                  <a:pt x="10274" y="454"/>
                </a:lnTo>
                <a:lnTo>
                  <a:pt x="10282" y="438"/>
                </a:lnTo>
                <a:lnTo>
                  <a:pt x="10189" y="422"/>
                </a:lnTo>
                <a:lnTo>
                  <a:pt x="10189" y="390"/>
                </a:lnTo>
                <a:lnTo>
                  <a:pt x="10143" y="406"/>
                </a:lnTo>
                <a:lnTo>
                  <a:pt x="10158" y="373"/>
                </a:lnTo>
                <a:lnTo>
                  <a:pt x="10073" y="357"/>
                </a:lnTo>
                <a:lnTo>
                  <a:pt x="10096" y="454"/>
                </a:lnTo>
                <a:lnTo>
                  <a:pt x="10035" y="390"/>
                </a:lnTo>
                <a:lnTo>
                  <a:pt x="9926" y="390"/>
                </a:lnTo>
                <a:lnTo>
                  <a:pt x="9973" y="357"/>
                </a:lnTo>
                <a:close/>
                <a:moveTo>
                  <a:pt x="5041" y="698"/>
                </a:moveTo>
                <a:lnTo>
                  <a:pt x="5048" y="714"/>
                </a:lnTo>
                <a:lnTo>
                  <a:pt x="5025" y="714"/>
                </a:lnTo>
                <a:lnTo>
                  <a:pt x="5071" y="747"/>
                </a:lnTo>
                <a:lnTo>
                  <a:pt x="5048" y="747"/>
                </a:lnTo>
                <a:lnTo>
                  <a:pt x="5158" y="761"/>
                </a:lnTo>
                <a:lnTo>
                  <a:pt x="5187" y="714"/>
                </a:lnTo>
                <a:lnTo>
                  <a:pt x="5041" y="698"/>
                </a:lnTo>
                <a:close/>
                <a:moveTo>
                  <a:pt x="5158" y="761"/>
                </a:moveTo>
                <a:lnTo>
                  <a:pt x="5156" y="763"/>
                </a:lnTo>
                <a:lnTo>
                  <a:pt x="5165" y="762"/>
                </a:lnTo>
                <a:lnTo>
                  <a:pt x="5158" y="761"/>
                </a:lnTo>
                <a:close/>
                <a:moveTo>
                  <a:pt x="5404" y="714"/>
                </a:moveTo>
                <a:lnTo>
                  <a:pt x="5334" y="747"/>
                </a:lnTo>
                <a:lnTo>
                  <a:pt x="5373" y="763"/>
                </a:lnTo>
                <a:lnTo>
                  <a:pt x="5404" y="714"/>
                </a:lnTo>
                <a:close/>
                <a:moveTo>
                  <a:pt x="6131" y="33"/>
                </a:moveTo>
                <a:lnTo>
                  <a:pt x="6169" y="65"/>
                </a:lnTo>
                <a:lnTo>
                  <a:pt x="6076" y="49"/>
                </a:lnTo>
                <a:lnTo>
                  <a:pt x="6084" y="65"/>
                </a:lnTo>
                <a:lnTo>
                  <a:pt x="6030" y="65"/>
                </a:lnTo>
                <a:lnTo>
                  <a:pt x="6046" y="81"/>
                </a:lnTo>
                <a:lnTo>
                  <a:pt x="6007" y="81"/>
                </a:lnTo>
                <a:lnTo>
                  <a:pt x="6100" y="146"/>
                </a:lnTo>
                <a:lnTo>
                  <a:pt x="5984" y="114"/>
                </a:lnTo>
                <a:lnTo>
                  <a:pt x="5821" y="114"/>
                </a:lnTo>
                <a:lnTo>
                  <a:pt x="5875" y="130"/>
                </a:lnTo>
                <a:lnTo>
                  <a:pt x="5582" y="162"/>
                </a:lnTo>
                <a:lnTo>
                  <a:pt x="5589" y="179"/>
                </a:lnTo>
                <a:lnTo>
                  <a:pt x="5659" y="162"/>
                </a:lnTo>
                <a:lnTo>
                  <a:pt x="5613" y="179"/>
                </a:lnTo>
                <a:lnTo>
                  <a:pt x="5744" y="179"/>
                </a:lnTo>
                <a:lnTo>
                  <a:pt x="5644" y="195"/>
                </a:lnTo>
                <a:lnTo>
                  <a:pt x="5656" y="208"/>
                </a:lnTo>
                <a:lnTo>
                  <a:pt x="5837" y="195"/>
                </a:lnTo>
                <a:lnTo>
                  <a:pt x="5636" y="243"/>
                </a:lnTo>
                <a:lnTo>
                  <a:pt x="5899" y="211"/>
                </a:lnTo>
                <a:lnTo>
                  <a:pt x="5729" y="276"/>
                </a:lnTo>
                <a:lnTo>
                  <a:pt x="5922" y="260"/>
                </a:lnTo>
                <a:lnTo>
                  <a:pt x="5883" y="276"/>
                </a:lnTo>
                <a:lnTo>
                  <a:pt x="6185" y="179"/>
                </a:lnTo>
                <a:lnTo>
                  <a:pt x="6076" y="243"/>
                </a:lnTo>
                <a:lnTo>
                  <a:pt x="6154" y="243"/>
                </a:lnTo>
                <a:lnTo>
                  <a:pt x="5860" y="308"/>
                </a:lnTo>
                <a:lnTo>
                  <a:pt x="5945" y="373"/>
                </a:lnTo>
                <a:lnTo>
                  <a:pt x="5698" y="324"/>
                </a:lnTo>
                <a:lnTo>
                  <a:pt x="5698" y="373"/>
                </a:lnTo>
                <a:lnTo>
                  <a:pt x="5759" y="438"/>
                </a:lnTo>
                <a:lnTo>
                  <a:pt x="5721" y="438"/>
                </a:lnTo>
                <a:lnTo>
                  <a:pt x="5837" y="454"/>
                </a:lnTo>
                <a:lnTo>
                  <a:pt x="5671" y="508"/>
                </a:lnTo>
                <a:lnTo>
                  <a:pt x="5651" y="536"/>
                </a:lnTo>
                <a:lnTo>
                  <a:pt x="5682" y="552"/>
                </a:lnTo>
                <a:lnTo>
                  <a:pt x="5605" y="584"/>
                </a:lnTo>
                <a:lnTo>
                  <a:pt x="5597" y="617"/>
                </a:lnTo>
                <a:lnTo>
                  <a:pt x="5744" y="568"/>
                </a:lnTo>
                <a:lnTo>
                  <a:pt x="5574" y="633"/>
                </a:lnTo>
                <a:lnTo>
                  <a:pt x="5551" y="584"/>
                </a:lnTo>
                <a:lnTo>
                  <a:pt x="5497" y="584"/>
                </a:lnTo>
                <a:lnTo>
                  <a:pt x="5504" y="665"/>
                </a:lnTo>
                <a:lnTo>
                  <a:pt x="5404" y="714"/>
                </a:lnTo>
                <a:lnTo>
                  <a:pt x="5388" y="763"/>
                </a:lnTo>
                <a:lnTo>
                  <a:pt x="5435" y="747"/>
                </a:lnTo>
                <a:lnTo>
                  <a:pt x="5435" y="763"/>
                </a:lnTo>
                <a:lnTo>
                  <a:pt x="5729" y="763"/>
                </a:lnTo>
                <a:lnTo>
                  <a:pt x="5705" y="795"/>
                </a:lnTo>
                <a:lnTo>
                  <a:pt x="5845" y="747"/>
                </a:lnTo>
                <a:lnTo>
                  <a:pt x="5875" y="698"/>
                </a:lnTo>
                <a:lnTo>
                  <a:pt x="5829" y="698"/>
                </a:lnTo>
                <a:lnTo>
                  <a:pt x="5837" y="665"/>
                </a:lnTo>
                <a:lnTo>
                  <a:pt x="5721" y="649"/>
                </a:lnTo>
                <a:lnTo>
                  <a:pt x="5759" y="649"/>
                </a:lnTo>
                <a:lnTo>
                  <a:pt x="5752" y="633"/>
                </a:lnTo>
                <a:lnTo>
                  <a:pt x="5922" y="617"/>
                </a:lnTo>
                <a:lnTo>
                  <a:pt x="5937" y="568"/>
                </a:lnTo>
                <a:lnTo>
                  <a:pt x="6084" y="536"/>
                </a:lnTo>
                <a:lnTo>
                  <a:pt x="6046" y="503"/>
                </a:lnTo>
                <a:lnTo>
                  <a:pt x="6138" y="487"/>
                </a:lnTo>
                <a:lnTo>
                  <a:pt x="5984" y="438"/>
                </a:lnTo>
                <a:lnTo>
                  <a:pt x="6169" y="422"/>
                </a:lnTo>
                <a:lnTo>
                  <a:pt x="6076" y="390"/>
                </a:lnTo>
                <a:lnTo>
                  <a:pt x="6239" y="373"/>
                </a:lnTo>
                <a:lnTo>
                  <a:pt x="6192" y="357"/>
                </a:lnTo>
                <a:lnTo>
                  <a:pt x="6347" y="357"/>
                </a:lnTo>
                <a:lnTo>
                  <a:pt x="6339" y="341"/>
                </a:lnTo>
                <a:lnTo>
                  <a:pt x="6378" y="324"/>
                </a:lnTo>
                <a:lnTo>
                  <a:pt x="6316" y="324"/>
                </a:lnTo>
                <a:lnTo>
                  <a:pt x="6401" y="308"/>
                </a:lnTo>
                <a:lnTo>
                  <a:pt x="6393" y="276"/>
                </a:lnTo>
                <a:lnTo>
                  <a:pt x="6687" y="179"/>
                </a:lnTo>
                <a:lnTo>
                  <a:pt x="6517" y="211"/>
                </a:lnTo>
                <a:lnTo>
                  <a:pt x="6873" y="97"/>
                </a:lnTo>
                <a:lnTo>
                  <a:pt x="6795" y="81"/>
                </a:lnTo>
                <a:lnTo>
                  <a:pt x="6803" y="65"/>
                </a:lnTo>
                <a:lnTo>
                  <a:pt x="6788" y="65"/>
                </a:lnTo>
                <a:lnTo>
                  <a:pt x="6795" y="49"/>
                </a:lnTo>
                <a:lnTo>
                  <a:pt x="6587" y="65"/>
                </a:lnTo>
                <a:lnTo>
                  <a:pt x="6687" y="33"/>
                </a:lnTo>
                <a:lnTo>
                  <a:pt x="6401" y="33"/>
                </a:lnTo>
                <a:lnTo>
                  <a:pt x="6424" y="65"/>
                </a:lnTo>
                <a:lnTo>
                  <a:pt x="6254" y="33"/>
                </a:lnTo>
                <a:lnTo>
                  <a:pt x="6301" y="65"/>
                </a:lnTo>
                <a:lnTo>
                  <a:pt x="6131" y="33"/>
                </a:lnTo>
                <a:close/>
                <a:moveTo>
                  <a:pt x="4754" y="779"/>
                </a:moveTo>
                <a:lnTo>
                  <a:pt x="4778" y="795"/>
                </a:lnTo>
                <a:lnTo>
                  <a:pt x="4778" y="779"/>
                </a:lnTo>
                <a:close/>
                <a:moveTo>
                  <a:pt x="4175" y="633"/>
                </a:moveTo>
                <a:lnTo>
                  <a:pt x="4182" y="649"/>
                </a:lnTo>
                <a:lnTo>
                  <a:pt x="3804" y="795"/>
                </a:lnTo>
                <a:lnTo>
                  <a:pt x="3819" y="795"/>
                </a:lnTo>
                <a:lnTo>
                  <a:pt x="3804" y="828"/>
                </a:lnTo>
                <a:lnTo>
                  <a:pt x="3896" y="795"/>
                </a:lnTo>
                <a:lnTo>
                  <a:pt x="3889" y="844"/>
                </a:lnTo>
                <a:lnTo>
                  <a:pt x="4090" y="714"/>
                </a:lnTo>
                <a:lnTo>
                  <a:pt x="4051" y="779"/>
                </a:lnTo>
                <a:lnTo>
                  <a:pt x="4236" y="649"/>
                </a:lnTo>
                <a:lnTo>
                  <a:pt x="4175" y="633"/>
                </a:lnTo>
                <a:close/>
                <a:moveTo>
                  <a:pt x="4971" y="747"/>
                </a:moveTo>
                <a:lnTo>
                  <a:pt x="4824" y="763"/>
                </a:lnTo>
                <a:lnTo>
                  <a:pt x="4855" y="779"/>
                </a:lnTo>
                <a:lnTo>
                  <a:pt x="4832" y="779"/>
                </a:lnTo>
                <a:lnTo>
                  <a:pt x="4863" y="795"/>
                </a:lnTo>
                <a:lnTo>
                  <a:pt x="4840" y="828"/>
                </a:lnTo>
                <a:lnTo>
                  <a:pt x="4778" y="795"/>
                </a:lnTo>
                <a:lnTo>
                  <a:pt x="4754" y="811"/>
                </a:lnTo>
                <a:lnTo>
                  <a:pt x="4762" y="811"/>
                </a:lnTo>
                <a:lnTo>
                  <a:pt x="4770" y="844"/>
                </a:lnTo>
                <a:lnTo>
                  <a:pt x="4724" y="828"/>
                </a:lnTo>
                <a:lnTo>
                  <a:pt x="4677" y="860"/>
                </a:lnTo>
                <a:lnTo>
                  <a:pt x="4847" y="860"/>
                </a:lnTo>
                <a:lnTo>
                  <a:pt x="4754" y="893"/>
                </a:lnTo>
                <a:lnTo>
                  <a:pt x="4770" y="909"/>
                </a:lnTo>
                <a:lnTo>
                  <a:pt x="4762" y="941"/>
                </a:lnTo>
                <a:lnTo>
                  <a:pt x="4925" y="860"/>
                </a:lnTo>
                <a:lnTo>
                  <a:pt x="4909" y="844"/>
                </a:lnTo>
                <a:lnTo>
                  <a:pt x="4971" y="747"/>
                </a:lnTo>
                <a:close/>
                <a:moveTo>
                  <a:pt x="15810" y="795"/>
                </a:moveTo>
                <a:lnTo>
                  <a:pt x="15833" y="860"/>
                </a:lnTo>
                <a:lnTo>
                  <a:pt x="15655" y="828"/>
                </a:lnTo>
                <a:lnTo>
                  <a:pt x="15678" y="844"/>
                </a:lnTo>
                <a:lnTo>
                  <a:pt x="15663" y="844"/>
                </a:lnTo>
                <a:lnTo>
                  <a:pt x="15701" y="893"/>
                </a:lnTo>
                <a:lnTo>
                  <a:pt x="15686" y="893"/>
                </a:lnTo>
                <a:lnTo>
                  <a:pt x="16003" y="941"/>
                </a:lnTo>
                <a:lnTo>
                  <a:pt x="15887" y="860"/>
                </a:lnTo>
                <a:lnTo>
                  <a:pt x="16057" y="909"/>
                </a:lnTo>
                <a:lnTo>
                  <a:pt x="16049" y="876"/>
                </a:lnTo>
                <a:lnTo>
                  <a:pt x="15810" y="795"/>
                </a:lnTo>
                <a:close/>
                <a:moveTo>
                  <a:pt x="4925" y="941"/>
                </a:moveTo>
                <a:lnTo>
                  <a:pt x="4986" y="990"/>
                </a:lnTo>
                <a:lnTo>
                  <a:pt x="5064" y="941"/>
                </a:lnTo>
                <a:close/>
                <a:moveTo>
                  <a:pt x="4499" y="714"/>
                </a:moveTo>
                <a:lnTo>
                  <a:pt x="4399" y="763"/>
                </a:lnTo>
                <a:lnTo>
                  <a:pt x="4407" y="795"/>
                </a:lnTo>
                <a:lnTo>
                  <a:pt x="4376" y="828"/>
                </a:lnTo>
                <a:lnTo>
                  <a:pt x="4399" y="860"/>
                </a:lnTo>
                <a:lnTo>
                  <a:pt x="4267" y="828"/>
                </a:lnTo>
                <a:lnTo>
                  <a:pt x="4283" y="828"/>
                </a:lnTo>
                <a:lnTo>
                  <a:pt x="4213" y="779"/>
                </a:lnTo>
                <a:lnTo>
                  <a:pt x="4221" y="763"/>
                </a:lnTo>
                <a:lnTo>
                  <a:pt x="4136" y="779"/>
                </a:lnTo>
                <a:lnTo>
                  <a:pt x="4175" y="795"/>
                </a:lnTo>
                <a:lnTo>
                  <a:pt x="4066" y="828"/>
                </a:lnTo>
                <a:lnTo>
                  <a:pt x="4144" y="828"/>
                </a:lnTo>
                <a:lnTo>
                  <a:pt x="4020" y="860"/>
                </a:lnTo>
                <a:lnTo>
                  <a:pt x="4121" y="844"/>
                </a:lnTo>
                <a:lnTo>
                  <a:pt x="3966" y="909"/>
                </a:lnTo>
                <a:lnTo>
                  <a:pt x="4035" y="941"/>
                </a:lnTo>
                <a:lnTo>
                  <a:pt x="4059" y="925"/>
                </a:lnTo>
                <a:lnTo>
                  <a:pt x="4074" y="941"/>
                </a:lnTo>
                <a:lnTo>
                  <a:pt x="4105" y="925"/>
                </a:lnTo>
                <a:lnTo>
                  <a:pt x="4113" y="909"/>
                </a:lnTo>
                <a:lnTo>
                  <a:pt x="4175" y="893"/>
                </a:lnTo>
                <a:lnTo>
                  <a:pt x="4128" y="925"/>
                </a:lnTo>
                <a:lnTo>
                  <a:pt x="4267" y="909"/>
                </a:lnTo>
                <a:lnTo>
                  <a:pt x="4090" y="974"/>
                </a:lnTo>
                <a:lnTo>
                  <a:pt x="4090" y="1006"/>
                </a:lnTo>
                <a:lnTo>
                  <a:pt x="4368" y="941"/>
                </a:lnTo>
                <a:lnTo>
                  <a:pt x="4360" y="941"/>
                </a:lnTo>
                <a:lnTo>
                  <a:pt x="4507" y="909"/>
                </a:lnTo>
                <a:lnTo>
                  <a:pt x="4569" y="811"/>
                </a:lnTo>
                <a:lnTo>
                  <a:pt x="4453" y="844"/>
                </a:lnTo>
                <a:lnTo>
                  <a:pt x="4476" y="811"/>
                </a:lnTo>
                <a:lnTo>
                  <a:pt x="4453" y="811"/>
                </a:lnTo>
                <a:lnTo>
                  <a:pt x="4499" y="714"/>
                </a:lnTo>
                <a:close/>
                <a:moveTo>
                  <a:pt x="5296" y="747"/>
                </a:moveTo>
                <a:lnTo>
                  <a:pt x="5165" y="762"/>
                </a:lnTo>
                <a:lnTo>
                  <a:pt x="5172" y="763"/>
                </a:lnTo>
                <a:lnTo>
                  <a:pt x="5172" y="844"/>
                </a:lnTo>
                <a:lnTo>
                  <a:pt x="5133" y="893"/>
                </a:lnTo>
                <a:lnTo>
                  <a:pt x="5126" y="925"/>
                </a:lnTo>
                <a:lnTo>
                  <a:pt x="5172" y="957"/>
                </a:lnTo>
                <a:lnTo>
                  <a:pt x="5164" y="974"/>
                </a:lnTo>
                <a:lnTo>
                  <a:pt x="5288" y="974"/>
                </a:lnTo>
                <a:lnTo>
                  <a:pt x="5265" y="1006"/>
                </a:lnTo>
                <a:lnTo>
                  <a:pt x="5713" y="957"/>
                </a:lnTo>
                <a:lnTo>
                  <a:pt x="5674" y="941"/>
                </a:lnTo>
                <a:lnTo>
                  <a:pt x="5713" y="876"/>
                </a:lnTo>
                <a:lnTo>
                  <a:pt x="5667" y="860"/>
                </a:lnTo>
                <a:lnTo>
                  <a:pt x="5674" y="844"/>
                </a:lnTo>
                <a:lnTo>
                  <a:pt x="5435" y="876"/>
                </a:lnTo>
                <a:lnTo>
                  <a:pt x="5443" y="893"/>
                </a:lnTo>
                <a:lnTo>
                  <a:pt x="5311" y="860"/>
                </a:lnTo>
                <a:lnTo>
                  <a:pt x="5303" y="876"/>
                </a:lnTo>
                <a:lnTo>
                  <a:pt x="5272" y="876"/>
                </a:lnTo>
                <a:lnTo>
                  <a:pt x="5311" y="844"/>
                </a:lnTo>
                <a:lnTo>
                  <a:pt x="5234" y="779"/>
                </a:lnTo>
                <a:lnTo>
                  <a:pt x="5334" y="779"/>
                </a:lnTo>
                <a:lnTo>
                  <a:pt x="5249" y="763"/>
                </a:lnTo>
                <a:lnTo>
                  <a:pt x="5296" y="747"/>
                </a:lnTo>
                <a:close/>
                <a:moveTo>
                  <a:pt x="12493" y="747"/>
                </a:moveTo>
                <a:lnTo>
                  <a:pt x="12153" y="779"/>
                </a:lnTo>
                <a:lnTo>
                  <a:pt x="12161" y="795"/>
                </a:lnTo>
                <a:lnTo>
                  <a:pt x="12122" y="811"/>
                </a:lnTo>
                <a:lnTo>
                  <a:pt x="12045" y="860"/>
                </a:lnTo>
                <a:lnTo>
                  <a:pt x="11998" y="893"/>
                </a:lnTo>
                <a:lnTo>
                  <a:pt x="12006" y="909"/>
                </a:lnTo>
                <a:lnTo>
                  <a:pt x="11960" y="925"/>
                </a:lnTo>
                <a:lnTo>
                  <a:pt x="11998" y="941"/>
                </a:lnTo>
                <a:lnTo>
                  <a:pt x="11967" y="990"/>
                </a:lnTo>
                <a:lnTo>
                  <a:pt x="11998" y="1006"/>
                </a:lnTo>
                <a:lnTo>
                  <a:pt x="11967" y="1022"/>
                </a:lnTo>
                <a:lnTo>
                  <a:pt x="11952" y="1055"/>
                </a:lnTo>
                <a:lnTo>
                  <a:pt x="11913" y="1104"/>
                </a:lnTo>
                <a:lnTo>
                  <a:pt x="11952" y="1152"/>
                </a:lnTo>
                <a:lnTo>
                  <a:pt x="12099" y="1120"/>
                </a:lnTo>
                <a:lnTo>
                  <a:pt x="12076" y="1087"/>
                </a:lnTo>
                <a:lnTo>
                  <a:pt x="12107" y="1006"/>
                </a:lnTo>
                <a:lnTo>
                  <a:pt x="12161" y="990"/>
                </a:lnTo>
                <a:lnTo>
                  <a:pt x="12161" y="974"/>
                </a:lnTo>
                <a:lnTo>
                  <a:pt x="12184" y="957"/>
                </a:lnTo>
                <a:lnTo>
                  <a:pt x="12168" y="941"/>
                </a:lnTo>
                <a:lnTo>
                  <a:pt x="12493" y="747"/>
                </a:lnTo>
                <a:close/>
                <a:moveTo>
                  <a:pt x="16034" y="1087"/>
                </a:moveTo>
                <a:lnTo>
                  <a:pt x="15987" y="1152"/>
                </a:lnTo>
                <a:lnTo>
                  <a:pt x="16181" y="1169"/>
                </a:lnTo>
                <a:lnTo>
                  <a:pt x="16034" y="1087"/>
                </a:lnTo>
                <a:close/>
                <a:moveTo>
                  <a:pt x="13452" y="1136"/>
                </a:moveTo>
                <a:lnTo>
                  <a:pt x="13498" y="1185"/>
                </a:lnTo>
                <a:lnTo>
                  <a:pt x="13444" y="1152"/>
                </a:lnTo>
                <a:lnTo>
                  <a:pt x="13452" y="1136"/>
                </a:lnTo>
                <a:close/>
                <a:moveTo>
                  <a:pt x="4430" y="1104"/>
                </a:moveTo>
                <a:lnTo>
                  <a:pt x="4337" y="1136"/>
                </a:lnTo>
                <a:lnTo>
                  <a:pt x="4368" y="1201"/>
                </a:lnTo>
                <a:lnTo>
                  <a:pt x="4430" y="1152"/>
                </a:lnTo>
                <a:lnTo>
                  <a:pt x="4430" y="1104"/>
                </a:lnTo>
                <a:close/>
                <a:moveTo>
                  <a:pt x="8187" y="1201"/>
                </a:moveTo>
                <a:lnTo>
                  <a:pt x="8180" y="1204"/>
                </a:lnTo>
                <a:lnTo>
                  <a:pt x="8193" y="1206"/>
                </a:lnTo>
                <a:lnTo>
                  <a:pt x="8187" y="1201"/>
                </a:lnTo>
                <a:close/>
                <a:moveTo>
                  <a:pt x="5566" y="1136"/>
                </a:moveTo>
                <a:lnTo>
                  <a:pt x="5644" y="1217"/>
                </a:lnTo>
                <a:lnTo>
                  <a:pt x="5759" y="1217"/>
                </a:lnTo>
                <a:lnTo>
                  <a:pt x="5759" y="1185"/>
                </a:lnTo>
                <a:lnTo>
                  <a:pt x="5744" y="1152"/>
                </a:lnTo>
                <a:lnTo>
                  <a:pt x="5566" y="1136"/>
                </a:lnTo>
                <a:close/>
                <a:moveTo>
                  <a:pt x="8193" y="1206"/>
                </a:moveTo>
                <a:lnTo>
                  <a:pt x="8303" y="1314"/>
                </a:lnTo>
                <a:lnTo>
                  <a:pt x="8334" y="1233"/>
                </a:lnTo>
                <a:lnTo>
                  <a:pt x="8193" y="1206"/>
                </a:lnTo>
                <a:close/>
                <a:moveTo>
                  <a:pt x="5141" y="1087"/>
                </a:moveTo>
                <a:lnTo>
                  <a:pt x="4855" y="1169"/>
                </a:lnTo>
                <a:lnTo>
                  <a:pt x="4801" y="1331"/>
                </a:lnTo>
                <a:lnTo>
                  <a:pt x="4878" y="1298"/>
                </a:lnTo>
                <a:lnTo>
                  <a:pt x="4894" y="1233"/>
                </a:lnTo>
                <a:lnTo>
                  <a:pt x="4940" y="1233"/>
                </a:lnTo>
                <a:lnTo>
                  <a:pt x="5141" y="1087"/>
                </a:lnTo>
                <a:close/>
                <a:moveTo>
                  <a:pt x="16382" y="1298"/>
                </a:moveTo>
                <a:lnTo>
                  <a:pt x="16420" y="1347"/>
                </a:lnTo>
                <a:lnTo>
                  <a:pt x="16428" y="1298"/>
                </a:lnTo>
                <a:close/>
                <a:moveTo>
                  <a:pt x="4693" y="1087"/>
                </a:moveTo>
                <a:lnTo>
                  <a:pt x="4600" y="1136"/>
                </a:lnTo>
                <a:lnTo>
                  <a:pt x="4654" y="1169"/>
                </a:lnTo>
                <a:lnTo>
                  <a:pt x="4615" y="1185"/>
                </a:lnTo>
                <a:lnTo>
                  <a:pt x="4615" y="1201"/>
                </a:lnTo>
                <a:lnTo>
                  <a:pt x="4561" y="1233"/>
                </a:lnTo>
                <a:lnTo>
                  <a:pt x="4538" y="1185"/>
                </a:lnTo>
                <a:lnTo>
                  <a:pt x="4492" y="1233"/>
                </a:lnTo>
                <a:lnTo>
                  <a:pt x="4515" y="1298"/>
                </a:lnTo>
                <a:lnTo>
                  <a:pt x="4546" y="1314"/>
                </a:lnTo>
                <a:lnTo>
                  <a:pt x="4569" y="1412"/>
                </a:lnTo>
                <a:lnTo>
                  <a:pt x="4623" y="1412"/>
                </a:lnTo>
                <a:lnTo>
                  <a:pt x="4639" y="1347"/>
                </a:lnTo>
                <a:lnTo>
                  <a:pt x="4700" y="1363"/>
                </a:lnTo>
                <a:lnTo>
                  <a:pt x="4778" y="1233"/>
                </a:lnTo>
                <a:lnTo>
                  <a:pt x="4747" y="1250"/>
                </a:lnTo>
                <a:lnTo>
                  <a:pt x="4747" y="1217"/>
                </a:lnTo>
                <a:lnTo>
                  <a:pt x="4754" y="1217"/>
                </a:lnTo>
                <a:lnTo>
                  <a:pt x="4700" y="1201"/>
                </a:lnTo>
                <a:lnTo>
                  <a:pt x="4793" y="1152"/>
                </a:lnTo>
                <a:lnTo>
                  <a:pt x="4778" y="1136"/>
                </a:lnTo>
                <a:lnTo>
                  <a:pt x="4801" y="1087"/>
                </a:lnTo>
                <a:close/>
                <a:moveTo>
                  <a:pt x="3572" y="1022"/>
                </a:moveTo>
                <a:lnTo>
                  <a:pt x="3564" y="1087"/>
                </a:lnTo>
                <a:lnTo>
                  <a:pt x="3324" y="1331"/>
                </a:lnTo>
                <a:lnTo>
                  <a:pt x="3347" y="1331"/>
                </a:lnTo>
                <a:lnTo>
                  <a:pt x="3394" y="1379"/>
                </a:lnTo>
                <a:lnTo>
                  <a:pt x="3386" y="1444"/>
                </a:lnTo>
                <a:lnTo>
                  <a:pt x="3927" y="1136"/>
                </a:lnTo>
                <a:lnTo>
                  <a:pt x="3896" y="1039"/>
                </a:lnTo>
                <a:lnTo>
                  <a:pt x="3804" y="1071"/>
                </a:lnTo>
                <a:lnTo>
                  <a:pt x="3811" y="1039"/>
                </a:lnTo>
                <a:lnTo>
                  <a:pt x="3780" y="1055"/>
                </a:lnTo>
                <a:lnTo>
                  <a:pt x="3796" y="1039"/>
                </a:lnTo>
                <a:lnTo>
                  <a:pt x="3572" y="1022"/>
                </a:lnTo>
                <a:close/>
                <a:moveTo>
                  <a:pt x="11991" y="1152"/>
                </a:moveTo>
                <a:lnTo>
                  <a:pt x="11913" y="1250"/>
                </a:lnTo>
                <a:lnTo>
                  <a:pt x="11906" y="1298"/>
                </a:lnTo>
                <a:lnTo>
                  <a:pt x="11867" y="1314"/>
                </a:lnTo>
                <a:lnTo>
                  <a:pt x="12021" y="1444"/>
                </a:lnTo>
                <a:lnTo>
                  <a:pt x="12006" y="1444"/>
                </a:lnTo>
                <a:lnTo>
                  <a:pt x="12006" y="1461"/>
                </a:lnTo>
                <a:lnTo>
                  <a:pt x="11998" y="1461"/>
                </a:lnTo>
                <a:lnTo>
                  <a:pt x="11998" y="1477"/>
                </a:lnTo>
                <a:lnTo>
                  <a:pt x="11991" y="1477"/>
                </a:lnTo>
                <a:lnTo>
                  <a:pt x="12153" y="1526"/>
                </a:lnTo>
                <a:lnTo>
                  <a:pt x="12137" y="1509"/>
                </a:lnTo>
                <a:lnTo>
                  <a:pt x="12207" y="1509"/>
                </a:lnTo>
                <a:lnTo>
                  <a:pt x="12037" y="1282"/>
                </a:lnTo>
                <a:lnTo>
                  <a:pt x="12045" y="1233"/>
                </a:lnTo>
                <a:lnTo>
                  <a:pt x="12060" y="1217"/>
                </a:lnTo>
                <a:lnTo>
                  <a:pt x="12060" y="1185"/>
                </a:lnTo>
                <a:lnTo>
                  <a:pt x="11991" y="1152"/>
                </a:lnTo>
                <a:close/>
                <a:moveTo>
                  <a:pt x="1430" y="1558"/>
                </a:moveTo>
                <a:lnTo>
                  <a:pt x="1399" y="1574"/>
                </a:lnTo>
                <a:lnTo>
                  <a:pt x="1409" y="1571"/>
                </a:lnTo>
                <a:lnTo>
                  <a:pt x="1430" y="1558"/>
                </a:lnTo>
                <a:close/>
                <a:moveTo>
                  <a:pt x="10383" y="1607"/>
                </a:moveTo>
                <a:close/>
                <a:moveTo>
                  <a:pt x="6726" y="1558"/>
                </a:moveTo>
                <a:lnTo>
                  <a:pt x="6703" y="1607"/>
                </a:lnTo>
                <a:lnTo>
                  <a:pt x="6687" y="1607"/>
                </a:lnTo>
                <a:lnTo>
                  <a:pt x="6679" y="1655"/>
                </a:lnTo>
                <a:lnTo>
                  <a:pt x="6718" y="1672"/>
                </a:lnTo>
                <a:lnTo>
                  <a:pt x="6695" y="1688"/>
                </a:lnTo>
                <a:lnTo>
                  <a:pt x="6765" y="1688"/>
                </a:lnTo>
                <a:lnTo>
                  <a:pt x="6803" y="1623"/>
                </a:lnTo>
                <a:lnTo>
                  <a:pt x="6726" y="1558"/>
                </a:lnTo>
                <a:close/>
                <a:moveTo>
                  <a:pt x="3966" y="1152"/>
                </a:moveTo>
                <a:lnTo>
                  <a:pt x="3641" y="1363"/>
                </a:lnTo>
                <a:lnTo>
                  <a:pt x="3688" y="1379"/>
                </a:lnTo>
                <a:lnTo>
                  <a:pt x="3657" y="1412"/>
                </a:lnTo>
                <a:lnTo>
                  <a:pt x="3796" y="1396"/>
                </a:lnTo>
                <a:lnTo>
                  <a:pt x="3757" y="1412"/>
                </a:lnTo>
                <a:lnTo>
                  <a:pt x="3765" y="1412"/>
                </a:lnTo>
                <a:lnTo>
                  <a:pt x="3610" y="1477"/>
                </a:lnTo>
                <a:lnTo>
                  <a:pt x="3896" y="1558"/>
                </a:lnTo>
                <a:lnTo>
                  <a:pt x="3649" y="1574"/>
                </a:lnTo>
                <a:lnTo>
                  <a:pt x="3595" y="1672"/>
                </a:lnTo>
                <a:lnTo>
                  <a:pt x="3719" y="1704"/>
                </a:lnTo>
                <a:lnTo>
                  <a:pt x="3703" y="1801"/>
                </a:lnTo>
                <a:lnTo>
                  <a:pt x="4090" y="1672"/>
                </a:lnTo>
                <a:lnTo>
                  <a:pt x="4090" y="1704"/>
                </a:lnTo>
                <a:lnTo>
                  <a:pt x="4144" y="1720"/>
                </a:lnTo>
                <a:lnTo>
                  <a:pt x="4128" y="1736"/>
                </a:lnTo>
                <a:lnTo>
                  <a:pt x="4244" y="1753"/>
                </a:lnTo>
                <a:lnTo>
                  <a:pt x="4322" y="1672"/>
                </a:lnTo>
                <a:lnTo>
                  <a:pt x="4252" y="1704"/>
                </a:lnTo>
                <a:lnTo>
                  <a:pt x="4267" y="1672"/>
                </a:lnTo>
                <a:lnTo>
                  <a:pt x="4260" y="1655"/>
                </a:lnTo>
                <a:lnTo>
                  <a:pt x="4407" y="1590"/>
                </a:lnTo>
                <a:lnTo>
                  <a:pt x="4383" y="1574"/>
                </a:lnTo>
                <a:lnTo>
                  <a:pt x="4383" y="1558"/>
                </a:lnTo>
                <a:lnTo>
                  <a:pt x="4298" y="1493"/>
                </a:lnTo>
                <a:lnTo>
                  <a:pt x="4360" y="1217"/>
                </a:lnTo>
                <a:lnTo>
                  <a:pt x="4267" y="1169"/>
                </a:lnTo>
                <a:lnTo>
                  <a:pt x="4213" y="1347"/>
                </a:lnTo>
                <a:lnTo>
                  <a:pt x="4159" y="1379"/>
                </a:lnTo>
                <a:lnTo>
                  <a:pt x="4175" y="1250"/>
                </a:lnTo>
                <a:lnTo>
                  <a:pt x="4128" y="1233"/>
                </a:lnTo>
                <a:lnTo>
                  <a:pt x="4051" y="1282"/>
                </a:lnTo>
                <a:lnTo>
                  <a:pt x="4059" y="1266"/>
                </a:lnTo>
                <a:lnTo>
                  <a:pt x="4020" y="1282"/>
                </a:lnTo>
                <a:lnTo>
                  <a:pt x="4074" y="1233"/>
                </a:lnTo>
                <a:lnTo>
                  <a:pt x="3912" y="1250"/>
                </a:lnTo>
                <a:lnTo>
                  <a:pt x="3966" y="1152"/>
                </a:lnTo>
                <a:close/>
                <a:moveTo>
                  <a:pt x="4561" y="1639"/>
                </a:moveTo>
                <a:lnTo>
                  <a:pt x="4430" y="1720"/>
                </a:lnTo>
                <a:lnTo>
                  <a:pt x="4468" y="1769"/>
                </a:lnTo>
                <a:lnTo>
                  <a:pt x="4546" y="1801"/>
                </a:lnTo>
                <a:lnTo>
                  <a:pt x="4623" y="1753"/>
                </a:lnTo>
                <a:lnTo>
                  <a:pt x="4553" y="1655"/>
                </a:lnTo>
                <a:lnTo>
                  <a:pt x="4561" y="1639"/>
                </a:lnTo>
                <a:close/>
                <a:moveTo>
                  <a:pt x="13243" y="1785"/>
                </a:moveTo>
                <a:lnTo>
                  <a:pt x="13313" y="1834"/>
                </a:lnTo>
                <a:lnTo>
                  <a:pt x="13313" y="1915"/>
                </a:lnTo>
                <a:lnTo>
                  <a:pt x="13390" y="1931"/>
                </a:lnTo>
                <a:lnTo>
                  <a:pt x="13305" y="1915"/>
                </a:lnTo>
                <a:lnTo>
                  <a:pt x="13243" y="1785"/>
                </a:lnTo>
                <a:close/>
                <a:moveTo>
                  <a:pt x="5520" y="1834"/>
                </a:moveTo>
                <a:lnTo>
                  <a:pt x="5466" y="1964"/>
                </a:lnTo>
                <a:lnTo>
                  <a:pt x="5551" y="1964"/>
                </a:lnTo>
                <a:lnTo>
                  <a:pt x="5605" y="1850"/>
                </a:lnTo>
                <a:lnTo>
                  <a:pt x="5520" y="1834"/>
                </a:lnTo>
                <a:close/>
                <a:moveTo>
                  <a:pt x="8195" y="2110"/>
                </a:moveTo>
                <a:lnTo>
                  <a:pt x="8218" y="2126"/>
                </a:lnTo>
                <a:lnTo>
                  <a:pt x="8226" y="2126"/>
                </a:lnTo>
                <a:lnTo>
                  <a:pt x="8195" y="2110"/>
                </a:lnTo>
                <a:close/>
                <a:moveTo>
                  <a:pt x="696" y="2191"/>
                </a:moveTo>
                <a:lnTo>
                  <a:pt x="688" y="2207"/>
                </a:lnTo>
                <a:lnTo>
                  <a:pt x="696" y="2207"/>
                </a:lnTo>
                <a:lnTo>
                  <a:pt x="696" y="2191"/>
                </a:lnTo>
                <a:close/>
                <a:moveTo>
                  <a:pt x="410" y="1753"/>
                </a:moveTo>
                <a:lnTo>
                  <a:pt x="0" y="2288"/>
                </a:lnTo>
                <a:lnTo>
                  <a:pt x="39" y="2272"/>
                </a:lnTo>
                <a:lnTo>
                  <a:pt x="93" y="2207"/>
                </a:lnTo>
                <a:lnTo>
                  <a:pt x="93" y="2175"/>
                </a:lnTo>
                <a:lnTo>
                  <a:pt x="131" y="2126"/>
                </a:lnTo>
                <a:lnTo>
                  <a:pt x="124" y="2142"/>
                </a:lnTo>
                <a:lnTo>
                  <a:pt x="178" y="2110"/>
                </a:lnTo>
                <a:lnTo>
                  <a:pt x="162" y="2126"/>
                </a:lnTo>
                <a:lnTo>
                  <a:pt x="209" y="2093"/>
                </a:lnTo>
                <a:lnTo>
                  <a:pt x="124" y="2223"/>
                </a:lnTo>
                <a:lnTo>
                  <a:pt x="247" y="2240"/>
                </a:lnTo>
                <a:lnTo>
                  <a:pt x="232" y="2321"/>
                </a:lnTo>
                <a:lnTo>
                  <a:pt x="255" y="2386"/>
                </a:lnTo>
                <a:lnTo>
                  <a:pt x="302" y="2369"/>
                </a:lnTo>
                <a:lnTo>
                  <a:pt x="278" y="2402"/>
                </a:lnTo>
                <a:lnTo>
                  <a:pt x="325" y="2369"/>
                </a:lnTo>
                <a:lnTo>
                  <a:pt x="317" y="2386"/>
                </a:lnTo>
                <a:lnTo>
                  <a:pt x="348" y="2337"/>
                </a:lnTo>
                <a:lnTo>
                  <a:pt x="340" y="2321"/>
                </a:lnTo>
                <a:lnTo>
                  <a:pt x="417" y="2272"/>
                </a:lnTo>
                <a:lnTo>
                  <a:pt x="402" y="2272"/>
                </a:lnTo>
                <a:lnTo>
                  <a:pt x="441" y="2240"/>
                </a:lnTo>
                <a:lnTo>
                  <a:pt x="433" y="2240"/>
                </a:lnTo>
                <a:lnTo>
                  <a:pt x="433" y="2207"/>
                </a:lnTo>
                <a:lnTo>
                  <a:pt x="464" y="2223"/>
                </a:lnTo>
                <a:lnTo>
                  <a:pt x="510" y="2223"/>
                </a:lnTo>
                <a:lnTo>
                  <a:pt x="518" y="2191"/>
                </a:lnTo>
                <a:lnTo>
                  <a:pt x="541" y="2207"/>
                </a:lnTo>
                <a:lnTo>
                  <a:pt x="634" y="2142"/>
                </a:lnTo>
                <a:lnTo>
                  <a:pt x="611" y="2126"/>
                </a:lnTo>
                <a:lnTo>
                  <a:pt x="603" y="2126"/>
                </a:lnTo>
                <a:lnTo>
                  <a:pt x="611" y="2093"/>
                </a:lnTo>
                <a:lnTo>
                  <a:pt x="611" y="2045"/>
                </a:lnTo>
                <a:lnTo>
                  <a:pt x="557" y="2012"/>
                </a:lnTo>
                <a:lnTo>
                  <a:pt x="572" y="2029"/>
                </a:lnTo>
                <a:lnTo>
                  <a:pt x="518" y="2045"/>
                </a:lnTo>
                <a:lnTo>
                  <a:pt x="549" y="2012"/>
                </a:lnTo>
                <a:lnTo>
                  <a:pt x="479" y="2012"/>
                </a:lnTo>
                <a:lnTo>
                  <a:pt x="456" y="2061"/>
                </a:lnTo>
                <a:lnTo>
                  <a:pt x="456" y="2093"/>
                </a:lnTo>
                <a:lnTo>
                  <a:pt x="425" y="2126"/>
                </a:lnTo>
                <a:lnTo>
                  <a:pt x="448" y="2093"/>
                </a:lnTo>
                <a:lnTo>
                  <a:pt x="417" y="2110"/>
                </a:lnTo>
                <a:lnTo>
                  <a:pt x="417" y="2077"/>
                </a:lnTo>
                <a:lnTo>
                  <a:pt x="495" y="1964"/>
                </a:lnTo>
                <a:lnTo>
                  <a:pt x="464" y="1964"/>
                </a:lnTo>
                <a:lnTo>
                  <a:pt x="503" y="1915"/>
                </a:lnTo>
                <a:lnTo>
                  <a:pt x="441" y="1850"/>
                </a:lnTo>
                <a:lnTo>
                  <a:pt x="448" y="1834"/>
                </a:lnTo>
                <a:lnTo>
                  <a:pt x="433" y="1801"/>
                </a:lnTo>
                <a:lnTo>
                  <a:pt x="417" y="1834"/>
                </a:lnTo>
                <a:lnTo>
                  <a:pt x="417" y="1801"/>
                </a:lnTo>
                <a:lnTo>
                  <a:pt x="425" y="1785"/>
                </a:lnTo>
                <a:lnTo>
                  <a:pt x="410" y="1753"/>
                </a:lnTo>
                <a:close/>
                <a:moveTo>
                  <a:pt x="8543" y="2093"/>
                </a:moveTo>
                <a:lnTo>
                  <a:pt x="8527" y="2126"/>
                </a:lnTo>
                <a:lnTo>
                  <a:pt x="8504" y="2126"/>
                </a:lnTo>
                <a:lnTo>
                  <a:pt x="8481" y="2158"/>
                </a:lnTo>
                <a:lnTo>
                  <a:pt x="8442" y="2142"/>
                </a:lnTo>
                <a:lnTo>
                  <a:pt x="8450" y="2191"/>
                </a:lnTo>
                <a:lnTo>
                  <a:pt x="8403" y="2142"/>
                </a:lnTo>
                <a:lnTo>
                  <a:pt x="8380" y="2142"/>
                </a:lnTo>
                <a:lnTo>
                  <a:pt x="8380" y="2191"/>
                </a:lnTo>
                <a:lnTo>
                  <a:pt x="8334" y="2158"/>
                </a:lnTo>
                <a:lnTo>
                  <a:pt x="8326" y="2223"/>
                </a:lnTo>
                <a:lnTo>
                  <a:pt x="8295" y="2223"/>
                </a:lnTo>
                <a:lnTo>
                  <a:pt x="8287" y="2256"/>
                </a:lnTo>
                <a:lnTo>
                  <a:pt x="8272" y="2240"/>
                </a:lnTo>
                <a:lnTo>
                  <a:pt x="8280" y="2223"/>
                </a:lnTo>
                <a:lnTo>
                  <a:pt x="8264" y="2191"/>
                </a:lnTo>
                <a:lnTo>
                  <a:pt x="8280" y="2158"/>
                </a:lnTo>
                <a:lnTo>
                  <a:pt x="8218" y="2126"/>
                </a:lnTo>
                <a:lnTo>
                  <a:pt x="8202" y="2126"/>
                </a:lnTo>
                <a:lnTo>
                  <a:pt x="8218" y="2175"/>
                </a:lnTo>
                <a:lnTo>
                  <a:pt x="8171" y="2142"/>
                </a:lnTo>
                <a:lnTo>
                  <a:pt x="8179" y="2158"/>
                </a:lnTo>
                <a:lnTo>
                  <a:pt x="8171" y="2175"/>
                </a:lnTo>
                <a:lnTo>
                  <a:pt x="8156" y="2175"/>
                </a:lnTo>
                <a:lnTo>
                  <a:pt x="8179" y="2191"/>
                </a:lnTo>
                <a:lnTo>
                  <a:pt x="8141" y="2191"/>
                </a:lnTo>
                <a:lnTo>
                  <a:pt x="8148" y="2223"/>
                </a:lnTo>
                <a:lnTo>
                  <a:pt x="8117" y="2223"/>
                </a:lnTo>
                <a:lnTo>
                  <a:pt x="8249" y="2240"/>
                </a:lnTo>
                <a:lnTo>
                  <a:pt x="8210" y="2272"/>
                </a:lnTo>
                <a:lnTo>
                  <a:pt x="8249" y="2272"/>
                </a:lnTo>
                <a:lnTo>
                  <a:pt x="8249" y="2288"/>
                </a:lnTo>
                <a:lnTo>
                  <a:pt x="8156" y="2304"/>
                </a:lnTo>
                <a:lnTo>
                  <a:pt x="8148" y="2337"/>
                </a:lnTo>
                <a:lnTo>
                  <a:pt x="8257" y="2353"/>
                </a:lnTo>
                <a:lnTo>
                  <a:pt x="8226" y="2402"/>
                </a:lnTo>
                <a:lnTo>
                  <a:pt x="8257" y="2386"/>
                </a:lnTo>
                <a:lnTo>
                  <a:pt x="8187" y="2434"/>
                </a:lnTo>
                <a:lnTo>
                  <a:pt x="8218" y="2467"/>
                </a:lnTo>
                <a:lnTo>
                  <a:pt x="8272" y="2450"/>
                </a:lnTo>
                <a:lnTo>
                  <a:pt x="8419" y="2515"/>
                </a:lnTo>
                <a:lnTo>
                  <a:pt x="8666" y="2321"/>
                </a:lnTo>
                <a:lnTo>
                  <a:pt x="8666" y="2256"/>
                </a:lnTo>
                <a:lnTo>
                  <a:pt x="8620" y="2191"/>
                </a:lnTo>
                <a:lnTo>
                  <a:pt x="8604" y="2142"/>
                </a:lnTo>
                <a:lnTo>
                  <a:pt x="8635" y="2110"/>
                </a:lnTo>
                <a:lnTo>
                  <a:pt x="8543" y="2093"/>
                </a:lnTo>
                <a:close/>
                <a:moveTo>
                  <a:pt x="4955" y="2175"/>
                </a:moveTo>
                <a:lnTo>
                  <a:pt x="4770" y="2499"/>
                </a:lnTo>
                <a:lnTo>
                  <a:pt x="4824" y="2499"/>
                </a:lnTo>
                <a:lnTo>
                  <a:pt x="4840" y="2564"/>
                </a:lnTo>
                <a:lnTo>
                  <a:pt x="5012" y="2438"/>
                </a:lnTo>
                <a:lnTo>
                  <a:pt x="5071" y="2515"/>
                </a:lnTo>
                <a:lnTo>
                  <a:pt x="5149" y="2467"/>
                </a:lnTo>
                <a:lnTo>
                  <a:pt x="5071" y="2450"/>
                </a:lnTo>
                <a:lnTo>
                  <a:pt x="5087" y="2353"/>
                </a:lnTo>
                <a:lnTo>
                  <a:pt x="4963" y="2223"/>
                </a:lnTo>
                <a:lnTo>
                  <a:pt x="4955" y="2175"/>
                </a:lnTo>
                <a:close/>
                <a:moveTo>
                  <a:pt x="9741" y="2662"/>
                </a:moveTo>
                <a:lnTo>
                  <a:pt x="9710" y="2678"/>
                </a:lnTo>
                <a:lnTo>
                  <a:pt x="9735" y="2666"/>
                </a:lnTo>
                <a:lnTo>
                  <a:pt x="9741" y="2662"/>
                </a:lnTo>
                <a:close/>
                <a:moveTo>
                  <a:pt x="5535" y="1104"/>
                </a:moveTo>
                <a:lnTo>
                  <a:pt x="5350" y="1169"/>
                </a:lnTo>
                <a:lnTo>
                  <a:pt x="5373" y="1217"/>
                </a:lnTo>
                <a:lnTo>
                  <a:pt x="5303" y="1233"/>
                </a:lnTo>
                <a:lnTo>
                  <a:pt x="5327" y="1282"/>
                </a:lnTo>
                <a:lnTo>
                  <a:pt x="5327" y="1331"/>
                </a:lnTo>
                <a:lnTo>
                  <a:pt x="5249" y="1331"/>
                </a:lnTo>
                <a:lnTo>
                  <a:pt x="5288" y="1379"/>
                </a:lnTo>
                <a:lnTo>
                  <a:pt x="5257" y="1461"/>
                </a:lnTo>
                <a:lnTo>
                  <a:pt x="5164" y="1461"/>
                </a:lnTo>
                <a:lnTo>
                  <a:pt x="5257" y="1412"/>
                </a:lnTo>
                <a:lnTo>
                  <a:pt x="5226" y="1347"/>
                </a:lnTo>
                <a:lnTo>
                  <a:pt x="5249" y="1233"/>
                </a:lnTo>
                <a:lnTo>
                  <a:pt x="5388" y="1104"/>
                </a:lnTo>
                <a:lnTo>
                  <a:pt x="5079" y="1314"/>
                </a:lnTo>
                <a:lnTo>
                  <a:pt x="5041" y="1412"/>
                </a:lnTo>
                <a:lnTo>
                  <a:pt x="5133" y="1461"/>
                </a:lnTo>
                <a:lnTo>
                  <a:pt x="5025" y="1461"/>
                </a:lnTo>
                <a:lnTo>
                  <a:pt x="5149" y="1542"/>
                </a:lnTo>
                <a:lnTo>
                  <a:pt x="5133" y="1574"/>
                </a:lnTo>
                <a:lnTo>
                  <a:pt x="5357" y="1607"/>
                </a:lnTo>
                <a:lnTo>
                  <a:pt x="5357" y="1590"/>
                </a:lnTo>
                <a:lnTo>
                  <a:pt x="5458" y="1623"/>
                </a:lnTo>
                <a:lnTo>
                  <a:pt x="5489" y="1542"/>
                </a:lnTo>
                <a:lnTo>
                  <a:pt x="5558" y="1574"/>
                </a:lnTo>
                <a:lnTo>
                  <a:pt x="5551" y="1623"/>
                </a:lnTo>
                <a:lnTo>
                  <a:pt x="5582" y="1639"/>
                </a:lnTo>
                <a:lnTo>
                  <a:pt x="5566" y="1655"/>
                </a:lnTo>
                <a:lnTo>
                  <a:pt x="5605" y="1639"/>
                </a:lnTo>
                <a:lnTo>
                  <a:pt x="5613" y="1704"/>
                </a:lnTo>
                <a:lnTo>
                  <a:pt x="5551" y="1769"/>
                </a:lnTo>
                <a:lnTo>
                  <a:pt x="5645" y="1741"/>
                </a:lnTo>
                <a:lnTo>
                  <a:pt x="5651" y="1753"/>
                </a:lnTo>
                <a:lnTo>
                  <a:pt x="5636" y="1769"/>
                </a:lnTo>
                <a:lnTo>
                  <a:pt x="5698" y="1834"/>
                </a:lnTo>
                <a:lnTo>
                  <a:pt x="5705" y="1947"/>
                </a:lnTo>
                <a:lnTo>
                  <a:pt x="5558" y="2126"/>
                </a:lnTo>
                <a:lnTo>
                  <a:pt x="5566" y="2191"/>
                </a:lnTo>
                <a:lnTo>
                  <a:pt x="5443" y="2256"/>
                </a:lnTo>
                <a:lnTo>
                  <a:pt x="5443" y="2288"/>
                </a:lnTo>
                <a:lnTo>
                  <a:pt x="5435" y="2321"/>
                </a:lnTo>
                <a:lnTo>
                  <a:pt x="5443" y="2272"/>
                </a:lnTo>
                <a:lnTo>
                  <a:pt x="5373" y="2240"/>
                </a:lnTo>
                <a:lnTo>
                  <a:pt x="5296" y="2337"/>
                </a:lnTo>
                <a:lnTo>
                  <a:pt x="5365" y="2402"/>
                </a:lnTo>
                <a:lnTo>
                  <a:pt x="5466" y="2337"/>
                </a:lnTo>
                <a:lnTo>
                  <a:pt x="5504" y="2353"/>
                </a:lnTo>
                <a:lnTo>
                  <a:pt x="5497" y="2386"/>
                </a:lnTo>
                <a:lnTo>
                  <a:pt x="5543" y="2353"/>
                </a:lnTo>
                <a:lnTo>
                  <a:pt x="5528" y="2386"/>
                </a:lnTo>
                <a:lnTo>
                  <a:pt x="5574" y="2467"/>
                </a:lnTo>
                <a:lnTo>
                  <a:pt x="5566" y="2483"/>
                </a:lnTo>
                <a:lnTo>
                  <a:pt x="5605" y="2499"/>
                </a:lnTo>
                <a:lnTo>
                  <a:pt x="5566" y="2532"/>
                </a:lnTo>
                <a:lnTo>
                  <a:pt x="5613" y="2580"/>
                </a:lnTo>
                <a:lnTo>
                  <a:pt x="5597" y="2597"/>
                </a:lnTo>
                <a:lnTo>
                  <a:pt x="5814" y="2759"/>
                </a:lnTo>
                <a:lnTo>
                  <a:pt x="5845" y="2710"/>
                </a:lnTo>
                <a:lnTo>
                  <a:pt x="5775" y="2597"/>
                </a:lnTo>
                <a:lnTo>
                  <a:pt x="5783" y="2580"/>
                </a:lnTo>
                <a:lnTo>
                  <a:pt x="5744" y="2483"/>
                </a:lnTo>
                <a:lnTo>
                  <a:pt x="5798" y="2483"/>
                </a:lnTo>
                <a:lnTo>
                  <a:pt x="5899" y="2629"/>
                </a:lnTo>
                <a:lnTo>
                  <a:pt x="5914" y="2597"/>
                </a:lnTo>
                <a:lnTo>
                  <a:pt x="5937" y="2597"/>
                </a:lnTo>
                <a:lnTo>
                  <a:pt x="5937" y="2483"/>
                </a:lnTo>
                <a:lnTo>
                  <a:pt x="5968" y="2532"/>
                </a:lnTo>
                <a:lnTo>
                  <a:pt x="5968" y="2450"/>
                </a:lnTo>
                <a:lnTo>
                  <a:pt x="5976" y="2434"/>
                </a:lnTo>
                <a:lnTo>
                  <a:pt x="5953" y="2434"/>
                </a:lnTo>
                <a:lnTo>
                  <a:pt x="5937" y="2402"/>
                </a:lnTo>
                <a:lnTo>
                  <a:pt x="5968" y="2369"/>
                </a:lnTo>
                <a:lnTo>
                  <a:pt x="5945" y="2369"/>
                </a:lnTo>
                <a:lnTo>
                  <a:pt x="5968" y="2353"/>
                </a:lnTo>
                <a:lnTo>
                  <a:pt x="5945" y="2321"/>
                </a:lnTo>
                <a:lnTo>
                  <a:pt x="5899" y="2321"/>
                </a:lnTo>
                <a:lnTo>
                  <a:pt x="5883" y="2256"/>
                </a:lnTo>
                <a:lnTo>
                  <a:pt x="5899" y="2240"/>
                </a:lnTo>
                <a:lnTo>
                  <a:pt x="5860" y="2223"/>
                </a:lnTo>
                <a:lnTo>
                  <a:pt x="5875" y="2191"/>
                </a:lnTo>
                <a:lnTo>
                  <a:pt x="5845" y="2126"/>
                </a:lnTo>
                <a:lnTo>
                  <a:pt x="5922" y="2158"/>
                </a:lnTo>
                <a:lnTo>
                  <a:pt x="5906" y="2093"/>
                </a:lnTo>
                <a:lnTo>
                  <a:pt x="5937" y="2077"/>
                </a:lnTo>
                <a:lnTo>
                  <a:pt x="6007" y="2126"/>
                </a:lnTo>
                <a:lnTo>
                  <a:pt x="5984" y="2158"/>
                </a:lnTo>
                <a:lnTo>
                  <a:pt x="6069" y="2110"/>
                </a:lnTo>
                <a:lnTo>
                  <a:pt x="6007" y="2207"/>
                </a:lnTo>
                <a:lnTo>
                  <a:pt x="6015" y="2272"/>
                </a:lnTo>
                <a:lnTo>
                  <a:pt x="6046" y="2240"/>
                </a:lnTo>
                <a:lnTo>
                  <a:pt x="6061" y="2288"/>
                </a:lnTo>
                <a:lnTo>
                  <a:pt x="6084" y="2288"/>
                </a:lnTo>
                <a:lnTo>
                  <a:pt x="6100" y="2207"/>
                </a:lnTo>
                <a:lnTo>
                  <a:pt x="6084" y="2207"/>
                </a:lnTo>
                <a:lnTo>
                  <a:pt x="6185" y="2158"/>
                </a:lnTo>
                <a:lnTo>
                  <a:pt x="6161" y="2126"/>
                </a:lnTo>
                <a:lnTo>
                  <a:pt x="6177" y="2110"/>
                </a:lnTo>
                <a:lnTo>
                  <a:pt x="6169" y="2093"/>
                </a:lnTo>
                <a:lnTo>
                  <a:pt x="6200" y="2110"/>
                </a:lnTo>
                <a:lnTo>
                  <a:pt x="6200" y="2061"/>
                </a:lnTo>
                <a:lnTo>
                  <a:pt x="6216" y="2061"/>
                </a:lnTo>
                <a:lnTo>
                  <a:pt x="6216" y="2012"/>
                </a:lnTo>
                <a:lnTo>
                  <a:pt x="6123" y="2045"/>
                </a:lnTo>
                <a:lnTo>
                  <a:pt x="6177" y="1980"/>
                </a:lnTo>
                <a:lnTo>
                  <a:pt x="6092" y="1964"/>
                </a:lnTo>
                <a:lnTo>
                  <a:pt x="6146" y="1931"/>
                </a:lnTo>
                <a:lnTo>
                  <a:pt x="6092" y="1899"/>
                </a:lnTo>
                <a:lnTo>
                  <a:pt x="6107" y="1883"/>
                </a:lnTo>
                <a:lnTo>
                  <a:pt x="6069" y="1915"/>
                </a:lnTo>
                <a:lnTo>
                  <a:pt x="6076" y="1883"/>
                </a:lnTo>
                <a:lnTo>
                  <a:pt x="6053" y="1883"/>
                </a:lnTo>
                <a:lnTo>
                  <a:pt x="6061" y="1866"/>
                </a:lnTo>
                <a:lnTo>
                  <a:pt x="6022" y="1899"/>
                </a:lnTo>
                <a:lnTo>
                  <a:pt x="6053" y="1834"/>
                </a:lnTo>
                <a:lnTo>
                  <a:pt x="6022" y="1866"/>
                </a:lnTo>
                <a:lnTo>
                  <a:pt x="6007" y="1866"/>
                </a:lnTo>
                <a:lnTo>
                  <a:pt x="6015" y="1834"/>
                </a:lnTo>
                <a:lnTo>
                  <a:pt x="6030" y="1818"/>
                </a:lnTo>
                <a:lnTo>
                  <a:pt x="5976" y="1801"/>
                </a:lnTo>
                <a:lnTo>
                  <a:pt x="5968" y="1769"/>
                </a:lnTo>
                <a:lnTo>
                  <a:pt x="5914" y="1753"/>
                </a:lnTo>
                <a:lnTo>
                  <a:pt x="6007" y="1736"/>
                </a:lnTo>
                <a:lnTo>
                  <a:pt x="5945" y="1720"/>
                </a:lnTo>
                <a:lnTo>
                  <a:pt x="6069" y="1704"/>
                </a:lnTo>
                <a:lnTo>
                  <a:pt x="5945" y="1672"/>
                </a:lnTo>
                <a:lnTo>
                  <a:pt x="6053" y="1639"/>
                </a:lnTo>
                <a:lnTo>
                  <a:pt x="6022" y="1590"/>
                </a:lnTo>
                <a:lnTo>
                  <a:pt x="5976" y="1607"/>
                </a:lnTo>
                <a:lnTo>
                  <a:pt x="5999" y="1574"/>
                </a:lnTo>
                <a:lnTo>
                  <a:pt x="5930" y="1590"/>
                </a:lnTo>
                <a:lnTo>
                  <a:pt x="6015" y="1542"/>
                </a:lnTo>
                <a:lnTo>
                  <a:pt x="6007" y="1493"/>
                </a:lnTo>
                <a:lnTo>
                  <a:pt x="5953" y="1493"/>
                </a:lnTo>
                <a:lnTo>
                  <a:pt x="5868" y="1590"/>
                </a:lnTo>
                <a:lnTo>
                  <a:pt x="5852" y="1542"/>
                </a:lnTo>
                <a:lnTo>
                  <a:pt x="5937" y="1461"/>
                </a:lnTo>
                <a:lnTo>
                  <a:pt x="5837" y="1493"/>
                </a:lnTo>
                <a:lnTo>
                  <a:pt x="5922" y="1412"/>
                </a:lnTo>
                <a:lnTo>
                  <a:pt x="5783" y="1412"/>
                </a:lnTo>
                <a:lnTo>
                  <a:pt x="5821" y="1363"/>
                </a:lnTo>
                <a:lnTo>
                  <a:pt x="5736" y="1428"/>
                </a:lnTo>
                <a:lnTo>
                  <a:pt x="5775" y="1379"/>
                </a:lnTo>
                <a:lnTo>
                  <a:pt x="5752" y="1379"/>
                </a:lnTo>
                <a:lnTo>
                  <a:pt x="5806" y="1331"/>
                </a:lnTo>
                <a:lnTo>
                  <a:pt x="5713" y="1363"/>
                </a:lnTo>
                <a:lnTo>
                  <a:pt x="5783" y="1298"/>
                </a:lnTo>
                <a:lnTo>
                  <a:pt x="5651" y="1250"/>
                </a:lnTo>
                <a:lnTo>
                  <a:pt x="5659" y="1298"/>
                </a:lnTo>
                <a:lnTo>
                  <a:pt x="5597" y="1347"/>
                </a:lnTo>
                <a:lnTo>
                  <a:pt x="5574" y="1282"/>
                </a:lnTo>
                <a:lnTo>
                  <a:pt x="5481" y="1347"/>
                </a:lnTo>
                <a:lnTo>
                  <a:pt x="5504" y="1314"/>
                </a:lnTo>
                <a:lnTo>
                  <a:pt x="5497" y="1298"/>
                </a:lnTo>
                <a:lnTo>
                  <a:pt x="5528" y="1266"/>
                </a:lnTo>
                <a:lnTo>
                  <a:pt x="5489" y="1298"/>
                </a:lnTo>
                <a:lnTo>
                  <a:pt x="5558" y="1233"/>
                </a:lnTo>
                <a:lnTo>
                  <a:pt x="5535" y="1104"/>
                </a:lnTo>
                <a:close/>
                <a:moveTo>
                  <a:pt x="7824" y="0"/>
                </a:moveTo>
                <a:lnTo>
                  <a:pt x="7847" y="16"/>
                </a:lnTo>
                <a:lnTo>
                  <a:pt x="7499" y="33"/>
                </a:lnTo>
                <a:lnTo>
                  <a:pt x="7700" y="49"/>
                </a:lnTo>
                <a:lnTo>
                  <a:pt x="7530" y="65"/>
                </a:lnTo>
                <a:lnTo>
                  <a:pt x="7569" y="81"/>
                </a:lnTo>
                <a:lnTo>
                  <a:pt x="7545" y="130"/>
                </a:lnTo>
                <a:lnTo>
                  <a:pt x="7337" y="81"/>
                </a:lnTo>
                <a:lnTo>
                  <a:pt x="7337" y="130"/>
                </a:lnTo>
                <a:lnTo>
                  <a:pt x="7159" y="162"/>
                </a:lnTo>
                <a:lnTo>
                  <a:pt x="7159" y="97"/>
                </a:lnTo>
                <a:lnTo>
                  <a:pt x="6942" y="130"/>
                </a:lnTo>
                <a:lnTo>
                  <a:pt x="7027" y="195"/>
                </a:lnTo>
                <a:lnTo>
                  <a:pt x="6857" y="146"/>
                </a:lnTo>
                <a:lnTo>
                  <a:pt x="6548" y="292"/>
                </a:lnTo>
                <a:lnTo>
                  <a:pt x="6571" y="341"/>
                </a:lnTo>
                <a:lnTo>
                  <a:pt x="6649" y="324"/>
                </a:lnTo>
                <a:lnTo>
                  <a:pt x="6185" y="552"/>
                </a:lnTo>
                <a:lnTo>
                  <a:pt x="6285" y="584"/>
                </a:lnTo>
                <a:lnTo>
                  <a:pt x="6262" y="600"/>
                </a:lnTo>
                <a:lnTo>
                  <a:pt x="6432" y="633"/>
                </a:lnTo>
                <a:lnTo>
                  <a:pt x="6200" y="682"/>
                </a:lnTo>
                <a:lnTo>
                  <a:pt x="6208" y="698"/>
                </a:lnTo>
                <a:lnTo>
                  <a:pt x="6208" y="714"/>
                </a:lnTo>
                <a:lnTo>
                  <a:pt x="6316" y="730"/>
                </a:lnTo>
                <a:lnTo>
                  <a:pt x="6239" y="763"/>
                </a:lnTo>
                <a:lnTo>
                  <a:pt x="6695" y="844"/>
                </a:lnTo>
                <a:lnTo>
                  <a:pt x="6695" y="893"/>
                </a:lnTo>
                <a:lnTo>
                  <a:pt x="6765" y="1006"/>
                </a:lnTo>
                <a:lnTo>
                  <a:pt x="6703" y="1055"/>
                </a:lnTo>
                <a:lnTo>
                  <a:pt x="6757" y="1071"/>
                </a:lnTo>
                <a:lnTo>
                  <a:pt x="6741" y="1120"/>
                </a:lnTo>
                <a:lnTo>
                  <a:pt x="6757" y="1185"/>
                </a:lnTo>
                <a:lnTo>
                  <a:pt x="6757" y="1201"/>
                </a:lnTo>
                <a:lnTo>
                  <a:pt x="6772" y="1233"/>
                </a:lnTo>
                <a:lnTo>
                  <a:pt x="6726" y="1266"/>
                </a:lnTo>
                <a:lnTo>
                  <a:pt x="6734" y="1282"/>
                </a:lnTo>
                <a:lnTo>
                  <a:pt x="6710" y="1298"/>
                </a:lnTo>
                <a:lnTo>
                  <a:pt x="6757" y="1282"/>
                </a:lnTo>
                <a:lnTo>
                  <a:pt x="6695" y="1396"/>
                </a:lnTo>
                <a:lnTo>
                  <a:pt x="6811" y="1347"/>
                </a:lnTo>
                <a:lnTo>
                  <a:pt x="6811" y="1363"/>
                </a:lnTo>
                <a:lnTo>
                  <a:pt x="6819" y="1363"/>
                </a:lnTo>
                <a:lnTo>
                  <a:pt x="6819" y="1379"/>
                </a:lnTo>
                <a:lnTo>
                  <a:pt x="6880" y="1379"/>
                </a:lnTo>
                <a:lnTo>
                  <a:pt x="6803" y="1444"/>
                </a:lnTo>
                <a:lnTo>
                  <a:pt x="6896" y="1461"/>
                </a:lnTo>
                <a:lnTo>
                  <a:pt x="6857" y="1461"/>
                </a:lnTo>
                <a:lnTo>
                  <a:pt x="6880" y="1493"/>
                </a:lnTo>
                <a:lnTo>
                  <a:pt x="6896" y="1542"/>
                </a:lnTo>
                <a:lnTo>
                  <a:pt x="6718" y="1526"/>
                </a:lnTo>
                <a:lnTo>
                  <a:pt x="6904" y="1607"/>
                </a:lnTo>
                <a:lnTo>
                  <a:pt x="6842" y="1704"/>
                </a:lnTo>
                <a:lnTo>
                  <a:pt x="6880" y="1704"/>
                </a:lnTo>
                <a:lnTo>
                  <a:pt x="6842" y="1720"/>
                </a:lnTo>
                <a:lnTo>
                  <a:pt x="6819" y="1769"/>
                </a:lnTo>
                <a:lnTo>
                  <a:pt x="6842" y="1769"/>
                </a:lnTo>
                <a:lnTo>
                  <a:pt x="6695" y="1834"/>
                </a:lnTo>
                <a:lnTo>
                  <a:pt x="6811" y="1818"/>
                </a:lnTo>
                <a:lnTo>
                  <a:pt x="6656" y="1931"/>
                </a:lnTo>
                <a:lnTo>
                  <a:pt x="6811" y="1899"/>
                </a:lnTo>
                <a:lnTo>
                  <a:pt x="6795" y="1915"/>
                </a:lnTo>
                <a:lnTo>
                  <a:pt x="6819" y="1947"/>
                </a:lnTo>
                <a:lnTo>
                  <a:pt x="6672" y="1947"/>
                </a:lnTo>
                <a:lnTo>
                  <a:pt x="6649" y="2029"/>
                </a:lnTo>
                <a:lnTo>
                  <a:pt x="6710" y="2029"/>
                </a:lnTo>
                <a:lnTo>
                  <a:pt x="6625" y="2142"/>
                </a:lnTo>
                <a:lnTo>
                  <a:pt x="6765" y="2029"/>
                </a:lnTo>
                <a:lnTo>
                  <a:pt x="6633" y="2158"/>
                </a:lnTo>
                <a:lnTo>
                  <a:pt x="6641" y="2158"/>
                </a:lnTo>
                <a:lnTo>
                  <a:pt x="6633" y="2223"/>
                </a:lnTo>
                <a:lnTo>
                  <a:pt x="6741" y="2191"/>
                </a:lnTo>
                <a:lnTo>
                  <a:pt x="6672" y="2240"/>
                </a:lnTo>
                <a:lnTo>
                  <a:pt x="6656" y="2418"/>
                </a:lnTo>
                <a:lnTo>
                  <a:pt x="6710" y="2337"/>
                </a:lnTo>
                <a:lnTo>
                  <a:pt x="6734" y="2272"/>
                </a:lnTo>
                <a:lnTo>
                  <a:pt x="6765" y="2386"/>
                </a:lnTo>
                <a:lnTo>
                  <a:pt x="6687" y="2386"/>
                </a:lnTo>
                <a:lnTo>
                  <a:pt x="6679" y="2434"/>
                </a:lnTo>
                <a:lnTo>
                  <a:pt x="6734" y="2402"/>
                </a:lnTo>
                <a:lnTo>
                  <a:pt x="6726" y="2418"/>
                </a:lnTo>
                <a:lnTo>
                  <a:pt x="6741" y="2418"/>
                </a:lnTo>
                <a:lnTo>
                  <a:pt x="6672" y="2450"/>
                </a:lnTo>
                <a:lnTo>
                  <a:pt x="6695" y="2613"/>
                </a:lnTo>
                <a:lnTo>
                  <a:pt x="6734" y="2580"/>
                </a:lnTo>
                <a:lnTo>
                  <a:pt x="6695" y="2662"/>
                </a:lnTo>
                <a:lnTo>
                  <a:pt x="6757" y="2726"/>
                </a:lnTo>
                <a:lnTo>
                  <a:pt x="6726" y="2791"/>
                </a:lnTo>
                <a:lnTo>
                  <a:pt x="6757" y="2889"/>
                </a:lnTo>
                <a:lnTo>
                  <a:pt x="6788" y="2889"/>
                </a:lnTo>
                <a:lnTo>
                  <a:pt x="6757" y="2921"/>
                </a:lnTo>
                <a:lnTo>
                  <a:pt x="6788" y="2921"/>
                </a:lnTo>
                <a:lnTo>
                  <a:pt x="6788" y="2905"/>
                </a:lnTo>
                <a:lnTo>
                  <a:pt x="6896" y="2856"/>
                </a:lnTo>
                <a:lnTo>
                  <a:pt x="6880" y="2954"/>
                </a:lnTo>
                <a:lnTo>
                  <a:pt x="6950" y="2937"/>
                </a:lnTo>
                <a:lnTo>
                  <a:pt x="6904" y="3002"/>
                </a:lnTo>
                <a:lnTo>
                  <a:pt x="6966" y="2986"/>
                </a:lnTo>
                <a:lnTo>
                  <a:pt x="6966" y="3051"/>
                </a:lnTo>
                <a:lnTo>
                  <a:pt x="6989" y="3051"/>
                </a:lnTo>
                <a:lnTo>
                  <a:pt x="6973" y="3035"/>
                </a:lnTo>
                <a:lnTo>
                  <a:pt x="7027" y="3002"/>
                </a:lnTo>
                <a:lnTo>
                  <a:pt x="6989" y="2954"/>
                </a:lnTo>
                <a:lnTo>
                  <a:pt x="7058" y="2921"/>
                </a:lnTo>
                <a:lnTo>
                  <a:pt x="7105" y="2791"/>
                </a:lnTo>
                <a:lnTo>
                  <a:pt x="7089" y="2775"/>
                </a:lnTo>
                <a:lnTo>
                  <a:pt x="7112" y="2759"/>
                </a:lnTo>
                <a:lnTo>
                  <a:pt x="7128" y="2645"/>
                </a:lnTo>
                <a:lnTo>
                  <a:pt x="7089" y="2629"/>
                </a:lnTo>
                <a:lnTo>
                  <a:pt x="7167" y="2597"/>
                </a:lnTo>
                <a:lnTo>
                  <a:pt x="7143" y="2564"/>
                </a:lnTo>
                <a:lnTo>
                  <a:pt x="7244" y="2483"/>
                </a:lnTo>
                <a:lnTo>
                  <a:pt x="7244" y="2418"/>
                </a:lnTo>
                <a:lnTo>
                  <a:pt x="7197" y="2402"/>
                </a:lnTo>
                <a:lnTo>
                  <a:pt x="7267" y="2386"/>
                </a:lnTo>
                <a:lnTo>
                  <a:pt x="7244" y="2321"/>
                </a:lnTo>
                <a:lnTo>
                  <a:pt x="7329" y="2256"/>
                </a:lnTo>
                <a:lnTo>
                  <a:pt x="7298" y="2223"/>
                </a:lnTo>
                <a:lnTo>
                  <a:pt x="7445" y="2126"/>
                </a:lnTo>
                <a:lnTo>
                  <a:pt x="7422" y="2110"/>
                </a:lnTo>
                <a:lnTo>
                  <a:pt x="7468" y="2110"/>
                </a:lnTo>
                <a:lnTo>
                  <a:pt x="7437" y="2207"/>
                </a:lnTo>
                <a:lnTo>
                  <a:pt x="7499" y="2158"/>
                </a:lnTo>
                <a:lnTo>
                  <a:pt x="7507" y="2175"/>
                </a:lnTo>
                <a:lnTo>
                  <a:pt x="7754" y="1850"/>
                </a:lnTo>
                <a:lnTo>
                  <a:pt x="7762" y="1818"/>
                </a:lnTo>
                <a:lnTo>
                  <a:pt x="8249" y="1623"/>
                </a:lnTo>
                <a:lnTo>
                  <a:pt x="8241" y="1623"/>
                </a:lnTo>
                <a:lnTo>
                  <a:pt x="8287" y="1590"/>
                </a:lnTo>
                <a:lnTo>
                  <a:pt x="8025" y="1590"/>
                </a:lnTo>
                <a:lnTo>
                  <a:pt x="8086" y="1542"/>
                </a:lnTo>
                <a:lnTo>
                  <a:pt x="7955" y="1542"/>
                </a:lnTo>
                <a:lnTo>
                  <a:pt x="8001" y="1461"/>
                </a:lnTo>
                <a:lnTo>
                  <a:pt x="8117" y="1461"/>
                </a:lnTo>
                <a:lnTo>
                  <a:pt x="8071" y="1379"/>
                </a:lnTo>
                <a:lnTo>
                  <a:pt x="8195" y="1444"/>
                </a:lnTo>
                <a:lnTo>
                  <a:pt x="8241" y="1542"/>
                </a:lnTo>
                <a:lnTo>
                  <a:pt x="8287" y="1477"/>
                </a:lnTo>
                <a:lnTo>
                  <a:pt x="8287" y="1542"/>
                </a:lnTo>
                <a:lnTo>
                  <a:pt x="8326" y="1477"/>
                </a:lnTo>
                <a:lnTo>
                  <a:pt x="8326" y="1396"/>
                </a:lnTo>
                <a:lnTo>
                  <a:pt x="8295" y="1428"/>
                </a:lnTo>
                <a:lnTo>
                  <a:pt x="8326" y="1363"/>
                </a:lnTo>
                <a:lnTo>
                  <a:pt x="8179" y="1282"/>
                </a:lnTo>
                <a:lnTo>
                  <a:pt x="8202" y="1266"/>
                </a:lnTo>
                <a:lnTo>
                  <a:pt x="8187" y="1217"/>
                </a:lnTo>
                <a:lnTo>
                  <a:pt x="8110" y="1233"/>
                </a:lnTo>
                <a:lnTo>
                  <a:pt x="8180" y="1204"/>
                </a:lnTo>
                <a:lnTo>
                  <a:pt x="8079" y="1185"/>
                </a:lnTo>
                <a:lnTo>
                  <a:pt x="8125" y="1169"/>
                </a:lnTo>
                <a:lnTo>
                  <a:pt x="8094" y="1136"/>
                </a:lnTo>
                <a:lnTo>
                  <a:pt x="8218" y="1136"/>
                </a:lnTo>
                <a:lnTo>
                  <a:pt x="8187" y="1087"/>
                </a:lnTo>
                <a:lnTo>
                  <a:pt x="8419" y="1136"/>
                </a:lnTo>
                <a:lnTo>
                  <a:pt x="8396" y="1071"/>
                </a:lnTo>
                <a:lnTo>
                  <a:pt x="8342" y="1071"/>
                </a:lnTo>
                <a:lnTo>
                  <a:pt x="8342" y="1039"/>
                </a:lnTo>
                <a:lnTo>
                  <a:pt x="8365" y="990"/>
                </a:lnTo>
                <a:lnTo>
                  <a:pt x="8357" y="1039"/>
                </a:lnTo>
                <a:lnTo>
                  <a:pt x="8488" y="1022"/>
                </a:lnTo>
                <a:lnTo>
                  <a:pt x="8465" y="957"/>
                </a:lnTo>
                <a:lnTo>
                  <a:pt x="8411" y="990"/>
                </a:lnTo>
                <a:lnTo>
                  <a:pt x="8411" y="925"/>
                </a:lnTo>
                <a:lnTo>
                  <a:pt x="8357" y="925"/>
                </a:lnTo>
                <a:lnTo>
                  <a:pt x="8450" y="909"/>
                </a:lnTo>
                <a:lnTo>
                  <a:pt x="8473" y="925"/>
                </a:lnTo>
                <a:lnTo>
                  <a:pt x="8481" y="795"/>
                </a:lnTo>
                <a:lnTo>
                  <a:pt x="8419" y="779"/>
                </a:lnTo>
                <a:lnTo>
                  <a:pt x="8396" y="747"/>
                </a:lnTo>
                <a:lnTo>
                  <a:pt x="8365" y="730"/>
                </a:lnTo>
                <a:lnTo>
                  <a:pt x="8543" y="714"/>
                </a:lnTo>
                <a:lnTo>
                  <a:pt x="8558" y="649"/>
                </a:lnTo>
                <a:lnTo>
                  <a:pt x="8465" y="617"/>
                </a:lnTo>
                <a:lnTo>
                  <a:pt x="8527" y="617"/>
                </a:lnTo>
                <a:lnTo>
                  <a:pt x="8434" y="600"/>
                </a:lnTo>
                <a:lnTo>
                  <a:pt x="8473" y="503"/>
                </a:lnTo>
                <a:lnTo>
                  <a:pt x="8465" y="487"/>
                </a:lnTo>
                <a:lnTo>
                  <a:pt x="8550" y="406"/>
                </a:lnTo>
                <a:lnTo>
                  <a:pt x="8535" y="373"/>
                </a:lnTo>
                <a:lnTo>
                  <a:pt x="8558" y="308"/>
                </a:lnTo>
                <a:lnTo>
                  <a:pt x="8713" y="292"/>
                </a:lnTo>
                <a:lnTo>
                  <a:pt x="8674" y="276"/>
                </a:lnTo>
                <a:lnTo>
                  <a:pt x="8790" y="243"/>
                </a:lnTo>
                <a:lnTo>
                  <a:pt x="8775" y="227"/>
                </a:lnTo>
                <a:lnTo>
                  <a:pt x="8906" y="179"/>
                </a:lnTo>
                <a:lnTo>
                  <a:pt x="8411" y="260"/>
                </a:lnTo>
                <a:lnTo>
                  <a:pt x="8496" y="179"/>
                </a:lnTo>
                <a:lnTo>
                  <a:pt x="8156" y="130"/>
                </a:lnTo>
                <a:lnTo>
                  <a:pt x="8504" y="65"/>
                </a:lnTo>
                <a:lnTo>
                  <a:pt x="8086" y="33"/>
                </a:lnTo>
                <a:lnTo>
                  <a:pt x="8342" y="0"/>
                </a:lnTo>
                <a:close/>
                <a:moveTo>
                  <a:pt x="387" y="3619"/>
                </a:moveTo>
                <a:lnTo>
                  <a:pt x="383" y="3622"/>
                </a:lnTo>
                <a:lnTo>
                  <a:pt x="379" y="3635"/>
                </a:lnTo>
                <a:lnTo>
                  <a:pt x="387" y="3619"/>
                </a:lnTo>
                <a:close/>
                <a:moveTo>
                  <a:pt x="10058" y="3651"/>
                </a:moveTo>
                <a:lnTo>
                  <a:pt x="10050" y="3684"/>
                </a:lnTo>
                <a:lnTo>
                  <a:pt x="10011" y="3684"/>
                </a:lnTo>
                <a:lnTo>
                  <a:pt x="10050" y="3765"/>
                </a:lnTo>
                <a:lnTo>
                  <a:pt x="10073" y="3765"/>
                </a:lnTo>
                <a:lnTo>
                  <a:pt x="10096" y="3684"/>
                </a:lnTo>
                <a:lnTo>
                  <a:pt x="10058" y="3651"/>
                </a:lnTo>
                <a:close/>
                <a:moveTo>
                  <a:pt x="85" y="3749"/>
                </a:moveTo>
                <a:lnTo>
                  <a:pt x="8" y="3814"/>
                </a:lnTo>
                <a:lnTo>
                  <a:pt x="85" y="3750"/>
                </a:lnTo>
                <a:lnTo>
                  <a:pt x="85" y="3749"/>
                </a:lnTo>
                <a:close/>
                <a:moveTo>
                  <a:pt x="8" y="3814"/>
                </a:moveTo>
                <a:close/>
                <a:moveTo>
                  <a:pt x="10444" y="3830"/>
                </a:moveTo>
                <a:lnTo>
                  <a:pt x="10460" y="3846"/>
                </a:lnTo>
                <a:lnTo>
                  <a:pt x="10468" y="3846"/>
                </a:lnTo>
                <a:lnTo>
                  <a:pt x="10444" y="3830"/>
                </a:lnTo>
                <a:close/>
                <a:moveTo>
                  <a:pt x="8960" y="3733"/>
                </a:moveTo>
                <a:lnTo>
                  <a:pt x="8968" y="3749"/>
                </a:lnTo>
                <a:lnTo>
                  <a:pt x="8945" y="3797"/>
                </a:lnTo>
                <a:lnTo>
                  <a:pt x="8945" y="3765"/>
                </a:lnTo>
                <a:lnTo>
                  <a:pt x="8906" y="3781"/>
                </a:lnTo>
                <a:lnTo>
                  <a:pt x="8883" y="3846"/>
                </a:lnTo>
                <a:lnTo>
                  <a:pt x="8914" y="3846"/>
                </a:lnTo>
                <a:lnTo>
                  <a:pt x="8891" y="3911"/>
                </a:lnTo>
                <a:lnTo>
                  <a:pt x="8805" y="3927"/>
                </a:lnTo>
                <a:lnTo>
                  <a:pt x="8813" y="3943"/>
                </a:lnTo>
                <a:lnTo>
                  <a:pt x="8813" y="3976"/>
                </a:lnTo>
                <a:lnTo>
                  <a:pt x="8829" y="3960"/>
                </a:lnTo>
                <a:lnTo>
                  <a:pt x="8821" y="4008"/>
                </a:lnTo>
                <a:lnTo>
                  <a:pt x="8798" y="4025"/>
                </a:lnTo>
                <a:lnTo>
                  <a:pt x="8798" y="4041"/>
                </a:lnTo>
                <a:lnTo>
                  <a:pt x="8813" y="4041"/>
                </a:lnTo>
                <a:lnTo>
                  <a:pt x="8813" y="4057"/>
                </a:lnTo>
                <a:lnTo>
                  <a:pt x="8867" y="4073"/>
                </a:lnTo>
                <a:lnTo>
                  <a:pt x="8805" y="4171"/>
                </a:lnTo>
                <a:lnTo>
                  <a:pt x="8875" y="4154"/>
                </a:lnTo>
                <a:lnTo>
                  <a:pt x="8805" y="4203"/>
                </a:lnTo>
                <a:lnTo>
                  <a:pt x="8813" y="4219"/>
                </a:lnTo>
                <a:lnTo>
                  <a:pt x="8775" y="4236"/>
                </a:lnTo>
                <a:lnTo>
                  <a:pt x="8805" y="4236"/>
                </a:lnTo>
                <a:lnTo>
                  <a:pt x="8775" y="4284"/>
                </a:lnTo>
                <a:lnTo>
                  <a:pt x="8821" y="4284"/>
                </a:lnTo>
                <a:lnTo>
                  <a:pt x="8790" y="4317"/>
                </a:lnTo>
                <a:lnTo>
                  <a:pt x="8821" y="4300"/>
                </a:lnTo>
                <a:lnTo>
                  <a:pt x="8805" y="4333"/>
                </a:lnTo>
                <a:lnTo>
                  <a:pt x="9014" y="4219"/>
                </a:lnTo>
                <a:lnTo>
                  <a:pt x="9006" y="4203"/>
                </a:lnTo>
                <a:lnTo>
                  <a:pt x="9030" y="3943"/>
                </a:lnTo>
                <a:lnTo>
                  <a:pt x="9022" y="3927"/>
                </a:lnTo>
                <a:lnTo>
                  <a:pt x="9068" y="3895"/>
                </a:lnTo>
                <a:lnTo>
                  <a:pt x="9061" y="3862"/>
                </a:lnTo>
                <a:lnTo>
                  <a:pt x="9045" y="3846"/>
                </a:lnTo>
                <a:lnTo>
                  <a:pt x="9030" y="3765"/>
                </a:lnTo>
                <a:lnTo>
                  <a:pt x="8968" y="3781"/>
                </a:lnTo>
                <a:lnTo>
                  <a:pt x="8983" y="3749"/>
                </a:lnTo>
                <a:lnTo>
                  <a:pt x="8960" y="3733"/>
                </a:lnTo>
                <a:close/>
                <a:moveTo>
                  <a:pt x="9177" y="3246"/>
                </a:moveTo>
                <a:lnTo>
                  <a:pt x="9107" y="3294"/>
                </a:lnTo>
                <a:lnTo>
                  <a:pt x="9068" y="3440"/>
                </a:lnTo>
                <a:lnTo>
                  <a:pt x="9053" y="3505"/>
                </a:lnTo>
                <a:lnTo>
                  <a:pt x="9061" y="3505"/>
                </a:lnTo>
                <a:lnTo>
                  <a:pt x="9037" y="3538"/>
                </a:lnTo>
                <a:lnTo>
                  <a:pt x="9092" y="3522"/>
                </a:lnTo>
                <a:lnTo>
                  <a:pt x="9068" y="3733"/>
                </a:lnTo>
                <a:lnTo>
                  <a:pt x="9084" y="3651"/>
                </a:lnTo>
                <a:lnTo>
                  <a:pt x="9115" y="3619"/>
                </a:lnTo>
                <a:lnTo>
                  <a:pt x="9122" y="3651"/>
                </a:lnTo>
                <a:lnTo>
                  <a:pt x="9099" y="3846"/>
                </a:lnTo>
                <a:lnTo>
                  <a:pt x="9207" y="3797"/>
                </a:lnTo>
                <a:lnTo>
                  <a:pt x="9223" y="4057"/>
                </a:lnTo>
                <a:lnTo>
                  <a:pt x="9115" y="4138"/>
                </a:lnTo>
                <a:lnTo>
                  <a:pt x="9146" y="4122"/>
                </a:lnTo>
                <a:lnTo>
                  <a:pt x="9153" y="4171"/>
                </a:lnTo>
                <a:lnTo>
                  <a:pt x="9076" y="4284"/>
                </a:lnTo>
                <a:lnTo>
                  <a:pt x="9146" y="4317"/>
                </a:lnTo>
                <a:lnTo>
                  <a:pt x="9138" y="4333"/>
                </a:lnTo>
                <a:lnTo>
                  <a:pt x="9192" y="4349"/>
                </a:lnTo>
                <a:lnTo>
                  <a:pt x="9238" y="4300"/>
                </a:lnTo>
                <a:lnTo>
                  <a:pt x="9192" y="4382"/>
                </a:lnTo>
                <a:lnTo>
                  <a:pt x="9146" y="4382"/>
                </a:lnTo>
                <a:lnTo>
                  <a:pt x="9053" y="4560"/>
                </a:lnTo>
                <a:lnTo>
                  <a:pt x="9076" y="4576"/>
                </a:lnTo>
                <a:lnTo>
                  <a:pt x="9099" y="4528"/>
                </a:lnTo>
                <a:lnTo>
                  <a:pt x="9153" y="4528"/>
                </a:lnTo>
                <a:lnTo>
                  <a:pt x="9207" y="4463"/>
                </a:lnTo>
                <a:lnTo>
                  <a:pt x="9269" y="4479"/>
                </a:lnTo>
                <a:lnTo>
                  <a:pt x="9262" y="4463"/>
                </a:lnTo>
                <a:lnTo>
                  <a:pt x="9308" y="4447"/>
                </a:lnTo>
                <a:lnTo>
                  <a:pt x="9300" y="4430"/>
                </a:lnTo>
                <a:lnTo>
                  <a:pt x="9432" y="4430"/>
                </a:lnTo>
                <a:lnTo>
                  <a:pt x="9463" y="4349"/>
                </a:lnTo>
                <a:lnTo>
                  <a:pt x="9408" y="4349"/>
                </a:lnTo>
                <a:lnTo>
                  <a:pt x="9455" y="4268"/>
                </a:lnTo>
                <a:lnTo>
                  <a:pt x="9470" y="4122"/>
                </a:lnTo>
                <a:lnTo>
                  <a:pt x="9385" y="4122"/>
                </a:lnTo>
                <a:lnTo>
                  <a:pt x="9347" y="3992"/>
                </a:lnTo>
                <a:lnTo>
                  <a:pt x="9393" y="4008"/>
                </a:lnTo>
                <a:lnTo>
                  <a:pt x="9378" y="3927"/>
                </a:lnTo>
                <a:lnTo>
                  <a:pt x="9316" y="3846"/>
                </a:lnTo>
                <a:lnTo>
                  <a:pt x="9292" y="3716"/>
                </a:lnTo>
                <a:lnTo>
                  <a:pt x="9169" y="3619"/>
                </a:lnTo>
                <a:lnTo>
                  <a:pt x="9223" y="3603"/>
                </a:lnTo>
                <a:lnTo>
                  <a:pt x="9200" y="3586"/>
                </a:lnTo>
                <a:lnTo>
                  <a:pt x="9246" y="3538"/>
                </a:lnTo>
                <a:lnTo>
                  <a:pt x="9285" y="3424"/>
                </a:lnTo>
                <a:lnTo>
                  <a:pt x="9153" y="3392"/>
                </a:lnTo>
                <a:lnTo>
                  <a:pt x="9169" y="3359"/>
                </a:lnTo>
                <a:lnTo>
                  <a:pt x="9161" y="3359"/>
                </a:lnTo>
                <a:lnTo>
                  <a:pt x="9207" y="3278"/>
                </a:lnTo>
                <a:lnTo>
                  <a:pt x="9177" y="3246"/>
                </a:lnTo>
                <a:close/>
                <a:moveTo>
                  <a:pt x="1801" y="4430"/>
                </a:moveTo>
                <a:lnTo>
                  <a:pt x="1778" y="4495"/>
                </a:lnTo>
                <a:lnTo>
                  <a:pt x="1817" y="4479"/>
                </a:lnTo>
                <a:lnTo>
                  <a:pt x="1809" y="4512"/>
                </a:lnTo>
                <a:lnTo>
                  <a:pt x="1778" y="4528"/>
                </a:lnTo>
                <a:lnTo>
                  <a:pt x="1786" y="4528"/>
                </a:lnTo>
                <a:lnTo>
                  <a:pt x="1770" y="4560"/>
                </a:lnTo>
                <a:lnTo>
                  <a:pt x="1801" y="4560"/>
                </a:lnTo>
                <a:lnTo>
                  <a:pt x="1809" y="4544"/>
                </a:lnTo>
                <a:lnTo>
                  <a:pt x="1817" y="4593"/>
                </a:lnTo>
                <a:lnTo>
                  <a:pt x="1848" y="4625"/>
                </a:lnTo>
                <a:lnTo>
                  <a:pt x="1817" y="4674"/>
                </a:lnTo>
                <a:lnTo>
                  <a:pt x="1848" y="4674"/>
                </a:lnTo>
                <a:lnTo>
                  <a:pt x="1840" y="4690"/>
                </a:lnTo>
                <a:lnTo>
                  <a:pt x="1855" y="4706"/>
                </a:lnTo>
                <a:lnTo>
                  <a:pt x="1840" y="4722"/>
                </a:lnTo>
                <a:lnTo>
                  <a:pt x="1909" y="4690"/>
                </a:lnTo>
                <a:lnTo>
                  <a:pt x="1894" y="4804"/>
                </a:lnTo>
                <a:lnTo>
                  <a:pt x="1956" y="4787"/>
                </a:lnTo>
                <a:lnTo>
                  <a:pt x="1925" y="4528"/>
                </a:lnTo>
                <a:lnTo>
                  <a:pt x="1801" y="4430"/>
                </a:lnTo>
                <a:close/>
                <a:moveTo>
                  <a:pt x="1956" y="4787"/>
                </a:moveTo>
                <a:lnTo>
                  <a:pt x="1956" y="4804"/>
                </a:lnTo>
                <a:lnTo>
                  <a:pt x="1964" y="4787"/>
                </a:lnTo>
                <a:close/>
                <a:moveTo>
                  <a:pt x="5450" y="4917"/>
                </a:moveTo>
                <a:lnTo>
                  <a:pt x="5454" y="4919"/>
                </a:lnTo>
                <a:lnTo>
                  <a:pt x="5458" y="4917"/>
                </a:lnTo>
                <a:close/>
                <a:moveTo>
                  <a:pt x="1933" y="4982"/>
                </a:moveTo>
                <a:lnTo>
                  <a:pt x="1917" y="4998"/>
                </a:lnTo>
                <a:lnTo>
                  <a:pt x="1925" y="4982"/>
                </a:lnTo>
                <a:close/>
                <a:moveTo>
                  <a:pt x="6076" y="4998"/>
                </a:moveTo>
                <a:close/>
                <a:moveTo>
                  <a:pt x="6100" y="4333"/>
                </a:moveTo>
                <a:lnTo>
                  <a:pt x="6061" y="4349"/>
                </a:lnTo>
                <a:lnTo>
                  <a:pt x="5906" y="4739"/>
                </a:lnTo>
                <a:lnTo>
                  <a:pt x="5868" y="4755"/>
                </a:lnTo>
                <a:lnTo>
                  <a:pt x="5845" y="4787"/>
                </a:lnTo>
                <a:lnTo>
                  <a:pt x="5852" y="4771"/>
                </a:lnTo>
                <a:lnTo>
                  <a:pt x="5821" y="4804"/>
                </a:lnTo>
                <a:lnTo>
                  <a:pt x="5875" y="4804"/>
                </a:lnTo>
                <a:lnTo>
                  <a:pt x="5798" y="4917"/>
                </a:lnTo>
                <a:lnTo>
                  <a:pt x="6007" y="4917"/>
                </a:lnTo>
                <a:lnTo>
                  <a:pt x="5984" y="4966"/>
                </a:lnTo>
                <a:lnTo>
                  <a:pt x="6069" y="4950"/>
                </a:lnTo>
                <a:lnTo>
                  <a:pt x="5991" y="5079"/>
                </a:lnTo>
                <a:lnTo>
                  <a:pt x="6084" y="4966"/>
                </a:lnTo>
                <a:lnTo>
                  <a:pt x="6076" y="4998"/>
                </a:lnTo>
                <a:lnTo>
                  <a:pt x="6107" y="4917"/>
                </a:lnTo>
                <a:lnTo>
                  <a:pt x="6123" y="4982"/>
                </a:lnTo>
                <a:lnTo>
                  <a:pt x="6092" y="5079"/>
                </a:lnTo>
                <a:lnTo>
                  <a:pt x="6131" y="5031"/>
                </a:lnTo>
                <a:lnTo>
                  <a:pt x="6123" y="5112"/>
                </a:lnTo>
                <a:lnTo>
                  <a:pt x="6154" y="5096"/>
                </a:lnTo>
                <a:lnTo>
                  <a:pt x="6192" y="4933"/>
                </a:lnTo>
                <a:lnTo>
                  <a:pt x="6161" y="4982"/>
                </a:lnTo>
                <a:lnTo>
                  <a:pt x="6192" y="4869"/>
                </a:lnTo>
                <a:lnTo>
                  <a:pt x="6138" y="4950"/>
                </a:lnTo>
                <a:lnTo>
                  <a:pt x="6146" y="4885"/>
                </a:lnTo>
                <a:lnTo>
                  <a:pt x="6131" y="4885"/>
                </a:lnTo>
                <a:lnTo>
                  <a:pt x="6192" y="4787"/>
                </a:lnTo>
                <a:lnTo>
                  <a:pt x="6123" y="4836"/>
                </a:lnTo>
                <a:lnTo>
                  <a:pt x="6154" y="4787"/>
                </a:lnTo>
                <a:lnTo>
                  <a:pt x="6138" y="4771"/>
                </a:lnTo>
                <a:lnTo>
                  <a:pt x="6146" y="4755"/>
                </a:lnTo>
                <a:lnTo>
                  <a:pt x="6131" y="4771"/>
                </a:lnTo>
                <a:lnTo>
                  <a:pt x="6177" y="4690"/>
                </a:lnTo>
                <a:lnTo>
                  <a:pt x="6123" y="4674"/>
                </a:lnTo>
                <a:lnTo>
                  <a:pt x="6131" y="4641"/>
                </a:lnTo>
                <a:lnTo>
                  <a:pt x="6069" y="4722"/>
                </a:lnTo>
                <a:lnTo>
                  <a:pt x="6084" y="4641"/>
                </a:lnTo>
                <a:lnTo>
                  <a:pt x="6069" y="4674"/>
                </a:lnTo>
                <a:lnTo>
                  <a:pt x="6076" y="4658"/>
                </a:lnTo>
                <a:lnTo>
                  <a:pt x="6030" y="4658"/>
                </a:lnTo>
                <a:lnTo>
                  <a:pt x="6046" y="4625"/>
                </a:lnTo>
                <a:lnTo>
                  <a:pt x="6030" y="4641"/>
                </a:lnTo>
                <a:lnTo>
                  <a:pt x="6076" y="4576"/>
                </a:lnTo>
                <a:lnTo>
                  <a:pt x="5991" y="4641"/>
                </a:lnTo>
                <a:lnTo>
                  <a:pt x="6084" y="4398"/>
                </a:lnTo>
                <a:lnTo>
                  <a:pt x="6092" y="4365"/>
                </a:lnTo>
                <a:lnTo>
                  <a:pt x="6115" y="4333"/>
                </a:lnTo>
                <a:close/>
                <a:moveTo>
                  <a:pt x="18106" y="5112"/>
                </a:moveTo>
                <a:lnTo>
                  <a:pt x="18160" y="5209"/>
                </a:lnTo>
                <a:lnTo>
                  <a:pt x="18121" y="5128"/>
                </a:lnTo>
                <a:lnTo>
                  <a:pt x="18106" y="5112"/>
                </a:lnTo>
                <a:close/>
                <a:moveTo>
                  <a:pt x="17603" y="3879"/>
                </a:moveTo>
                <a:lnTo>
                  <a:pt x="17595" y="3911"/>
                </a:lnTo>
                <a:lnTo>
                  <a:pt x="17657" y="3992"/>
                </a:lnTo>
                <a:lnTo>
                  <a:pt x="17650" y="4008"/>
                </a:lnTo>
                <a:lnTo>
                  <a:pt x="17642" y="4025"/>
                </a:lnTo>
                <a:lnTo>
                  <a:pt x="17727" y="4300"/>
                </a:lnTo>
                <a:lnTo>
                  <a:pt x="18082" y="5226"/>
                </a:lnTo>
                <a:lnTo>
                  <a:pt x="18075" y="5096"/>
                </a:lnTo>
                <a:lnTo>
                  <a:pt x="18106" y="5112"/>
                </a:lnTo>
                <a:lnTo>
                  <a:pt x="18005" y="4933"/>
                </a:lnTo>
                <a:lnTo>
                  <a:pt x="17974" y="4690"/>
                </a:lnTo>
                <a:lnTo>
                  <a:pt x="18090" y="4787"/>
                </a:lnTo>
                <a:lnTo>
                  <a:pt x="17603" y="3879"/>
                </a:lnTo>
                <a:close/>
                <a:moveTo>
                  <a:pt x="18508" y="5290"/>
                </a:moveTo>
                <a:lnTo>
                  <a:pt x="18469" y="5307"/>
                </a:lnTo>
                <a:lnTo>
                  <a:pt x="18477" y="5339"/>
                </a:lnTo>
                <a:lnTo>
                  <a:pt x="18454" y="5453"/>
                </a:lnTo>
                <a:lnTo>
                  <a:pt x="18454" y="5469"/>
                </a:lnTo>
                <a:lnTo>
                  <a:pt x="18469" y="5388"/>
                </a:lnTo>
                <a:lnTo>
                  <a:pt x="18523" y="5323"/>
                </a:lnTo>
                <a:lnTo>
                  <a:pt x="18508" y="5290"/>
                </a:lnTo>
                <a:close/>
                <a:moveTo>
                  <a:pt x="18399" y="5469"/>
                </a:moveTo>
                <a:lnTo>
                  <a:pt x="18399" y="5566"/>
                </a:lnTo>
                <a:lnTo>
                  <a:pt x="18415" y="5599"/>
                </a:lnTo>
                <a:lnTo>
                  <a:pt x="18438" y="5469"/>
                </a:lnTo>
                <a:close/>
                <a:moveTo>
                  <a:pt x="4090" y="4739"/>
                </a:moveTo>
                <a:lnTo>
                  <a:pt x="4260" y="4901"/>
                </a:lnTo>
                <a:lnTo>
                  <a:pt x="4236" y="4950"/>
                </a:lnTo>
                <a:lnTo>
                  <a:pt x="4252" y="5015"/>
                </a:lnTo>
                <a:lnTo>
                  <a:pt x="4236" y="5047"/>
                </a:lnTo>
                <a:lnTo>
                  <a:pt x="4252" y="5079"/>
                </a:lnTo>
                <a:lnTo>
                  <a:pt x="4236" y="5096"/>
                </a:lnTo>
                <a:lnTo>
                  <a:pt x="4244" y="5096"/>
                </a:lnTo>
                <a:lnTo>
                  <a:pt x="4229" y="5128"/>
                </a:lnTo>
                <a:lnTo>
                  <a:pt x="4399" y="5193"/>
                </a:lnTo>
                <a:lnTo>
                  <a:pt x="4391" y="5209"/>
                </a:lnTo>
                <a:lnTo>
                  <a:pt x="4422" y="5209"/>
                </a:lnTo>
                <a:lnTo>
                  <a:pt x="4422" y="5226"/>
                </a:lnTo>
                <a:lnTo>
                  <a:pt x="4453" y="5274"/>
                </a:lnTo>
                <a:lnTo>
                  <a:pt x="4468" y="5404"/>
                </a:lnTo>
                <a:lnTo>
                  <a:pt x="4476" y="5404"/>
                </a:lnTo>
                <a:lnTo>
                  <a:pt x="4476" y="5420"/>
                </a:lnTo>
                <a:lnTo>
                  <a:pt x="4461" y="5404"/>
                </a:lnTo>
                <a:lnTo>
                  <a:pt x="4445" y="5453"/>
                </a:lnTo>
                <a:lnTo>
                  <a:pt x="4391" y="5436"/>
                </a:lnTo>
                <a:lnTo>
                  <a:pt x="4383" y="5420"/>
                </a:lnTo>
                <a:lnTo>
                  <a:pt x="4399" y="5388"/>
                </a:lnTo>
                <a:lnTo>
                  <a:pt x="4391" y="5388"/>
                </a:lnTo>
                <a:lnTo>
                  <a:pt x="4391" y="5339"/>
                </a:lnTo>
                <a:lnTo>
                  <a:pt x="4360" y="5339"/>
                </a:lnTo>
                <a:lnTo>
                  <a:pt x="4252" y="5696"/>
                </a:lnTo>
                <a:lnTo>
                  <a:pt x="4236" y="5534"/>
                </a:lnTo>
                <a:lnTo>
                  <a:pt x="4182" y="5583"/>
                </a:lnTo>
                <a:lnTo>
                  <a:pt x="4260" y="5355"/>
                </a:lnTo>
                <a:lnTo>
                  <a:pt x="4252" y="5307"/>
                </a:lnTo>
                <a:lnTo>
                  <a:pt x="4182" y="5258"/>
                </a:lnTo>
                <a:lnTo>
                  <a:pt x="4113" y="5420"/>
                </a:lnTo>
                <a:lnTo>
                  <a:pt x="4128" y="5339"/>
                </a:lnTo>
                <a:lnTo>
                  <a:pt x="3974" y="5842"/>
                </a:lnTo>
                <a:lnTo>
                  <a:pt x="3896" y="5891"/>
                </a:lnTo>
                <a:lnTo>
                  <a:pt x="3989" y="5453"/>
                </a:lnTo>
                <a:lnTo>
                  <a:pt x="3958" y="5453"/>
                </a:lnTo>
                <a:lnTo>
                  <a:pt x="4059" y="5226"/>
                </a:lnTo>
                <a:lnTo>
                  <a:pt x="4059" y="5258"/>
                </a:lnTo>
                <a:lnTo>
                  <a:pt x="4090" y="5226"/>
                </a:lnTo>
                <a:lnTo>
                  <a:pt x="4074" y="5274"/>
                </a:lnTo>
                <a:lnTo>
                  <a:pt x="4167" y="5193"/>
                </a:lnTo>
                <a:lnTo>
                  <a:pt x="4198" y="5226"/>
                </a:lnTo>
                <a:lnTo>
                  <a:pt x="4206" y="5209"/>
                </a:lnTo>
                <a:lnTo>
                  <a:pt x="4252" y="5209"/>
                </a:lnTo>
                <a:lnTo>
                  <a:pt x="4198" y="5128"/>
                </a:lnTo>
                <a:lnTo>
                  <a:pt x="4213" y="5096"/>
                </a:lnTo>
                <a:lnTo>
                  <a:pt x="4059" y="5128"/>
                </a:lnTo>
                <a:lnTo>
                  <a:pt x="4051" y="5079"/>
                </a:lnTo>
                <a:lnTo>
                  <a:pt x="4005" y="5079"/>
                </a:lnTo>
                <a:lnTo>
                  <a:pt x="4005" y="5015"/>
                </a:lnTo>
                <a:lnTo>
                  <a:pt x="3842" y="5112"/>
                </a:lnTo>
                <a:lnTo>
                  <a:pt x="3842" y="5063"/>
                </a:lnTo>
                <a:lnTo>
                  <a:pt x="3780" y="5079"/>
                </a:lnTo>
                <a:lnTo>
                  <a:pt x="4043" y="4804"/>
                </a:lnTo>
                <a:lnTo>
                  <a:pt x="4059" y="4771"/>
                </a:lnTo>
                <a:lnTo>
                  <a:pt x="4074" y="4771"/>
                </a:lnTo>
                <a:lnTo>
                  <a:pt x="4051" y="4820"/>
                </a:lnTo>
                <a:lnTo>
                  <a:pt x="4090" y="4771"/>
                </a:lnTo>
                <a:lnTo>
                  <a:pt x="4090" y="4739"/>
                </a:lnTo>
                <a:close/>
                <a:moveTo>
                  <a:pt x="9973" y="5712"/>
                </a:moveTo>
                <a:lnTo>
                  <a:pt x="9965" y="5745"/>
                </a:lnTo>
                <a:lnTo>
                  <a:pt x="9919" y="5793"/>
                </a:lnTo>
                <a:lnTo>
                  <a:pt x="9926" y="5810"/>
                </a:lnTo>
                <a:lnTo>
                  <a:pt x="9926" y="5875"/>
                </a:lnTo>
                <a:lnTo>
                  <a:pt x="9965" y="5940"/>
                </a:lnTo>
                <a:lnTo>
                  <a:pt x="9973" y="5712"/>
                </a:lnTo>
                <a:close/>
                <a:moveTo>
                  <a:pt x="18082" y="5307"/>
                </a:moveTo>
                <a:lnTo>
                  <a:pt x="18168" y="5664"/>
                </a:lnTo>
                <a:lnTo>
                  <a:pt x="18113" y="5647"/>
                </a:lnTo>
                <a:lnTo>
                  <a:pt x="18113" y="5745"/>
                </a:lnTo>
                <a:lnTo>
                  <a:pt x="18198" y="5940"/>
                </a:lnTo>
                <a:lnTo>
                  <a:pt x="18198" y="5891"/>
                </a:lnTo>
                <a:lnTo>
                  <a:pt x="18229" y="5891"/>
                </a:lnTo>
                <a:lnTo>
                  <a:pt x="18160" y="5810"/>
                </a:lnTo>
                <a:lnTo>
                  <a:pt x="18168" y="5761"/>
                </a:lnTo>
                <a:lnTo>
                  <a:pt x="18198" y="5793"/>
                </a:lnTo>
                <a:lnTo>
                  <a:pt x="18245" y="5777"/>
                </a:lnTo>
                <a:lnTo>
                  <a:pt x="18353" y="5858"/>
                </a:lnTo>
                <a:lnTo>
                  <a:pt x="18345" y="5777"/>
                </a:lnTo>
                <a:lnTo>
                  <a:pt x="18446" y="5631"/>
                </a:lnTo>
                <a:lnTo>
                  <a:pt x="18423" y="5647"/>
                </a:lnTo>
                <a:lnTo>
                  <a:pt x="18384" y="5599"/>
                </a:lnTo>
                <a:lnTo>
                  <a:pt x="18361" y="5485"/>
                </a:lnTo>
                <a:lnTo>
                  <a:pt x="18314" y="5534"/>
                </a:lnTo>
                <a:lnTo>
                  <a:pt x="18082" y="5307"/>
                </a:lnTo>
                <a:close/>
                <a:moveTo>
                  <a:pt x="10862" y="6134"/>
                </a:moveTo>
                <a:lnTo>
                  <a:pt x="10885" y="6167"/>
                </a:lnTo>
                <a:lnTo>
                  <a:pt x="10865" y="6137"/>
                </a:lnTo>
                <a:lnTo>
                  <a:pt x="10862" y="6134"/>
                </a:lnTo>
                <a:close/>
                <a:moveTo>
                  <a:pt x="11735" y="5015"/>
                </a:moveTo>
                <a:lnTo>
                  <a:pt x="11728" y="5031"/>
                </a:lnTo>
                <a:lnTo>
                  <a:pt x="11766" y="5031"/>
                </a:lnTo>
                <a:lnTo>
                  <a:pt x="11728" y="5079"/>
                </a:lnTo>
                <a:lnTo>
                  <a:pt x="11728" y="5112"/>
                </a:lnTo>
                <a:lnTo>
                  <a:pt x="11689" y="5112"/>
                </a:lnTo>
                <a:lnTo>
                  <a:pt x="11735" y="5193"/>
                </a:lnTo>
                <a:lnTo>
                  <a:pt x="11712" y="5226"/>
                </a:lnTo>
                <a:lnTo>
                  <a:pt x="11697" y="5290"/>
                </a:lnTo>
                <a:lnTo>
                  <a:pt x="11643" y="5307"/>
                </a:lnTo>
                <a:lnTo>
                  <a:pt x="11650" y="5323"/>
                </a:lnTo>
                <a:lnTo>
                  <a:pt x="11635" y="5339"/>
                </a:lnTo>
                <a:lnTo>
                  <a:pt x="11967" y="5745"/>
                </a:lnTo>
                <a:lnTo>
                  <a:pt x="11967" y="5972"/>
                </a:lnTo>
                <a:lnTo>
                  <a:pt x="11217" y="5972"/>
                </a:lnTo>
                <a:lnTo>
                  <a:pt x="11264" y="6053"/>
                </a:lnTo>
                <a:lnTo>
                  <a:pt x="11202" y="6086"/>
                </a:lnTo>
                <a:lnTo>
                  <a:pt x="11217" y="6102"/>
                </a:lnTo>
                <a:lnTo>
                  <a:pt x="11148" y="6118"/>
                </a:lnTo>
                <a:lnTo>
                  <a:pt x="11132" y="6102"/>
                </a:lnTo>
                <a:lnTo>
                  <a:pt x="11140" y="6118"/>
                </a:lnTo>
                <a:lnTo>
                  <a:pt x="11094" y="6102"/>
                </a:lnTo>
                <a:lnTo>
                  <a:pt x="11040" y="6167"/>
                </a:lnTo>
                <a:lnTo>
                  <a:pt x="11156" y="6005"/>
                </a:lnTo>
                <a:lnTo>
                  <a:pt x="11194" y="6021"/>
                </a:lnTo>
                <a:lnTo>
                  <a:pt x="11102" y="5777"/>
                </a:lnTo>
                <a:lnTo>
                  <a:pt x="11163" y="5453"/>
                </a:lnTo>
                <a:lnTo>
                  <a:pt x="11179" y="5388"/>
                </a:lnTo>
                <a:lnTo>
                  <a:pt x="11179" y="5420"/>
                </a:lnTo>
                <a:lnTo>
                  <a:pt x="11210" y="5323"/>
                </a:lnTo>
                <a:lnTo>
                  <a:pt x="11202" y="5274"/>
                </a:lnTo>
                <a:lnTo>
                  <a:pt x="11303" y="5079"/>
                </a:lnTo>
                <a:lnTo>
                  <a:pt x="11326" y="5096"/>
                </a:lnTo>
                <a:lnTo>
                  <a:pt x="11310" y="5015"/>
                </a:lnTo>
                <a:lnTo>
                  <a:pt x="11372" y="5112"/>
                </a:lnTo>
                <a:lnTo>
                  <a:pt x="11310" y="5128"/>
                </a:lnTo>
                <a:lnTo>
                  <a:pt x="11364" y="5193"/>
                </a:lnTo>
                <a:lnTo>
                  <a:pt x="11426" y="5193"/>
                </a:lnTo>
                <a:lnTo>
                  <a:pt x="11434" y="5242"/>
                </a:lnTo>
                <a:lnTo>
                  <a:pt x="11380" y="5307"/>
                </a:lnTo>
                <a:lnTo>
                  <a:pt x="11449" y="5372"/>
                </a:lnTo>
                <a:lnTo>
                  <a:pt x="11449" y="5453"/>
                </a:lnTo>
                <a:lnTo>
                  <a:pt x="11496" y="5453"/>
                </a:lnTo>
                <a:lnTo>
                  <a:pt x="11573" y="5355"/>
                </a:lnTo>
                <a:lnTo>
                  <a:pt x="11612" y="5372"/>
                </a:lnTo>
                <a:lnTo>
                  <a:pt x="11627" y="5307"/>
                </a:lnTo>
                <a:lnTo>
                  <a:pt x="11550" y="5307"/>
                </a:lnTo>
                <a:lnTo>
                  <a:pt x="11519" y="5209"/>
                </a:lnTo>
                <a:lnTo>
                  <a:pt x="11534" y="5144"/>
                </a:lnTo>
                <a:lnTo>
                  <a:pt x="11527" y="5193"/>
                </a:lnTo>
                <a:lnTo>
                  <a:pt x="11735" y="5015"/>
                </a:lnTo>
                <a:close/>
                <a:moveTo>
                  <a:pt x="10885" y="6167"/>
                </a:moveTo>
                <a:close/>
                <a:moveTo>
                  <a:pt x="10885" y="6167"/>
                </a:moveTo>
                <a:close/>
                <a:moveTo>
                  <a:pt x="9903" y="6021"/>
                </a:moveTo>
                <a:lnTo>
                  <a:pt x="9903" y="6069"/>
                </a:lnTo>
                <a:lnTo>
                  <a:pt x="9919" y="6280"/>
                </a:lnTo>
                <a:lnTo>
                  <a:pt x="9988" y="6297"/>
                </a:lnTo>
                <a:lnTo>
                  <a:pt x="9988" y="6021"/>
                </a:lnTo>
                <a:close/>
                <a:moveTo>
                  <a:pt x="12516" y="5047"/>
                </a:moveTo>
                <a:lnTo>
                  <a:pt x="12555" y="5079"/>
                </a:lnTo>
                <a:lnTo>
                  <a:pt x="12570" y="5063"/>
                </a:lnTo>
                <a:lnTo>
                  <a:pt x="12601" y="5063"/>
                </a:lnTo>
                <a:lnTo>
                  <a:pt x="12655" y="5323"/>
                </a:lnTo>
                <a:lnTo>
                  <a:pt x="12539" y="5323"/>
                </a:lnTo>
                <a:lnTo>
                  <a:pt x="12563" y="5453"/>
                </a:lnTo>
                <a:lnTo>
                  <a:pt x="12493" y="5485"/>
                </a:lnTo>
                <a:lnTo>
                  <a:pt x="12524" y="5501"/>
                </a:lnTo>
                <a:lnTo>
                  <a:pt x="12578" y="5664"/>
                </a:lnTo>
                <a:lnTo>
                  <a:pt x="12601" y="5680"/>
                </a:lnTo>
                <a:lnTo>
                  <a:pt x="12617" y="5712"/>
                </a:lnTo>
                <a:lnTo>
                  <a:pt x="12655" y="5729"/>
                </a:lnTo>
                <a:lnTo>
                  <a:pt x="12709" y="5988"/>
                </a:lnTo>
                <a:lnTo>
                  <a:pt x="12709" y="5842"/>
                </a:lnTo>
                <a:lnTo>
                  <a:pt x="12825" y="6005"/>
                </a:lnTo>
                <a:lnTo>
                  <a:pt x="12810" y="6069"/>
                </a:lnTo>
                <a:lnTo>
                  <a:pt x="12717" y="6005"/>
                </a:lnTo>
                <a:lnTo>
                  <a:pt x="12748" y="6199"/>
                </a:lnTo>
                <a:lnTo>
                  <a:pt x="12771" y="6167"/>
                </a:lnTo>
                <a:lnTo>
                  <a:pt x="12787" y="6232"/>
                </a:lnTo>
                <a:lnTo>
                  <a:pt x="12764" y="6232"/>
                </a:lnTo>
                <a:lnTo>
                  <a:pt x="12764" y="6280"/>
                </a:lnTo>
                <a:lnTo>
                  <a:pt x="12795" y="6297"/>
                </a:lnTo>
                <a:lnTo>
                  <a:pt x="12833" y="6670"/>
                </a:lnTo>
                <a:lnTo>
                  <a:pt x="12849" y="6670"/>
                </a:lnTo>
                <a:lnTo>
                  <a:pt x="12833" y="6686"/>
                </a:lnTo>
                <a:lnTo>
                  <a:pt x="12833" y="6670"/>
                </a:lnTo>
                <a:lnTo>
                  <a:pt x="12655" y="6686"/>
                </a:lnTo>
                <a:lnTo>
                  <a:pt x="12516" y="6524"/>
                </a:lnTo>
                <a:lnTo>
                  <a:pt x="12501" y="6297"/>
                </a:lnTo>
                <a:lnTo>
                  <a:pt x="12508" y="6329"/>
                </a:lnTo>
                <a:lnTo>
                  <a:pt x="12570" y="6134"/>
                </a:lnTo>
                <a:lnTo>
                  <a:pt x="12338" y="5664"/>
                </a:lnTo>
                <a:lnTo>
                  <a:pt x="12338" y="5566"/>
                </a:lnTo>
                <a:lnTo>
                  <a:pt x="12331" y="5615"/>
                </a:lnTo>
                <a:lnTo>
                  <a:pt x="12269" y="5436"/>
                </a:lnTo>
                <a:lnTo>
                  <a:pt x="12277" y="5404"/>
                </a:lnTo>
                <a:lnTo>
                  <a:pt x="12284" y="5404"/>
                </a:lnTo>
                <a:lnTo>
                  <a:pt x="12292" y="5258"/>
                </a:lnTo>
                <a:lnTo>
                  <a:pt x="12308" y="5274"/>
                </a:lnTo>
                <a:lnTo>
                  <a:pt x="12369" y="5226"/>
                </a:lnTo>
                <a:lnTo>
                  <a:pt x="12362" y="5193"/>
                </a:lnTo>
                <a:lnTo>
                  <a:pt x="12393" y="5161"/>
                </a:lnTo>
                <a:lnTo>
                  <a:pt x="12400" y="5144"/>
                </a:lnTo>
                <a:lnTo>
                  <a:pt x="12393" y="5128"/>
                </a:lnTo>
                <a:lnTo>
                  <a:pt x="12516" y="5047"/>
                </a:lnTo>
                <a:close/>
                <a:moveTo>
                  <a:pt x="10383" y="6443"/>
                </a:moveTo>
                <a:lnTo>
                  <a:pt x="10243" y="6475"/>
                </a:lnTo>
                <a:lnTo>
                  <a:pt x="10197" y="6459"/>
                </a:lnTo>
                <a:lnTo>
                  <a:pt x="10359" y="6702"/>
                </a:lnTo>
                <a:lnTo>
                  <a:pt x="10367" y="6654"/>
                </a:lnTo>
                <a:lnTo>
                  <a:pt x="10359" y="6605"/>
                </a:lnTo>
                <a:lnTo>
                  <a:pt x="10383" y="6443"/>
                </a:lnTo>
                <a:close/>
                <a:moveTo>
                  <a:pt x="11086" y="6929"/>
                </a:moveTo>
                <a:lnTo>
                  <a:pt x="11047" y="6962"/>
                </a:lnTo>
                <a:lnTo>
                  <a:pt x="11055" y="6962"/>
                </a:lnTo>
                <a:lnTo>
                  <a:pt x="11086" y="6929"/>
                </a:lnTo>
                <a:close/>
                <a:moveTo>
                  <a:pt x="10916" y="6881"/>
                </a:moveTo>
                <a:lnTo>
                  <a:pt x="10908" y="6897"/>
                </a:lnTo>
                <a:lnTo>
                  <a:pt x="10908" y="6946"/>
                </a:lnTo>
                <a:lnTo>
                  <a:pt x="10986" y="6995"/>
                </a:lnTo>
                <a:lnTo>
                  <a:pt x="11047" y="6962"/>
                </a:lnTo>
                <a:lnTo>
                  <a:pt x="11040" y="6929"/>
                </a:lnTo>
                <a:lnTo>
                  <a:pt x="10939" y="6913"/>
                </a:lnTo>
                <a:lnTo>
                  <a:pt x="10947" y="6897"/>
                </a:lnTo>
                <a:lnTo>
                  <a:pt x="10916" y="6881"/>
                </a:lnTo>
                <a:close/>
                <a:moveTo>
                  <a:pt x="11612" y="6881"/>
                </a:moveTo>
                <a:lnTo>
                  <a:pt x="11473" y="6978"/>
                </a:lnTo>
                <a:lnTo>
                  <a:pt x="11527" y="7059"/>
                </a:lnTo>
                <a:lnTo>
                  <a:pt x="11589" y="6995"/>
                </a:lnTo>
                <a:lnTo>
                  <a:pt x="11612" y="6897"/>
                </a:lnTo>
                <a:lnTo>
                  <a:pt x="11612" y="6881"/>
                </a:lnTo>
                <a:close/>
                <a:moveTo>
                  <a:pt x="18260" y="5956"/>
                </a:moveTo>
                <a:lnTo>
                  <a:pt x="18237" y="5972"/>
                </a:lnTo>
                <a:lnTo>
                  <a:pt x="18268" y="5988"/>
                </a:lnTo>
                <a:lnTo>
                  <a:pt x="18253" y="6037"/>
                </a:lnTo>
                <a:lnTo>
                  <a:pt x="18214" y="5972"/>
                </a:lnTo>
                <a:lnTo>
                  <a:pt x="18222" y="6021"/>
                </a:lnTo>
                <a:lnTo>
                  <a:pt x="18214" y="6053"/>
                </a:lnTo>
                <a:lnTo>
                  <a:pt x="18237" y="6167"/>
                </a:lnTo>
                <a:lnTo>
                  <a:pt x="18229" y="6167"/>
                </a:lnTo>
                <a:lnTo>
                  <a:pt x="18283" y="6475"/>
                </a:lnTo>
                <a:lnTo>
                  <a:pt x="18268" y="6524"/>
                </a:lnTo>
                <a:lnTo>
                  <a:pt x="18253" y="6621"/>
                </a:lnTo>
                <a:lnTo>
                  <a:pt x="18214" y="6686"/>
                </a:lnTo>
                <a:lnTo>
                  <a:pt x="18175" y="6654"/>
                </a:lnTo>
                <a:lnTo>
                  <a:pt x="18183" y="6572"/>
                </a:lnTo>
                <a:lnTo>
                  <a:pt x="18152" y="6621"/>
                </a:lnTo>
                <a:lnTo>
                  <a:pt x="18168" y="6865"/>
                </a:lnTo>
                <a:lnTo>
                  <a:pt x="18121" y="6897"/>
                </a:lnTo>
                <a:lnTo>
                  <a:pt x="18098" y="6881"/>
                </a:lnTo>
                <a:lnTo>
                  <a:pt x="17951" y="6978"/>
                </a:lnTo>
                <a:lnTo>
                  <a:pt x="17897" y="7157"/>
                </a:lnTo>
                <a:lnTo>
                  <a:pt x="17982" y="7173"/>
                </a:lnTo>
                <a:lnTo>
                  <a:pt x="17974" y="7108"/>
                </a:lnTo>
                <a:lnTo>
                  <a:pt x="18168" y="7059"/>
                </a:lnTo>
                <a:lnTo>
                  <a:pt x="18160" y="7108"/>
                </a:lnTo>
                <a:lnTo>
                  <a:pt x="18214" y="7238"/>
                </a:lnTo>
                <a:lnTo>
                  <a:pt x="18268" y="7108"/>
                </a:lnTo>
                <a:lnTo>
                  <a:pt x="18237" y="6995"/>
                </a:lnTo>
                <a:lnTo>
                  <a:pt x="18260" y="7043"/>
                </a:lnTo>
                <a:lnTo>
                  <a:pt x="18260" y="7011"/>
                </a:lnTo>
                <a:lnTo>
                  <a:pt x="18268" y="7059"/>
                </a:lnTo>
                <a:lnTo>
                  <a:pt x="18345" y="7059"/>
                </a:lnTo>
                <a:lnTo>
                  <a:pt x="18376" y="6978"/>
                </a:lnTo>
                <a:lnTo>
                  <a:pt x="18392" y="6978"/>
                </a:lnTo>
                <a:lnTo>
                  <a:pt x="18399" y="6946"/>
                </a:lnTo>
                <a:lnTo>
                  <a:pt x="18415" y="6946"/>
                </a:lnTo>
                <a:lnTo>
                  <a:pt x="18407" y="6881"/>
                </a:lnTo>
                <a:lnTo>
                  <a:pt x="18430" y="6897"/>
                </a:lnTo>
                <a:lnTo>
                  <a:pt x="18430" y="6946"/>
                </a:lnTo>
                <a:lnTo>
                  <a:pt x="18446" y="7011"/>
                </a:lnTo>
                <a:lnTo>
                  <a:pt x="18477" y="6865"/>
                </a:lnTo>
                <a:lnTo>
                  <a:pt x="18446" y="6800"/>
                </a:lnTo>
                <a:lnTo>
                  <a:pt x="18384" y="6443"/>
                </a:lnTo>
                <a:lnTo>
                  <a:pt x="18407" y="6426"/>
                </a:lnTo>
                <a:lnTo>
                  <a:pt x="18399" y="6329"/>
                </a:lnTo>
                <a:lnTo>
                  <a:pt x="18399" y="6313"/>
                </a:lnTo>
                <a:lnTo>
                  <a:pt x="18260" y="5956"/>
                </a:lnTo>
                <a:close/>
                <a:moveTo>
                  <a:pt x="18059" y="7108"/>
                </a:moveTo>
                <a:lnTo>
                  <a:pt x="18052" y="7157"/>
                </a:lnTo>
                <a:lnTo>
                  <a:pt x="18021" y="7140"/>
                </a:lnTo>
                <a:lnTo>
                  <a:pt x="18013" y="7189"/>
                </a:lnTo>
                <a:lnTo>
                  <a:pt x="17990" y="7254"/>
                </a:lnTo>
                <a:lnTo>
                  <a:pt x="18021" y="7286"/>
                </a:lnTo>
                <a:lnTo>
                  <a:pt x="18044" y="7352"/>
                </a:lnTo>
                <a:lnTo>
                  <a:pt x="18106" y="7238"/>
                </a:lnTo>
                <a:lnTo>
                  <a:pt x="18129" y="7270"/>
                </a:lnTo>
                <a:lnTo>
                  <a:pt x="18144" y="7189"/>
                </a:lnTo>
                <a:lnTo>
                  <a:pt x="18113" y="7108"/>
                </a:lnTo>
                <a:close/>
                <a:moveTo>
                  <a:pt x="11480" y="7562"/>
                </a:moveTo>
                <a:lnTo>
                  <a:pt x="11473" y="7579"/>
                </a:lnTo>
                <a:lnTo>
                  <a:pt x="11496" y="7595"/>
                </a:lnTo>
                <a:lnTo>
                  <a:pt x="11480" y="7562"/>
                </a:lnTo>
                <a:close/>
                <a:moveTo>
                  <a:pt x="17874" y="7189"/>
                </a:moveTo>
                <a:lnTo>
                  <a:pt x="17843" y="7238"/>
                </a:lnTo>
                <a:lnTo>
                  <a:pt x="17843" y="7270"/>
                </a:lnTo>
                <a:lnTo>
                  <a:pt x="17835" y="7254"/>
                </a:lnTo>
                <a:lnTo>
                  <a:pt x="17866" y="7335"/>
                </a:lnTo>
                <a:lnTo>
                  <a:pt x="17843" y="7303"/>
                </a:lnTo>
                <a:lnTo>
                  <a:pt x="17866" y="7384"/>
                </a:lnTo>
                <a:lnTo>
                  <a:pt x="17889" y="7335"/>
                </a:lnTo>
                <a:lnTo>
                  <a:pt x="17874" y="7303"/>
                </a:lnTo>
                <a:lnTo>
                  <a:pt x="17889" y="7319"/>
                </a:lnTo>
                <a:lnTo>
                  <a:pt x="17912" y="7384"/>
                </a:lnTo>
                <a:lnTo>
                  <a:pt x="17920" y="7579"/>
                </a:lnTo>
                <a:lnTo>
                  <a:pt x="17959" y="7611"/>
                </a:lnTo>
                <a:lnTo>
                  <a:pt x="17959" y="7530"/>
                </a:lnTo>
                <a:lnTo>
                  <a:pt x="17974" y="7644"/>
                </a:lnTo>
                <a:lnTo>
                  <a:pt x="17982" y="7611"/>
                </a:lnTo>
                <a:lnTo>
                  <a:pt x="17982" y="7579"/>
                </a:lnTo>
                <a:lnTo>
                  <a:pt x="18005" y="7579"/>
                </a:lnTo>
                <a:lnTo>
                  <a:pt x="17982" y="7270"/>
                </a:lnTo>
                <a:lnTo>
                  <a:pt x="17959" y="7270"/>
                </a:lnTo>
                <a:lnTo>
                  <a:pt x="17951" y="7205"/>
                </a:lnTo>
                <a:lnTo>
                  <a:pt x="17936" y="7222"/>
                </a:lnTo>
                <a:lnTo>
                  <a:pt x="17905" y="7189"/>
                </a:lnTo>
                <a:close/>
                <a:moveTo>
                  <a:pt x="3749" y="7838"/>
                </a:moveTo>
                <a:lnTo>
                  <a:pt x="3757" y="7855"/>
                </a:lnTo>
                <a:lnTo>
                  <a:pt x="3753" y="7839"/>
                </a:lnTo>
                <a:lnTo>
                  <a:pt x="3749" y="7838"/>
                </a:lnTo>
                <a:close/>
                <a:moveTo>
                  <a:pt x="4043" y="8471"/>
                </a:moveTo>
                <a:lnTo>
                  <a:pt x="4043" y="8472"/>
                </a:lnTo>
                <a:lnTo>
                  <a:pt x="4043" y="8488"/>
                </a:lnTo>
                <a:lnTo>
                  <a:pt x="4043" y="8471"/>
                </a:lnTo>
                <a:close/>
                <a:moveTo>
                  <a:pt x="17510" y="8585"/>
                </a:moveTo>
                <a:lnTo>
                  <a:pt x="17479" y="8601"/>
                </a:lnTo>
                <a:lnTo>
                  <a:pt x="17433" y="8845"/>
                </a:lnTo>
                <a:lnTo>
                  <a:pt x="17510" y="9120"/>
                </a:lnTo>
                <a:lnTo>
                  <a:pt x="17526" y="8650"/>
                </a:lnTo>
                <a:lnTo>
                  <a:pt x="17510" y="8585"/>
                </a:lnTo>
                <a:close/>
                <a:moveTo>
                  <a:pt x="3510" y="9185"/>
                </a:moveTo>
                <a:lnTo>
                  <a:pt x="3510" y="9202"/>
                </a:lnTo>
                <a:lnTo>
                  <a:pt x="3525" y="9185"/>
                </a:lnTo>
                <a:close/>
                <a:moveTo>
                  <a:pt x="13320" y="9380"/>
                </a:moveTo>
                <a:close/>
                <a:moveTo>
                  <a:pt x="3935" y="8926"/>
                </a:moveTo>
                <a:lnTo>
                  <a:pt x="3719" y="9072"/>
                </a:lnTo>
                <a:lnTo>
                  <a:pt x="3711" y="9104"/>
                </a:lnTo>
                <a:lnTo>
                  <a:pt x="3680" y="9137"/>
                </a:lnTo>
                <a:lnTo>
                  <a:pt x="3703" y="9120"/>
                </a:lnTo>
                <a:lnTo>
                  <a:pt x="3703" y="9153"/>
                </a:lnTo>
                <a:lnTo>
                  <a:pt x="3889" y="9007"/>
                </a:lnTo>
                <a:lnTo>
                  <a:pt x="3873" y="9039"/>
                </a:lnTo>
                <a:lnTo>
                  <a:pt x="4097" y="9185"/>
                </a:lnTo>
                <a:lnTo>
                  <a:pt x="4105" y="9283"/>
                </a:lnTo>
                <a:lnTo>
                  <a:pt x="4182" y="9331"/>
                </a:lnTo>
                <a:lnTo>
                  <a:pt x="4144" y="9461"/>
                </a:lnTo>
                <a:lnTo>
                  <a:pt x="4314" y="9429"/>
                </a:lnTo>
                <a:lnTo>
                  <a:pt x="4322" y="9445"/>
                </a:lnTo>
                <a:lnTo>
                  <a:pt x="4376" y="9429"/>
                </a:lnTo>
                <a:lnTo>
                  <a:pt x="4376" y="9380"/>
                </a:lnTo>
                <a:lnTo>
                  <a:pt x="4213" y="9218"/>
                </a:lnTo>
                <a:lnTo>
                  <a:pt x="4198" y="9185"/>
                </a:lnTo>
                <a:lnTo>
                  <a:pt x="4182" y="9169"/>
                </a:lnTo>
                <a:lnTo>
                  <a:pt x="4198" y="9169"/>
                </a:lnTo>
                <a:lnTo>
                  <a:pt x="4167" y="9137"/>
                </a:lnTo>
                <a:lnTo>
                  <a:pt x="4175" y="9153"/>
                </a:lnTo>
                <a:lnTo>
                  <a:pt x="3935" y="8926"/>
                </a:lnTo>
                <a:close/>
                <a:moveTo>
                  <a:pt x="15670" y="9461"/>
                </a:moveTo>
                <a:close/>
                <a:moveTo>
                  <a:pt x="16830" y="9429"/>
                </a:moveTo>
                <a:lnTo>
                  <a:pt x="16830" y="9445"/>
                </a:lnTo>
                <a:lnTo>
                  <a:pt x="16753" y="9477"/>
                </a:lnTo>
                <a:lnTo>
                  <a:pt x="16760" y="9477"/>
                </a:lnTo>
                <a:lnTo>
                  <a:pt x="16722" y="9575"/>
                </a:lnTo>
                <a:lnTo>
                  <a:pt x="16760" y="9705"/>
                </a:lnTo>
                <a:lnTo>
                  <a:pt x="16838" y="9656"/>
                </a:lnTo>
                <a:lnTo>
                  <a:pt x="16869" y="9510"/>
                </a:lnTo>
                <a:lnTo>
                  <a:pt x="16830" y="9429"/>
                </a:lnTo>
                <a:close/>
                <a:moveTo>
                  <a:pt x="4121" y="9672"/>
                </a:moveTo>
                <a:lnTo>
                  <a:pt x="4097" y="9688"/>
                </a:lnTo>
                <a:lnTo>
                  <a:pt x="4128" y="9786"/>
                </a:lnTo>
                <a:lnTo>
                  <a:pt x="4159" y="9802"/>
                </a:lnTo>
                <a:lnTo>
                  <a:pt x="4198" y="9769"/>
                </a:lnTo>
                <a:lnTo>
                  <a:pt x="4229" y="9769"/>
                </a:lnTo>
                <a:lnTo>
                  <a:pt x="4121" y="9672"/>
                </a:lnTo>
                <a:close/>
                <a:moveTo>
                  <a:pt x="4430" y="9477"/>
                </a:moveTo>
                <a:lnTo>
                  <a:pt x="4468" y="9526"/>
                </a:lnTo>
                <a:lnTo>
                  <a:pt x="4468" y="9591"/>
                </a:lnTo>
                <a:lnTo>
                  <a:pt x="4492" y="9672"/>
                </a:lnTo>
                <a:lnTo>
                  <a:pt x="4468" y="9688"/>
                </a:lnTo>
                <a:lnTo>
                  <a:pt x="4368" y="9656"/>
                </a:lnTo>
                <a:lnTo>
                  <a:pt x="4353" y="9705"/>
                </a:lnTo>
                <a:lnTo>
                  <a:pt x="4383" y="9753"/>
                </a:lnTo>
                <a:lnTo>
                  <a:pt x="4492" y="9721"/>
                </a:lnTo>
                <a:lnTo>
                  <a:pt x="4530" y="9769"/>
                </a:lnTo>
                <a:lnTo>
                  <a:pt x="4553" y="9818"/>
                </a:lnTo>
                <a:lnTo>
                  <a:pt x="4577" y="9721"/>
                </a:lnTo>
                <a:lnTo>
                  <a:pt x="4739" y="9721"/>
                </a:lnTo>
                <a:lnTo>
                  <a:pt x="4762" y="9640"/>
                </a:lnTo>
                <a:lnTo>
                  <a:pt x="4685" y="9575"/>
                </a:lnTo>
                <a:lnTo>
                  <a:pt x="4708" y="9559"/>
                </a:lnTo>
                <a:lnTo>
                  <a:pt x="4430" y="9477"/>
                </a:lnTo>
                <a:close/>
                <a:moveTo>
                  <a:pt x="15779" y="10094"/>
                </a:moveTo>
                <a:close/>
                <a:moveTo>
                  <a:pt x="3703" y="10191"/>
                </a:moveTo>
                <a:lnTo>
                  <a:pt x="3703" y="10208"/>
                </a:lnTo>
                <a:lnTo>
                  <a:pt x="3711" y="10224"/>
                </a:lnTo>
                <a:lnTo>
                  <a:pt x="3703" y="10191"/>
                </a:lnTo>
                <a:close/>
                <a:moveTo>
                  <a:pt x="3340" y="10532"/>
                </a:moveTo>
                <a:lnTo>
                  <a:pt x="3355" y="10548"/>
                </a:lnTo>
                <a:lnTo>
                  <a:pt x="3347" y="10532"/>
                </a:lnTo>
                <a:close/>
                <a:moveTo>
                  <a:pt x="17557" y="9672"/>
                </a:moveTo>
                <a:lnTo>
                  <a:pt x="17534" y="9786"/>
                </a:lnTo>
                <a:lnTo>
                  <a:pt x="17549" y="10078"/>
                </a:lnTo>
                <a:lnTo>
                  <a:pt x="17510" y="10045"/>
                </a:lnTo>
                <a:lnTo>
                  <a:pt x="17565" y="10305"/>
                </a:lnTo>
                <a:lnTo>
                  <a:pt x="17580" y="10273"/>
                </a:lnTo>
                <a:lnTo>
                  <a:pt x="17611" y="10338"/>
                </a:lnTo>
                <a:lnTo>
                  <a:pt x="17595" y="10451"/>
                </a:lnTo>
                <a:lnTo>
                  <a:pt x="17657" y="10467"/>
                </a:lnTo>
                <a:lnTo>
                  <a:pt x="17673" y="10419"/>
                </a:lnTo>
                <a:lnTo>
                  <a:pt x="17742" y="10532"/>
                </a:lnTo>
                <a:lnTo>
                  <a:pt x="17719" y="10435"/>
                </a:lnTo>
                <a:lnTo>
                  <a:pt x="17843" y="10646"/>
                </a:lnTo>
                <a:lnTo>
                  <a:pt x="17796" y="10467"/>
                </a:lnTo>
                <a:lnTo>
                  <a:pt x="17820" y="10451"/>
                </a:lnTo>
                <a:lnTo>
                  <a:pt x="17773" y="10419"/>
                </a:lnTo>
                <a:lnTo>
                  <a:pt x="17773" y="10451"/>
                </a:lnTo>
                <a:lnTo>
                  <a:pt x="17727" y="10370"/>
                </a:lnTo>
                <a:lnTo>
                  <a:pt x="17704" y="10386"/>
                </a:lnTo>
                <a:lnTo>
                  <a:pt x="17711" y="10419"/>
                </a:lnTo>
                <a:lnTo>
                  <a:pt x="17634" y="10208"/>
                </a:lnTo>
                <a:lnTo>
                  <a:pt x="17650" y="10078"/>
                </a:lnTo>
                <a:lnTo>
                  <a:pt x="17673" y="10029"/>
                </a:lnTo>
                <a:lnTo>
                  <a:pt x="17657" y="9705"/>
                </a:lnTo>
                <a:lnTo>
                  <a:pt x="17634" y="9721"/>
                </a:lnTo>
                <a:lnTo>
                  <a:pt x="17557" y="9672"/>
                </a:lnTo>
                <a:close/>
                <a:moveTo>
                  <a:pt x="17843" y="10646"/>
                </a:moveTo>
                <a:close/>
                <a:moveTo>
                  <a:pt x="17588" y="10500"/>
                </a:moveTo>
                <a:lnTo>
                  <a:pt x="17665" y="10695"/>
                </a:lnTo>
                <a:lnTo>
                  <a:pt x="17665" y="10565"/>
                </a:lnTo>
                <a:lnTo>
                  <a:pt x="17619" y="10500"/>
                </a:lnTo>
                <a:close/>
                <a:moveTo>
                  <a:pt x="16838" y="10743"/>
                </a:moveTo>
                <a:close/>
                <a:moveTo>
                  <a:pt x="16838" y="10743"/>
                </a:moveTo>
                <a:lnTo>
                  <a:pt x="16837" y="10749"/>
                </a:lnTo>
                <a:lnTo>
                  <a:pt x="16838" y="10759"/>
                </a:lnTo>
                <a:lnTo>
                  <a:pt x="16838" y="10743"/>
                </a:lnTo>
                <a:close/>
                <a:moveTo>
                  <a:pt x="17789" y="10646"/>
                </a:moveTo>
                <a:lnTo>
                  <a:pt x="17789" y="10759"/>
                </a:lnTo>
                <a:lnTo>
                  <a:pt x="17820" y="10727"/>
                </a:lnTo>
                <a:lnTo>
                  <a:pt x="17851" y="10776"/>
                </a:lnTo>
                <a:lnTo>
                  <a:pt x="17804" y="10662"/>
                </a:lnTo>
                <a:lnTo>
                  <a:pt x="17789" y="10646"/>
                </a:lnTo>
                <a:close/>
                <a:moveTo>
                  <a:pt x="17858" y="10646"/>
                </a:moveTo>
                <a:lnTo>
                  <a:pt x="17920" y="10857"/>
                </a:lnTo>
                <a:lnTo>
                  <a:pt x="17967" y="10889"/>
                </a:lnTo>
                <a:lnTo>
                  <a:pt x="17974" y="10889"/>
                </a:lnTo>
                <a:lnTo>
                  <a:pt x="17928" y="10678"/>
                </a:lnTo>
                <a:lnTo>
                  <a:pt x="17858" y="10646"/>
                </a:lnTo>
                <a:close/>
                <a:moveTo>
                  <a:pt x="17711" y="10759"/>
                </a:moveTo>
                <a:lnTo>
                  <a:pt x="17704" y="10776"/>
                </a:lnTo>
                <a:lnTo>
                  <a:pt x="17719" y="10792"/>
                </a:lnTo>
                <a:lnTo>
                  <a:pt x="17719" y="11003"/>
                </a:lnTo>
                <a:lnTo>
                  <a:pt x="17789" y="10857"/>
                </a:lnTo>
                <a:lnTo>
                  <a:pt x="17711" y="10759"/>
                </a:lnTo>
                <a:close/>
                <a:moveTo>
                  <a:pt x="17874" y="10824"/>
                </a:moveTo>
                <a:lnTo>
                  <a:pt x="17881" y="10889"/>
                </a:lnTo>
                <a:lnTo>
                  <a:pt x="17905" y="10938"/>
                </a:lnTo>
                <a:lnTo>
                  <a:pt x="17928" y="11068"/>
                </a:lnTo>
                <a:lnTo>
                  <a:pt x="17928" y="11003"/>
                </a:lnTo>
                <a:lnTo>
                  <a:pt x="17936" y="11035"/>
                </a:lnTo>
                <a:lnTo>
                  <a:pt x="17936" y="10970"/>
                </a:lnTo>
                <a:lnTo>
                  <a:pt x="17928" y="10938"/>
                </a:lnTo>
                <a:lnTo>
                  <a:pt x="17912" y="10841"/>
                </a:lnTo>
                <a:lnTo>
                  <a:pt x="17897" y="10857"/>
                </a:lnTo>
                <a:lnTo>
                  <a:pt x="17874" y="10824"/>
                </a:lnTo>
                <a:close/>
                <a:moveTo>
                  <a:pt x="14596" y="11084"/>
                </a:moveTo>
                <a:lnTo>
                  <a:pt x="14611" y="11149"/>
                </a:lnTo>
                <a:lnTo>
                  <a:pt x="14601" y="11102"/>
                </a:lnTo>
                <a:lnTo>
                  <a:pt x="14596" y="11084"/>
                </a:lnTo>
                <a:close/>
                <a:moveTo>
                  <a:pt x="17812" y="10922"/>
                </a:moveTo>
                <a:lnTo>
                  <a:pt x="17781" y="10954"/>
                </a:lnTo>
                <a:lnTo>
                  <a:pt x="17773" y="10987"/>
                </a:lnTo>
                <a:lnTo>
                  <a:pt x="17781" y="11052"/>
                </a:lnTo>
                <a:lnTo>
                  <a:pt x="17750" y="11100"/>
                </a:lnTo>
                <a:lnTo>
                  <a:pt x="17812" y="11214"/>
                </a:lnTo>
                <a:lnTo>
                  <a:pt x="17812" y="10922"/>
                </a:lnTo>
                <a:close/>
                <a:moveTo>
                  <a:pt x="17541" y="10857"/>
                </a:moveTo>
                <a:lnTo>
                  <a:pt x="17410" y="11311"/>
                </a:lnTo>
                <a:lnTo>
                  <a:pt x="17410" y="11327"/>
                </a:lnTo>
                <a:lnTo>
                  <a:pt x="17557" y="11003"/>
                </a:lnTo>
                <a:lnTo>
                  <a:pt x="17541" y="10857"/>
                </a:lnTo>
                <a:close/>
                <a:moveTo>
                  <a:pt x="14859" y="11133"/>
                </a:moveTo>
                <a:lnTo>
                  <a:pt x="14843" y="11392"/>
                </a:lnTo>
                <a:lnTo>
                  <a:pt x="14843" y="11425"/>
                </a:lnTo>
                <a:lnTo>
                  <a:pt x="14936" y="11701"/>
                </a:lnTo>
                <a:lnTo>
                  <a:pt x="14975" y="11441"/>
                </a:lnTo>
                <a:lnTo>
                  <a:pt x="14882" y="11149"/>
                </a:lnTo>
                <a:lnTo>
                  <a:pt x="14859" y="11133"/>
                </a:lnTo>
                <a:close/>
                <a:moveTo>
                  <a:pt x="17959" y="11149"/>
                </a:moveTo>
                <a:lnTo>
                  <a:pt x="17959" y="11230"/>
                </a:lnTo>
                <a:lnTo>
                  <a:pt x="17920" y="11262"/>
                </a:lnTo>
                <a:lnTo>
                  <a:pt x="17920" y="11295"/>
                </a:lnTo>
                <a:lnTo>
                  <a:pt x="17897" y="11295"/>
                </a:lnTo>
                <a:lnTo>
                  <a:pt x="17889" y="11360"/>
                </a:lnTo>
                <a:lnTo>
                  <a:pt x="17858" y="11392"/>
                </a:lnTo>
                <a:lnTo>
                  <a:pt x="17851" y="11295"/>
                </a:lnTo>
                <a:lnTo>
                  <a:pt x="17820" y="11311"/>
                </a:lnTo>
                <a:lnTo>
                  <a:pt x="17796" y="11376"/>
                </a:lnTo>
                <a:lnTo>
                  <a:pt x="17750" y="11409"/>
                </a:lnTo>
                <a:lnTo>
                  <a:pt x="17750" y="11555"/>
                </a:lnTo>
                <a:lnTo>
                  <a:pt x="17781" y="11425"/>
                </a:lnTo>
                <a:lnTo>
                  <a:pt x="17812" y="11441"/>
                </a:lnTo>
                <a:lnTo>
                  <a:pt x="17835" y="11490"/>
                </a:lnTo>
                <a:lnTo>
                  <a:pt x="17843" y="11425"/>
                </a:lnTo>
                <a:lnTo>
                  <a:pt x="17874" y="11457"/>
                </a:lnTo>
                <a:lnTo>
                  <a:pt x="17881" y="11603"/>
                </a:lnTo>
                <a:lnTo>
                  <a:pt x="17959" y="11733"/>
                </a:lnTo>
                <a:lnTo>
                  <a:pt x="17967" y="11717"/>
                </a:lnTo>
                <a:lnTo>
                  <a:pt x="17967" y="11749"/>
                </a:lnTo>
                <a:lnTo>
                  <a:pt x="17997" y="11717"/>
                </a:lnTo>
                <a:lnTo>
                  <a:pt x="17974" y="11619"/>
                </a:lnTo>
                <a:lnTo>
                  <a:pt x="17990" y="11522"/>
                </a:lnTo>
                <a:lnTo>
                  <a:pt x="18013" y="11555"/>
                </a:lnTo>
                <a:lnTo>
                  <a:pt x="18028" y="11668"/>
                </a:lnTo>
                <a:lnTo>
                  <a:pt x="18028" y="11587"/>
                </a:lnTo>
                <a:lnTo>
                  <a:pt x="18052" y="11522"/>
                </a:lnTo>
                <a:lnTo>
                  <a:pt x="18028" y="11311"/>
                </a:lnTo>
                <a:lnTo>
                  <a:pt x="18021" y="11295"/>
                </a:lnTo>
                <a:lnTo>
                  <a:pt x="18028" y="11262"/>
                </a:lnTo>
                <a:lnTo>
                  <a:pt x="18013" y="11181"/>
                </a:lnTo>
                <a:lnTo>
                  <a:pt x="17959" y="11149"/>
                </a:lnTo>
                <a:close/>
                <a:moveTo>
                  <a:pt x="18175" y="12334"/>
                </a:moveTo>
                <a:lnTo>
                  <a:pt x="18144" y="12463"/>
                </a:lnTo>
                <a:lnTo>
                  <a:pt x="18152" y="12739"/>
                </a:lnTo>
                <a:lnTo>
                  <a:pt x="18206" y="12853"/>
                </a:lnTo>
                <a:lnTo>
                  <a:pt x="18168" y="12626"/>
                </a:lnTo>
                <a:lnTo>
                  <a:pt x="18237" y="12658"/>
                </a:lnTo>
                <a:lnTo>
                  <a:pt x="18198" y="12545"/>
                </a:lnTo>
                <a:lnTo>
                  <a:pt x="18222" y="12512"/>
                </a:lnTo>
                <a:lnTo>
                  <a:pt x="18222" y="12463"/>
                </a:lnTo>
                <a:lnTo>
                  <a:pt x="18152" y="12528"/>
                </a:lnTo>
                <a:lnTo>
                  <a:pt x="18175" y="12480"/>
                </a:lnTo>
                <a:lnTo>
                  <a:pt x="18175" y="12431"/>
                </a:lnTo>
                <a:lnTo>
                  <a:pt x="18168" y="12398"/>
                </a:lnTo>
                <a:lnTo>
                  <a:pt x="18175" y="12334"/>
                </a:lnTo>
                <a:close/>
                <a:moveTo>
                  <a:pt x="6038" y="12739"/>
                </a:moveTo>
                <a:lnTo>
                  <a:pt x="5906" y="12788"/>
                </a:lnTo>
                <a:lnTo>
                  <a:pt x="5906" y="12934"/>
                </a:lnTo>
                <a:lnTo>
                  <a:pt x="5930" y="12983"/>
                </a:lnTo>
                <a:lnTo>
                  <a:pt x="6007" y="12934"/>
                </a:lnTo>
                <a:lnTo>
                  <a:pt x="6053" y="12804"/>
                </a:lnTo>
                <a:lnTo>
                  <a:pt x="6038" y="12739"/>
                </a:lnTo>
                <a:close/>
                <a:moveTo>
                  <a:pt x="19737" y="13112"/>
                </a:moveTo>
                <a:lnTo>
                  <a:pt x="19729" y="13145"/>
                </a:lnTo>
                <a:lnTo>
                  <a:pt x="19745" y="13161"/>
                </a:lnTo>
                <a:lnTo>
                  <a:pt x="19752" y="13161"/>
                </a:lnTo>
                <a:lnTo>
                  <a:pt x="19737" y="13112"/>
                </a:lnTo>
                <a:close/>
                <a:moveTo>
                  <a:pt x="16668" y="12983"/>
                </a:moveTo>
                <a:lnTo>
                  <a:pt x="16614" y="12999"/>
                </a:lnTo>
                <a:lnTo>
                  <a:pt x="16621" y="13048"/>
                </a:lnTo>
                <a:lnTo>
                  <a:pt x="16652" y="13096"/>
                </a:lnTo>
                <a:lnTo>
                  <a:pt x="16652" y="13145"/>
                </a:lnTo>
                <a:lnTo>
                  <a:pt x="16706" y="13194"/>
                </a:lnTo>
                <a:lnTo>
                  <a:pt x="16714" y="13112"/>
                </a:lnTo>
                <a:lnTo>
                  <a:pt x="16668" y="12983"/>
                </a:lnTo>
                <a:close/>
                <a:moveTo>
                  <a:pt x="16784" y="13112"/>
                </a:moveTo>
                <a:lnTo>
                  <a:pt x="16768" y="13177"/>
                </a:lnTo>
                <a:lnTo>
                  <a:pt x="16768" y="13226"/>
                </a:lnTo>
                <a:lnTo>
                  <a:pt x="16807" y="13194"/>
                </a:lnTo>
                <a:lnTo>
                  <a:pt x="16784" y="13112"/>
                </a:lnTo>
                <a:close/>
                <a:moveTo>
                  <a:pt x="18175" y="13226"/>
                </a:moveTo>
                <a:lnTo>
                  <a:pt x="18160" y="13275"/>
                </a:lnTo>
                <a:lnTo>
                  <a:pt x="18183" y="13226"/>
                </a:lnTo>
                <a:close/>
                <a:moveTo>
                  <a:pt x="18206" y="13161"/>
                </a:moveTo>
                <a:lnTo>
                  <a:pt x="18183" y="13226"/>
                </a:lnTo>
                <a:lnTo>
                  <a:pt x="18198" y="13259"/>
                </a:lnTo>
                <a:lnTo>
                  <a:pt x="18237" y="13242"/>
                </a:lnTo>
                <a:lnTo>
                  <a:pt x="18268" y="13259"/>
                </a:lnTo>
                <a:lnTo>
                  <a:pt x="18291" y="13242"/>
                </a:lnTo>
                <a:lnTo>
                  <a:pt x="18361" y="13324"/>
                </a:lnTo>
                <a:lnTo>
                  <a:pt x="18260" y="13161"/>
                </a:lnTo>
                <a:close/>
                <a:moveTo>
                  <a:pt x="17387" y="11555"/>
                </a:moveTo>
                <a:lnTo>
                  <a:pt x="17309" y="11782"/>
                </a:lnTo>
                <a:lnTo>
                  <a:pt x="17309" y="11863"/>
                </a:lnTo>
                <a:lnTo>
                  <a:pt x="17271" y="11895"/>
                </a:lnTo>
                <a:lnTo>
                  <a:pt x="17271" y="11879"/>
                </a:lnTo>
                <a:lnTo>
                  <a:pt x="17201" y="11960"/>
                </a:lnTo>
                <a:lnTo>
                  <a:pt x="17162" y="12123"/>
                </a:lnTo>
                <a:lnTo>
                  <a:pt x="17039" y="12252"/>
                </a:lnTo>
                <a:lnTo>
                  <a:pt x="17031" y="12285"/>
                </a:lnTo>
                <a:lnTo>
                  <a:pt x="17023" y="12301"/>
                </a:lnTo>
                <a:lnTo>
                  <a:pt x="17023" y="12480"/>
                </a:lnTo>
                <a:lnTo>
                  <a:pt x="16907" y="12366"/>
                </a:lnTo>
                <a:lnTo>
                  <a:pt x="16869" y="12496"/>
                </a:lnTo>
                <a:lnTo>
                  <a:pt x="16876" y="12496"/>
                </a:lnTo>
                <a:lnTo>
                  <a:pt x="16946" y="13177"/>
                </a:lnTo>
                <a:lnTo>
                  <a:pt x="17047" y="13177"/>
                </a:lnTo>
                <a:lnTo>
                  <a:pt x="17070" y="13275"/>
                </a:lnTo>
                <a:lnTo>
                  <a:pt x="17085" y="13242"/>
                </a:lnTo>
                <a:lnTo>
                  <a:pt x="17108" y="13259"/>
                </a:lnTo>
                <a:lnTo>
                  <a:pt x="17139" y="13177"/>
                </a:lnTo>
                <a:lnTo>
                  <a:pt x="17186" y="13259"/>
                </a:lnTo>
                <a:lnTo>
                  <a:pt x="17232" y="13226"/>
                </a:lnTo>
                <a:lnTo>
                  <a:pt x="17240" y="13259"/>
                </a:lnTo>
                <a:lnTo>
                  <a:pt x="17263" y="13372"/>
                </a:lnTo>
                <a:lnTo>
                  <a:pt x="17340" y="13275"/>
                </a:lnTo>
                <a:lnTo>
                  <a:pt x="17364" y="13210"/>
                </a:lnTo>
                <a:lnTo>
                  <a:pt x="17356" y="13177"/>
                </a:lnTo>
                <a:lnTo>
                  <a:pt x="17371" y="13129"/>
                </a:lnTo>
                <a:lnTo>
                  <a:pt x="17364" y="12999"/>
                </a:lnTo>
                <a:lnTo>
                  <a:pt x="17402" y="12869"/>
                </a:lnTo>
                <a:lnTo>
                  <a:pt x="17425" y="12869"/>
                </a:lnTo>
                <a:lnTo>
                  <a:pt x="17479" y="12528"/>
                </a:lnTo>
                <a:lnTo>
                  <a:pt x="17526" y="12561"/>
                </a:lnTo>
                <a:lnTo>
                  <a:pt x="17549" y="12561"/>
                </a:lnTo>
                <a:lnTo>
                  <a:pt x="17541" y="12528"/>
                </a:lnTo>
                <a:lnTo>
                  <a:pt x="17472" y="12366"/>
                </a:lnTo>
                <a:lnTo>
                  <a:pt x="17464" y="12236"/>
                </a:lnTo>
                <a:lnTo>
                  <a:pt x="17456" y="12220"/>
                </a:lnTo>
                <a:lnTo>
                  <a:pt x="17418" y="12106"/>
                </a:lnTo>
                <a:lnTo>
                  <a:pt x="17449" y="12090"/>
                </a:lnTo>
                <a:lnTo>
                  <a:pt x="17456" y="12074"/>
                </a:lnTo>
                <a:lnTo>
                  <a:pt x="17456" y="11993"/>
                </a:lnTo>
                <a:lnTo>
                  <a:pt x="17518" y="11993"/>
                </a:lnTo>
                <a:lnTo>
                  <a:pt x="17495" y="11879"/>
                </a:lnTo>
                <a:lnTo>
                  <a:pt x="17557" y="11863"/>
                </a:lnTo>
                <a:lnTo>
                  <a:pt x="17472" y="11717"/>
                </a:lnTo>
                <a:lnTo>
                  <a:pt x="17441" y="11733"/>
                </a:lnTo>
                <a:lnTo>
                  <a:pt x="17418" y="11571"/>
                </a:lnTo>
                <a:lnTo>
                  <a:pt x="17387" y="11619"/>
                </a:lnTo>
                <a:lnTo>
                  <a:pt x="17387" y="11555"/>
                </a:lnTo>
                <a:close/>
                <a:moveTo>
                  <a:pt x="19752" y="13161"/>
                </a:moveTo>
                <a:lnTo>
                  <a:pt x="19868" y="13486"/>
                </a:lnTo>
                <a:lnTo>
                  <a:pt x="19830" y="13291"/>
                </a:lnTo>
                <a:lnTo>
                  <a:pt x="19752" y="13161"/>
                </a:lnTo>
                <a:close/>
                <a:moveTo>
                  <a:pt x="17967" y="12415"/>
                </a:moveTo>
                <a:lnTo>
                  <a:pt x="17928" y="12512"/>
                </a:lnTo>
                <a:lnTo>
                  <a:pt x="17735" y="12528"/>
                </a:lnTo>
                <a:lnTo>
                  <a:pt x="17719" y="12496"/>
                </a:lnTo>
                <a:lnTo>
                  <a:pt x="17650" y="12545"/>
                </a:lnTo>
                <a:lnTo>
                  <a:pt x="17611" y="12674"/>
                </a:lnTo>
                <a:lnTo>
                  <a:pt x="17611" y="12707"/>
                </a:lnTo>
                <a:lnTo>
                  <a:pt x="17603" y="12723"/>
                </a:lnTo>
                <a:lnTo>
                  <a:pt x="17611" y="12837"/>
                </a:lnTo>
                <a:lnTo>
                  <a:pt x="17603" y="12804"/>
                </a:lnTo>
                <a:lnTo>
                  <a:pt x="17541" y="13242"/>
                </a:lnTo>
                <a:lnTo>
                  <a:pt x="17565" y="13275"/>
                </a:lnTo>
                <a:lnTo>
                  <a:pt x="17580" y="13307"/>
                </a:lnTo>
                <a:lnTo>
                  <a:pt x="17588" y="13632"/>
                </a:lnTo>
                <a:lnTo>
                  <a:pt x="17642" y="13616"/>
                </a:lnTo>
                <a:lnTo>
                  <a:pt x="17657" y="13145"/>
                </a:lnTo>
                <a:lnTo>
                  <a:pt x="17719" y="13453"/>
                </a:lnTo>
                <a:lnTo>
                  <a:pt x="17812" y="13388"/>
                </a:lnTo>
                <a:lnTo>
                  <a:pt x="17773" y="13291"/>
                </a:lnTo>
                <a:lnTo>
                  <a:pt x="17781" y="13194"/>
                </a:lnTo>
                <a:lnTo>
                  <a:pt x="17719" y="13015"/>
                </a:lnTo>
                <a:lnTo>
                  <a:pt x="17735" y="13015"/>
                </a:lnTo>
                <a:lnTo>
                  <a:pt x="17820" y="12853"/>
                </a:lnTo>
                <a:lnTo>
                  <a:pt x="17851" y="12869"/>
                </a:lnTo>
                <a:lnTo>
                  <a:pt x="17820" y="12804"/>
                </a:lnTo>
                <a:lnTo>
                  <a:pt x="17820" y="12820"/>
                </a:lnTo>
                <a:lnTo>
                  <a:pt x="17657" y="12885"/>
                </a:lnTo>
                <a:lnTo>
                  <a:pt x="17634" y="12804"/>
                </a:lnTo>
                <a:lnTo>
                  <a:pt x="17626" y="12723"/>
                </a:lnTo>
                <a:lnTo>
                  <a:pt x="17835" y="12626"/>
                </a:lnTo>
                <a:lnTo>
                  <a:pt x="17874" y="12658"/>
                </a:lnTo>
                <a:lnTo>
                  <a:pt x="17912" y="12642"/>
                </a:lnTo>
                <a:lnTo>
                  <a:pt x="17959" y="12545"/>
                </a:lnTo>
                <a:lnTo>
                  <a:pt x="17967" y="12415"/>
                </a:lnTo>
                <a:close/>
                <a:moveTo>
                  <a:pt x="15918" y="11847"/>
                </a:moveTo>
                <a:lnTo>
                  <a:pt x="16559" y="13664"/>
                </a:lnTo>
                <a:lnTo>
                  <a:pt x="16559" y="13599"/>
                </a:lnTo>
                <a:lnTo>
                  <a:pt x="16629" y="13648"/>
                </a:lnTo>
                <a:lnTo>
                  <a:pt x="16660" y="13210"/>
                </a:lnTo>
                <a:lnTo>
                  <a:pt x="16575" y="13112"/>
                </a:lnTo>
                <a:lnTo>
                  <a:pt x="16552" y="12869"/>
                </a:lnTo>
                <a:lnTo>
                  <a:pt x="16505" y="12837"/>
                </a:lnTo>
                <a:lnTo>
                  <a:pt x="16490" y="12772"/>
                </a:lnTo>
                <a:lnTo>
                  <a:pt x="16513" y="12691"/>
                </a:lnTo>
                <a:lnTo>
                  <a:pt x="16482" y="12609"/>
                </a:lnTo>
                <a:lnTo>
                  <a:pt x="16428" y="12658"/>
                </a:lnTo>
                <a:lnTo>
                  <a:pt x="16459" y="12626"/>
                </a:lnTo>
                <a:lnTo>
                  <a:pt x="16335" y="12350"/>
                </a:lnTo>
                <a:lnTo>
                  <a:pt x="16312" y="12382"/>
                </a:lnTo>
                <a:lnTo>
                  <a:pt x="16072" y="11847"/>
                </a:lnTo>
                <a:close/>
                <a:moveTo>
                  <a:pt x="18608" y="13583"/>
                </a:moveTo>
                <a:lnTo>
                  <a:pt x="18585" y="13632"/>
                </a:lnTo>
                <a:lnTo>
                  <a:pt x="18577" y="13681"/>
                </a:lnTo>
                <a:lnTo>
                  <a:pt x="18616" y="13729"/>
                </a:lnTo>
                <a:lnTo>
                  <a:pt x="18624" y="13648"/>
                </a:lnTo>
                <a:lnTo>
                  <a:pt x="18608" y="13583"/>
                </a:lnTo>
                <a:close/>
                <a:moveTo>
                  <a:pt x="19791" y="13388"/>
                </a:moveTo>
                <a:lnTo>
                  <a:pt x="19783" y="13470"/>
                </a:lnTo>
                <a:lnTo>
                  <a:pt x="19706" y="13599"/>
                </a:lnTo>
                <a:lnTo>
                  <a:pt x="19683" y="13599"/>
                </a:lnTo>
                <a:lnTo>
                  <a:pt x="19675" y="13518"/>
                </a:lnTo>
                <a:lnTo>
                  <a:pt x="19660" y="13599"/>
                </a:lnTo>
                <a:lnTo>
                  <a:pt x="19551" y="13632"/>
                </a:lnTo>
                <a:lnTo>
                  <a:pt x="19636" y="13729"/>
                </a:lnTo>
                <a:lnTo>
                  <a:pt x="19814" y="13567"/>
                </a:lnTo>
                <a:lnTo>
                  <a:pt x="19806" y="13534"/>
                </a:lnTo>
                <a:lnTo>
                  <a:pt x="19822" y="13518"/>
                </a:lnTo>
                <a:lnTo>
                  <a:pt x="19837" y="13405"/>
                </a:lnTo>
                <a:lnTo>
                  <a:pt x="19791" y="13388"/>
                </a:lnTo>
                <a:close/>
                <a:moveTo>
                  <a:pt x="18840" y="13940"/>
                </a:moveTo>
                <a:lnTo>
                  <a:pt x="18801" y="14070"/>
                </a:lnTo>
                <a:lnTo>
                  <a:pt x="18871" y="14038"/>
                </a:lnTo>
                <a:lnTo>
                  <a:pt x="18840" y="13940"/>
                </a:lnTo>
                <a:close/>
                <a:moveTo>
                  <a:pt x="16668" y="13681"/>
                </a:moveTo>
                <a:lnTo>
                  <a:pt x="16606" y="13794"/>
                </a:lnTo>
                <a:lnTo>
                  <a:pt x="16614" y="13827"/>
                </a:lnTo>
                <a:lnTo>
                  <a:pt x="17178" y="14102"/>
                </a:lnTo>
                <a:lnTo>
                  <a:pt x="17217" y="14119"/>
                </a:lnTo>
                <a:lnTo>
                  <a:pt x="17217" y="13973"/>
                </a:lnTo>
                <a:lnTo>
                  <a:pt x="17108" y="13908"/>
                </a:lnTo>
                <a:lnTo>
                  <a:pt x="17093" y="13827"/>
                </a:lnTo>
                <a:lnTo>
                  <a:pt x="16977" y="13762"/>
                </a:lnTo>
                <a:lnTo>
                  <a:pt x="16954" y="13827"/>
                </a:lnTo>
                <a:lnTo>
                  <a:pt x="16830" y="13810"/>
                </a:lnTo>
                <a:lnTo>
                  <a:pt x="16799" y="13729"/>
                </a:lnTo>
                <a:lnTo>
                  <a:pt x="16668" y="13681"/>
                </a:lnTo>
                <a:close/>
                <a:moveTo>
                  <a:pt x="17217" y="14021"/>
                </a:moveTo>
                <a:lnTo>
                  <a:pt x="17255" y="14135"/>
                </a:lnTo>
                <a:lnTo>
                  <a:pt x="17302" y="14070"/>
                </a:lnTo>
                <a:lnTo>
                  <a:pt x="17263" y="14021"/>
                </a:lnTo>
                <a:close/>
                <a:moveTo>
                  <a:pt x="17340" y="14054"/>
                </a:moveTo>
                <a:lnTo>
                  <a:pt x="17309" y="14119"/>
                </a:lnTo>
                <a:lnTo>
                  <a:pt x="17364" y="14151"/>
                </a:lnTo>
                <a:lnTo>
                  <a:pt x="17371" y="14070"/>
                </a:lnTo>
                <a:lnTo>
                  <a:pt x="17340" y="14054"/>
                </a:lnTo>
                <a:close/>
                <a:moveTo>
                  <a:pt x="17796" y="14038"/>
                </a:moveTo>
                <a:lnTo>
                  <a:pt x="17758" y="14102"/>
                </a:lnTo>
                <a:lnTo>
                  <a:pt x="17626" y="14054"/>
                </a:lnTo>
                <a:lnTo>
                  <a:pt x="17588" y="14070"/>
                </a:lnTo>
                <a:lnTo>
                  <a:pt x="17588" y="14151"/>
                </a:lnTo>
                <a:lnTo>
                  <a:pt x="17742" y="14119"/>
                </a:lnTo>
                <a:lnTo>
                  <a:pt x="17789" y="14086"/>
                </a:lnTo>
                <a:lnTo>
                  <a:pt x="17804" y="14038"/>
                </a:lnTo>
                <a:close/>
                <a:moveTo>
                  <a:pt x="17456" y="14021"/>
                </a:moveTo>
                <a:lnTo>
                  <a:pt x="17441" y="14054"/>
                </a:lnTo>
                <a:lnTo>
                  <a:pt x="17464" y="14119"/>
                </a:lnTo>
                <a:lnTo>
                  <a:pt x="17418" y="14070"/>
                </a:lnTo>
                <a:lnTo>
                  <a:pt x="17387" y="14184"/>
                </a:lnTo>
                <a:lnTo>
                  <a:pt x="17487" y="14119"/>
                </a:lnTo>
                <a:lnTo>
                  <a:pt x="17518" y="14135"/>
                </a:lnTo>
                <a:lnTo>
                  <a:pt x="17510" y="14119"/>
                </a:lnTo>
                <a:lnTo>
                  <a:pt x="17518" y="14119"/>
                </a:lnTo>
                <a:lnTo>
                  <a:pt x="17510" y="14070"/>
                </a:lnTo>
                <a:lnTo>
                  <a:pt x="17479" y="14054"/>
                </a:lnTo>
                <a:lnTo>
                  <a:pt x="17456" y="14021"/>
                </a:lnTo>
                <a:close/>
                <a:moveTo>
                  <a:pt x="17588" y="14216"/>
                </a:moveTo>
                <a:lnTo>
                  <a:pt x="17518" y="14265"/>
                </a:lnTo>
                <a:lnTo>
                  <a:pt x="17588" y="14346"/>
                </a:lnTo>
                <a:lnTo>
                  <a:pt x="17634" y="14314"/>
                </a:lnTo>
                <a:lnTo>
                  <a:pt x="17588" y="14216"/>
                </a:lnTo>
                <a:close/>
                <a:moveTo>
                  <a:pt x="18098" y="14070"/>
                </a:moveTo>
                <a:lnTo>
                  <a:pt x="17990" y="14086"/>
                </a:lnTo>
                <a:lnTo>
                  <a:pt x="17835" y="14297"/>
                </a:lnTo>
                <a:lnTo>
                  <a:pt x="17835" y="14362"/>
                </a:lnTo>
                <a:lnTo>
                  <a:pt x="17920" y="14297"/>
                </a:lnTo>
                <a:lnTo>
                  <a:pt x="18098" y="14070"/>
                </a:lnTo>
                <a:close/>
                <a:moveTo>
                  <a:pt x="18492" y="12755"/>
                </a:moveTo>
                <a:lnTo>
                  <a:pt x="18384" y="12918"/>
                </a:lnTo>
                <a:lnTo>
                  <a:pt x="18438" y="12950"/>
                </a:lnTo>
                <a:lnTo>
                  <a:pt x="18454" y="13031"/>
                </a:lnTo>
                <a:lnTo>
                  <a:pt x="18477" y="13064"/>
                </a:lnTo>
                <a:lnTo>
                  <a:pt x="18577" y="13048"/>
                </a:lnTo>
                <a:lnTo>
                  <a:pt x="18562" y="13129"/>
                </a:lnTo>
                <a:lnTo>
                  <a:pt x="18446" y="13161"/>
                </a:lnTo>
                <a:lnTo>
                  <a:pt x="18484" y="13210"/>
                </a:lnTo>
                <a:lnTo>
                  <a:pt x="18500" y="13340"/>
                </a:lnTo>
                <a:lnTo>
                  <a:pt x="18570" y="13194"/>
                </a:lnTo>
                <a:lnTo>
                  <a:pt x="18577" y="13324"/>
                </a:lnTo>
                <a:lnTo>
                  <a:pt x="18639" y="13340"/>
                </a:lnTo>
                <a:lnTo>
                  <a:pt x="18655" y="13421"/>
                </a:lnTo>
                <a:lnTo>
                  <a:pt x="18871" y="13632"/>
                </a:lnTo>
                <a:lnTo>
                  <a:pt x="18856" y="13648"/>
                </a:lnTo>
                <a:lnTo>
                  <a:pt x="18871" y="13648"/>
                </a:lnTo>
                <a:lnTo>
                  <a:pt x="18917" y="13875"/>
                </a:lnTo>
                <a:lnTo>
                  <a:pt x="18886" y="13891"/>
                </a:lnTo>
                <a:lnTo>
                  <a:pt x="18902" y="13973"/>
                </a:lnTo>
                <a:lnTo>
                  <a:pt x="18886" y="14038"/>
                </a:lnTo>
                <a:lnTo>
                  <a:pt x="18979" y="13989"/>
                </a:lnTo>
                <a:lnTo>
                  <a:pt x="18979" y="14070"/>
                </a:lnTo>
                <a:lnTo>
                  <a:pt x="19026" y="14184"/>
                </a:lnTo>
                <a:lnTo>
                  <a:pt x="19165" y="14184"/>
                </a:lnTo>
                <a:lnTo>
                  <a:pt x="19188" y="14119"/>
                </a:lnTo>
                <a:lnTo>
                  <a:pt x="19118" y="14038"/>
                </a:lnTo>
                <a:lnTo>
                  <a:pt x="19234" y="14005"/>
                </a:lnTo>
                <a:lnTo>
                  <a:pt x="19234" y="13989"/>
                </a:lnTo>
                <a:lnTo>
                  <a:pt x="19242" y="13989"/>
                </a:lnTo>
                <a:lnTo>
                  <a:pt x="19219" y="13924"/>
                </a:lnTo>
                <a:lnTo>
                  <a:pt x="19265" y="13956"/>
                </a:lnTo>
                <a:lnTo>
                  <a:pt x="19304" y="13940"/>
                </a:lnTo>
                <a:lnTo>
                  <a:pt x="19474" y="14330"/>
                </a:lnTo>
                <a:lnTo>
                  <a:pt x="19660" y="14443"/>
                </a:lnTo>
                <a:lnTo>
                  <a:pt x="19660" y="14395"/>
                </a:lnTo>
                <a:lnTo>
                  <a:pt x="19691" y="14378"/>
                </a:lnTo>
                <a:lnTo>
                  <a:pt x="19629" y="14330"/>
                </a:lnTo>
                <a:lnTo>
                  <a:pt x="19629" y="14297"/>
                </a:lnTo>
                <a:lnTo>
                  <a:pt x="19590" y="14184"/>
                </a:lnTo>
                <a:lnTo>
                  <a:pt x="19551" y="14184"/>
                </a:lnTo>
                <a:lnTo>
                  <a:pt x="19451" y="13810"/>
                </a:lnTo>
                <a:lnTo>
                  <a:pt x="19513" y="13794"/>
                </a:lnTo>
                <a:lnTo>
                  <a:pt x="19389" y="13599"/>
                </a:lnTo>
                <a:lnTo>
                  <a:pt x="19381" y="13486"/>
                </a:lnTo>
                <a:lnTo>
                  <a:pt x="19041" y="13112"/>
                </a:lnTo>
                <a:lnTo>
                  <a:pt x="18863" y="12967"/>
                </a:lnTo>
                <a:lnTo>
                  <a:pt x="18801" y="12999"/>
                </a:lnTo>
                <a:lnTo>
                  <a:pt x="18801" y="13031"/>
                </a:lnTo>
                <a:lnTo>
                  <a:pt x="18670" y="13242"/>
                </a:lnTo>
                <a:lnTo>
                  <a:pt x="18624" y="13112"/>
                </a:lnTo>
                <a:lnTo>
                  <a:pt x="18616" y="13161"/>
                </a:lnTo>
                <a:lnTo>
                  <a:pt x="18585" y="12820"/>
                </a:lnTo>
                <a:lnTo>
                  <a:pt x="18492" y="12755"/>
                </a:lnTo>
                <a:close/>
                <a:moveTo>
                  <a:pt x="18345" y="14524"/>
                </a:moveTo>
                <a:lnTo>
                  <a:pt x="18291" y="14541"/>
                </a:lnTo>
                <a:lnTo>
                  <a:pt x="18291" y="14573"/>
                </a:lnTo>
                <a:lnTo>
                  <a:pt x="18322" y="14654"/>
                </a:lnTo>
                <a:lnTo>
                  <a:pt x="18345" y="14524"/>
                </a:lnTo>
                <a:close/>
                <a:moveTo>
                  <a:pt x="21600" y="15336"/>
                </a:moveTo>
                <a:lnTo>
                  <a:pt x="21585" y="15352"/>
                </a:lnTo>
                <a:lnTo>
                  <a:pt x="21499" y="15417"/>
                </a:lnTo>
                <a:lnTo>
                  <a:pt x="21484" y="15433"/>
                </a:lnTo>
                <a:lnTo>
                  <a:pt x="21561" y="15433"/>
                </a:lnTo>
                <a:lnTo>
                  <a:pt x="21600" y="15336"/>
                </a:lnTo>
                <a:close/>
                <a:moveTo>
                  <a:pt x="21592" y="15401"/>
                </a:moveTo>
                <a:lnTo>
                  <a:pt x="21561" y="15433"/>
                </a:lnTo>
                <a:lnTo>
                  <a:pt x="21585" y="15433"/>
                </a:lnTo>
                <a:lnTo>
                  <a:pt x="21592" y="15401"/>
                </a:lnTo>
                <a:close/>
                <a:moveTo>
                  <a:pt x="21469" y="15563"/>
                </a:moveTo>
                <a:lnTo>
                  <a:pt x="21384" y="15644"/>
                </a:lnTo>
                <a:lnTo>
                  <a:pt x="21453" y="15660"/>
                </a:lnTo>
                <a:lnTo>
                  <a:pt x="21476" y="15612"/>
                </a:lnTo>
                <a:lnTo>
                  <a:pt x="21469" y="15563"/>
                </a:lnTo>
                <a:close/>
                <a:moveTo>
                  <a:pt x="12764" y="14719"/>
                </a:moveTo>
                <a:lnTo>
                  <a:pt x="12709" y="14735"/>
                </a:lnTo>
                <a:lnTo>
                  <a:pt x="12709" y="14865"/>
                </a:lnTo>
                <a:lnTo>
                  <a:pt x="12648" y="14963"/>
                </a:lnTo>
                <a:lnTo>
                  <a:pt x="12648" y="15092"/>
                </a:lnTo>
                <a:lnTo>
                  <a:pt x="12609" y="15141"/>
                </a:lnTo>
                <a:lnTo>
                  <a:pt x="12601" y="15125"/>
                </a:lnTo>
                <a:lnTo>
                  <a:pt x="12539" y="15287"/>
                </a:lnTo>
                <a:lnTo>
                  <a:pt x="12501" y="15271"/>
                </a:lnTo>
                <a:lnTo>
                  <a:pt x="12470" y="15303"/>
                </a:lnTo>
                <a:lnTo>
                  <a:pt x="12454" y="15303"/>
                </a:lnTo>
                <a:lnTo>
                  <a:pt x="12400" y="15385"/>
                </a:lnTo>
                <a:lnTo>
                  <a:pt x="12346" y="16813"/>
                </a:lnTo>
                <a:lnTo>
                  <a:pt x="12393" y="16861"/>
                </a:lnTo>
                <a:lnTo>
                  <a:pt x="12508" y="16796"/>
                </a:lnTo>
                <a:lnTo>
                  <a:pt x="12756" y="15238"/>
                </a:lnTo>
                <a:lnTo>
                  <a:pt x="12787" y="15287"/>
                </a:lnTo>
                <a:lnTo>
                  <a:pt x="12802" y="15255"/>
                </a:lnTo>
                <a:lnTo>
                  <a:pt x="12764" y="14719"/>
                </a:lnTo>
                <a:close/>
                <a:moveTo>
                  <a:pt x="5999" y="17851"/>
                </a:moveTo>
                <a:lnTo>
                  <a:pt x="5976" y="17900"/>
                </a:lnTo>
                <a:lnTo>
                  <a:pt x="5976" y="17932"/>
                </a:lnTo>
                <a:lnTo>
                  <a:pt x="5999" y="17851"/>
                </a:lnTo>
                <a:close/>
                <a:moveTo>
                  <a:pt x="13993" y="600"/>
                </a:moveTo>
                <a:lnTo>
                  <a:pt x="13916" y="698"/>
                </a:lnTo>
                <a:lnTo>
                  <a:pt x="13977" y="747"/>
                </a:lnTo>
                <a:lnTo>
                  <a:pt x="13854" y="747"/>
                </a:lnTo>
                <a:lnTo>
                  <a:pt x="13908" y="795"/>
                </a:lnTo>
                <a:lnTo>
                  <a:pt x="13923" y="844"/>
                </a:lnTo>
                <a:lnTo>
                  <a:pt x="13892" y="795"/>
                </a:lnTo>
                <a:lnTo>
                  <a:pt x="13614" y="811"/>
                </a:lnTo>
                <a:lnTo>
                  <a:pt x="13676" y="828"/>
                </a:lnTo>
                <a:lnTo>
                  <a:pt x="13405" y="909"/>
                </a:lnTo>
                <a:lnTo>
                  <a:pt x="13421" y="941"/>
                </a:lnTo>
                <a:lnTo>
                  <a:pt x="13405" y="990"/>
                </a:lnTo>
                <a:lnTo>
                  <a:pt x="13367" y="974"/>
                </a:lnTo>
                <a:lnTo>
                  <a:pt x="13452" y="1022"/>
                </a:lnTo>
                <a:lnTo>
                  <a:pt x="13398" y="1022"/>
                </a:lnTo>
                <a:lnTo>
                  <a:pt x="13498" y="1087"/>
                </a:lnTo>
                <a:lnTo>
                  <a:pt x="13459" y="1120"/>
                </a:lnTo>
                <a:lnTo>
                  <a:pt x="13475" y="1087"/>
                </a:lnTo>
                <a:lnTo>
                  <a:pt x="13189" y="1120"/>
                </a:lnTo>
                <a:lnTo>
                  <a:pt x="13204" y="1185"/>
                </a:lnTo>
                <a:lnTo>
                  <a:pt x="13228" y="1201"/>
                </a:lnTo>
                <a:lnTo>
                  <a:pt x="13235" y="1233"/>
                </a:lnTo>
                <a:lnTo>
                  <a:pt x="13429" y="1396"/>
                </a:lnTo>
                <a:lnTo>
                  <a:pt x="13444" y="1461"/>
                </a:lnTo>
                <a:lnTo>
                  <a:pt x="13475" y="1509"/>
                </a:lnTo>
                <a:lnTo>
                  <a:pt x="13468" y="1553"/>
                </a:lnTo>
                <a:lnTo>
                  <a:pt x="13444" y="1493"/>
                </a:lnTo>
                <a:lnTo>
                  <a:pt x="13421" y="1542"/>
                </a:lnTo>
                <a:lnTo>
                  <a:pt x="13382" y="1363"/>
                </a:lnTo>
                <a:lnTo>
                  <a:pt x="13104" y="1298"/>
                </a:lnTo>
                <a:lnTo>
                  <a:pt x="13150" y="1347"/>
                </a:lnTo>
                <a:lnTo>
                  <a:pt x="13050" y="1347"/>
                </a:lnTo>
                <a:lnTo>
                  <a:pt x="13243" y="1461"/>
                </a:lnTo>
                <a:lnTo>
                  <a:pt x="13034" y="1412"/>
                </a:lnTo>
                <a:lnTo>
                  <a:pt x="13034" y="1379"/>
                </a:lnTo>
                <a:lnTo>
                  <a:pt x="13019" y="1363"/>
                </a:lnTo>
                <a:lnTo>
                  <a:pt x="13019" y="1298"/>
                </a:lnTo>
                <a:lnTo>
                  <a:pt x="12949" y="1217"/>
                </a:lnTo>
                <a:lnTo>
                  <a:pt x="12980" y="1314"/>
                </a:lnTo>
                <a:lnTo>
                  <a:pt x="12934" y="1412"/>
                </a:lnTo>
                <a:lnTo>
                  <a:pt x="13019" y="1509"/>
                </a:lnTo>
                <a:lnTo>
                  <a:pt x="13027" y="1639"/>
                </a:lnTo>
                <a:lnTo>
                  <a:pt x="13220" y="1769"/>
                </a:lnTo>
                <a:lnTo>
                  <a:pt x="13150" y="1753"/>
                </a:lnTo>
                <a:lnTo>
                  <a:pt x="13166" y="1915"/>
                </a:lnTo>
                <a:lnTo>
                  <a:pt x="13150" y="1964"/>
                </a:lnTo>
                <a:lnTo>
                  <a:pt x="13150" y="1996"/>
                </a:lnTo>
                <a:lnTo>
                  <a:pt x="13096" y="2126"/>
                </a:lnTo>
                <a:lnTo>
                  <a:pt x="12918" y="2045"/>
                </a:lnTo>
                <a:lnTo>
                  <a:pt x="13003" y="2045"/>
                </a:lnTo>
                <a:lnTo>
                  <a:pt x="13011" y="2077"/>
                </a:lnTo>
                <a:lnTo>
                  <a:pt x="13050" y="2061"/>
                </a:lnTo>
                <a:lnTo>
                  <a:pt x="13027" y="2029"/>
                </a:lnTo>
                <a:lnTo>
                  <a:pt x="13081" y="1866"/>
                </a:lnTo>
                <a:lnTo>
                  <a:pt x="13081" y="1801"/>
                </a:lnTo>
                <a:lnTo>
                  <a:pt x="13027" y="1753"/>
                </a:lnTo>
                <a:lnTo>
                  <a:pt x="12949" y="1574"/>
                </a:lnTo>
                <a:lnTo>
                  <a:pt x="12949" y="1542"/>
                </a:lnTo>
                <a:lnTo>
                  <a:pt x="12934" y="1477"/>
                </a:lnTo>
                <a:lnTo>
                  <a:pt x="12872" y="1412"/>
                </a:lnTo>
                <a:lnTo>
                  <a:pt x="12864" y="1250"/>
                </a:lnTo>
                <a:lnTo>
                  <a:pt x="12740" y="1217"/>
                </a:lnTo>
                <a:lnTo>
                  <a:pt x="12679" y="1282"/>
                </a:lnTo>
                <a:lnTo>
                  <a:pt x="12671" y="1396"/>
                </a:lnTo>
                <a:lnTo>
                  <a:pt x="12632" y="1461"/>
                </a:lnTo>
                <a:lnTo>
                  <a:pt x="12679" y="1493"/>
                </a:lnTo>
                <a:lnTo>
                  <a:pt x="12702" y="1655"/>
                </a:lnTo>
                <a:lnTo>
                  <a:pt x="12841" y="1736"/>
                </a:lnTo>
                <a:lnTo>
                  <a:pt x="12818" y="1834"/>
                </a:lnTo>
                <a:lnTo>
                  <a:pt x="12408" y="1623"/>
                </a:lnTo>
                <a:lnTo>
                  <a:pt x="12369" y="1655"/>
                </a:lnTo>
                <a:lnTo>
                  <a:pt x="12423" y="1720"/>
                </a:lnTo>
                <a:lnTo>
                  <a:pt x="12385" y="1785"/>
                </a:lnTo>
                <a:lnTo>
                  <a:pt x="12068" y="1834"/>
                </a:lnTo>
                <a:lnTo>
                  <a:pt x="12091" y="1818"/>
                </a:lnTo>
                <a:lnTo>
                  <a:pt x="12083" y="1753"/>
                </a:lnTo>
                <a:lnTo>
                  <a:pt x="12076" y="1753"/>
                </a:lnTo>
                <a:lnTo>
                  <a:pt x="12006" y="1785"/>
                </a:lnTo>
                <a:lnTo>
                  <a:pt x="12029" y="1801"/>
                </a:lnTo>
                <a:lnTo>
                  <a:pt x="12006" y="1818"/>
                </a:lnTo>
                <a:lnTo>
                  <a:pt x="11991" y="1801"/>
                </a:lnTo>
                <a:lnTo>
                  <a:pt x="11844" y="1899"/>
                </a:lnTo>
                <a:lnTo>
                  <a:pt x="11859" y="1915"/>
                </a:lnTo>
                <a:lnTo>
                  <a:pt x="11735" y="2045"/>
                </a:lnTo>
                <a:lnTo>
                  <a:pt x="11666" y="1947"/>
                </a:lnTo>
                <a:lnTo>
                  <a:pt x="11743" y="1899"/>
                </a:lnTo>
                <a:lnTo>
                  <a:pt x="11558" y="1785"/>
                </a:lnTo>
                <a:lnTo>
                  <a:pt x="11612" y="1850"/>
                </a:lnTo>
                <a:lnTo>
                  <a:pt x="11612" y="1964"/>
                </a:lnTo>
                <a:lnTo>
                  <a:pt x="11658" y="2029"/>
                </a:lnTo>
                <a:lnTo>
                  <a:pt x="11658" y="2158"/>
                </a:lnTo>
                <a:lnTo>
                  <a:pt x="11550" y="2093"/>
                </a:lnTo>
                <a:lnTo>
                  <a:pt x="11449" y="2223"/>
                </a:lnTo>
                <a:lnTo>
                  <a:pt x="11496" y="2337"/>
                </a:lnTo>
                <a:lnTo>
                  <a:pt x="11457" y="2369"/>
                </a:lnTo>
                <a:lnTo>
                  <a:pt x="11310" y="2272"/>
                </a:lnTo>
                <a:lnTo>
                  <a:pt x="11295" y="2304"/>
                </a:lnTo>
                <a:lnTo>
                  <a:pt x="11380" y="2418"/>
                </a:lnTo>
                <a:lnTo>
                  <a:pt x="11364" y="2467"/>
                </a:lnTo>
                <a:lnTo>
                  <a:pt x="11102" y="2110"/>
                </a:lnTo>
                <a:lnTo>
                  <a:pt x="11117" y="2093"/>
                </a:lnTo>
                <a:lnTo>
                  <a:pt x="11009" y="1996"/>
                </a:lnTo>
                <a:lnTo>
                  <a:pt x="11418" y="2126"/>
                </a:lnTo>
                <a:lnTo>
                  <a:pt x="11488" y="2045"/>
                </a:lnTo>
                <a:lnTo>
                  <a:pt x="11480" y="1964"/>
                </a:lnTo>
                <a:lnTo>
                  <a:pt x="11388" y="1850"/>
                </a:lnTo>
                <a:lnTo>
                  <a:pt x="11395" y="1866"/>
                </a:lnTo>
                <a:lnTo>
                  <a:pt x="11071" y="1688"/>
                </a:lnTo>
                <a:lnTo>
                  <a:pt x="11040" y="1720"/>
                </a:lnTo>
                <a:lnTo>
                  <a:pt x="11024" y="1688"/>
                </a:lnTo>
                <a:lnTo>
                  <a:pt x="11024" y="1672"/>
                </a:lnTo>
                <a:lnTo>
                  <a:pt x="10978" y="1655"/>
                </a:lnTo>
                <a:lnTo>
                  <a:pt x="11016" y="1639"/>
                </a:lnTo>
                <a:lnTo>
                  <a:pt x="10962" y="1607"/>
                </a:lnTo>
                <a:lnTo>
                  <a:pt x="10970" y="1623"/>
                </a:lnTo>
                <a:lnTo>
                  <a:pt x="10854" y="1639"/>
                </a:lnTo>
                <a:lnTo>
                  <a:pt x="10846" y="1607"/>
                </a:lnTo>
                <a:lnTo>
                  <a:pt x="10800" y="1574"/>
                </a:lnTo>
                <a:lnTo>
                  <a:pt x="10893" y="1574"/>
                </a:lnTo>
                <a:lnTo>
                  <a:pt x="10815" y="1493"/>
                </a:lnTo>
                <a:lnTo>
                  <a:pt x="10769" y="1574"/>
                </a:lnTo>
                <a:lnTo>
                  <a:pt x="10730" y="1493"/>
                </a:lnTo>
                <a:lnTo>
                  <a:pt x="10692" y="1542"/>
                </a:lnTo>
                <a:lnTo>
                  <a:pt x="10684" y="1509"/>
                </a:lnTo>
                <a:lnTo>
                  <a:pt x="10669" y="1493"/>
                </a:lnTo>
                <a:lnTo>
                  <a:pt x="10638" y="1574"/>
                </a:lnTo>
                <a:lnTo>
                  <a:pt x="10645" y="1493"/>
                </a:lnTo>
                <a:lnTo>
                  <a:pt x="10607" y="1477"/>
                </a:lnTo>
                <a:lnTo>
                  <a:pt x="10537" y="1590"/>
                </a:lnTo>
                <a:lnTo>
                  <a:pt x="10498" y="1542"/>
                </a:lnTo>
                <a:lnTo>
                  <a:pt x="10437" y="1574"/>
                </a:lnTo>
                <a:lnTo>
                  <a:pt x="10468" y="1623"/>
                </a:lnTo>
                <a:lnTo>
                  <a:pt x="10421" y="1607"/>
                </a:lnTo>
                <a:lnTo>
                  <a:pt x="10398" y="1639"/>
                </a:lnTo>
                <a:lnTo>
                  <a:pt x="10413" y="1672"/>
                </a:lnTo>
                <a:lnTo>
                  <a:pt x="10383" y="1688"/>
                </a:lnTo>
                <a:lnTo>
                  <a:pt x="10383" y="1607"/>
                </a:lnTo>
                <a:lnTo>
                  <a:pt x="10359" y="1672"/>
                </a:lnTo>
                <a:lnTo>
                  <a:pt x="10305" y="1672"/>
                </a:lnTo>
                <a:lnTo>
                  <a:pt x="10328" y="1688"/>
                </a:lnTo>
                <a:lnTo>
                  <a:pt x="10290" y="1688"/>
                </a:lnTo>
                <a:lnTo>
                  <a:pt x="10290" y="1720"/>
                </a:lnTo>
                <a:lnTo>
                  <a:pt x="10267" y="1720"/>
                </a:lnTo>
                <a:lnTo>
                  <a:pt x="10259" y="1753"/>
                </a:lnTo>
                <a:lnTo>
                  <a:pt x="10212" y="1801"/>
                </a:lnTo>
                <a:lnTo>
                  <a:pt x="10267" y="1818"/>
                </a:lnTo>
                <a:lnTo>
                  <a:pt x="10228" y="1818"/>
                </a:lnTo>
                <a:lnTo>
                  <a:pt x="10212" y="1866"/>
                </a:lnTo>
                <a:lnTo>
                  <a:pt x="10212" y="1899"/>
                </a:lnTo>
                <a:lnTo>
                  <a:pt x="10189" y="1850"/>
                </a:lnTo>
                <a:lnTo>
                  <a:pt x="10158" y="1866"/>
                </a:lnTo>
                <a:lnTo>
                  <a:pt x="10174" y="1883"/>
                </a:lnTo>
                <a:lnTo>
                  <a:pt x="10135" y="1915"/>
                </a:lnTo>
                <a:lnTo>
                  <a:pt x="10158" y="1915"/>
                </a:lnTo>
                <a:lnTo>
                  <a:pt x="10182" y="1947"/>
                </a:lnTo>
                <a:lnTo>
                  <a:pt x="10182" y="1964"/>
                </a:lnTo>
                <a:lnTo>
                  <a:pt x="10120" y="1980"/>
                </a:lnTo>
                <a:lnTo>
                  <a:pt x="10174" y="1980"/>
                </a:lnTo>
                <a:lnTo>
                  <a:pt x="10081" y="2029"/>
                </a:lnTo>
                <a:lnTo>
                  <a:pt x="10096" y="2045"/>
                </a:lnTo>
                <a:lnTo>
                  <a:pt x="10058" y="2077"/>
                </a:lnTo>
                <a:lnTo>
                  <a:pt x="10104" y="2110"/>
                </a:lnTo>
                <a:lnTo>
                  <a:pt x="10042" y="2142"/>
                </a:lnTo>
                <a:lnTo>
                  <a:pt x="10058" y="2158"/>
                </a:lnTo>
                <a:lnTo>
                  <a:pt x="10058" y="2256"/>
                </a:lnTo>
                <a:lnTo>
                  <a:pt x="10035" y="2288"/>
                </a:lnTo>
                <a:lnTo>
                  <a:pt x="10019" y="2272"/>
                </a:lnTo>
                <a:lnTo>
                  <a:pt x="9973" y="2337"/>
                </a:lnTo>
                <a:lnTo>
                  <a:pt x="9996" y="2321"/>
                </a:lnTo>
                <a:lnTo>
                  <a:pt x="9895" y="2499"/>
                </a:lnTo>
                <a:lnTo>
                  <a:pt x="9911" y="2515"/>
                </a:lnTo>
                <a:lnTo>
                  <a:pt x="9965" y="2467"/>
                </a:lnTo>
                <a:lnTo>
                  <a:pt x="9957" y="2450"/>
                </a:lnTo>
                <a:lnTo>
                  <a:pt x="9988" y="2450"/>
                </a:lnTo>
                <a:lnTo>
                  <a:pt x="9973" y="2467"/>
                </a:lnTo>
                <a:lnTo>
                  <a:pt x="9988" y="2467"/>
                </a:lnTo>
                <a:lnTo>
                  <a:pt x="9957" y="2515"/>
                </a:lnTo>
                <a:lnTo>
                  <a:pt x="9834" y="2532"/>
                </a:lnTo>
                <a:lnTo>
                  <a:pt x="9818" y="2548"/>
                </a:lnTo>
                <a:lnTo>
                  <a:pt x="9841" y="2613"/>
                </a:lnTo>
                <a:lnTo>
                  <a:pt x="9741" y="2629"/>
                </a:lnTo>
                <a:lnTo>
                  <a:pt x="9818" y="2629"/>
                </a:lnTo>
                <a:lnTo>
                  <a:pt x="9735" y="2666"/>
                </a:lnTo>
                <a:lnTo>
                  <a:pt x="9664" y="2726"/>
                </a:lnTo>
                <a:lnTo>
                  <a:pt x="9749" y="2759"/>
                </a:lnTo>
                <a:lnTo>
                  <a:pt x="9656" y="2759"/>
                </a:lnTo>
                <a:lnTo>
                  <a:pt x="9679" y="2872"/>
                </a:lnTo>
                <a:lnTo>
                  <a:pt x="9787" y="2824"/>
                </a:lnTo>
                <a:lnTo>
                  <a:pt x="9795" y="2856"/>
                </a:lnTo>
                <a:lnTo>
                  <a:pt x="9772" y="2889"/>
                </a:lnTo>
                <a:lnTo>
                  <a:pt x="9656" y="2905"/>
                </a:lnTo>
                <a:lnTo>
                  <a:pt x="9694" y="2937"/>
                </a:lnTo>
                <a:lnTo>
                  <a:pt x="9671" y="2986"/>
                </a:lnTo>
                <a:lnTo>
                  <a:pt x="9694" y="3019"/>
                </a:lnTo>
                <a:lnTo>
                  <a:pt x="9671" y="3051"/>
                </a:lnTo>
                <a:lnTo>
                  <a:pt x="9679" y="3067"/>
                </a:lnTo>
                <a:lnTo>
                  <a:pt x="9764" y="2954"/>
                </a:lnTo>
                <a:lnTo>
                  <a:pt x="9741" y="3019"/>
                </a:lnTo>
                <a:lnTo>
                  <a:pt x="9718" y="3019"/>
                </a:lnTo>
                <a:lnTo>
                  <a:pt x="9725" y="3067"/>
                </a:lnTo>
                <a:lnTo>
                  <a:pt x="9671" y="3148"/>
                </a:lnTo>
                <a:lnTo>
                  <a:pt x="9741" y="3100"/>
                </a:lnTo>
                <a:lnTo>
                  <a:pt x="9718" y="3148"/>
                </a:lnTo>
                <a:lnTo>
                  <a:pt x="9741" y="3181"/>
                </a:lnTo>
                <a:lnTo>
                  <a:pt x="9694" y="3229"/>
                </a:lnTo>
                <a:lnTo>
                  <a:pt x="9756" y="3294"/>
                </a:lnTo>
                <a:lnTo>
                  <a:pt x="9749" y="3311"/>
                </a:lnTo>
                <a:lnTo>
                  <a:pt x="9903" y="3197"/>
                </a:lnTo>
                <a:lnTo>
                  <a:pt x="9911" y="3165"/>
                </a:lnTo>
                <a:lnTo>
                  <a:pt x="9957" y="3148"/>
                </a:lnTo>
                <a:lnTo>
                  <a:pt x="9957" y="3100"/>
                </a:lnTo>
                <a:lnTo>
                  <a:pt x="9965" y="3067"/>
                </a:lnTo>
                <a:lnTo>
                  <a:pt x="9981" y="3148"/>
                </a:lnTo>
                <a:lnTo>
                  <a:pt x="10011" y="3181"/>
                </a:lnTo>
                <a:lnTo>
                  <a:pt x="10011" y="3278"/>
                </a:lnTo>
                <a:lnTo>
                  <a:pt x="10104" y="3538"/>
                </a:lnTo>
                <a:lnTo>
                  <a:pt x="10104" y="3570"/>
                </a:lnTo>
                <a:lnTo>
                  <a:pt x="10112" y="3603"/>
                </a:lnTo>
                <a:lnTo>
                  <a:pt x="10089" y="3603"/>
                </a:lnTo>
                <a:lnTo>
                  <a:pt x="10120" y="3733"/>
                </a:lnTo>
                <a:lnTo>
                  <a:pt x="10205" y="3700"/>
                </a:lnTo>
                <a:lnTo>
                  <a:pt x="10220" y="3635"/>
                </a:lnTo>
                <a:lnTo>
                  <a:pt x="10282" y="3619"/>
                </a:lnTo>
                <a:lnTo>
                  <a:pt x="10313" y="3262"/>
                </a:lnTo>
                <a:lnTo>
                  <a:pt x="10328" y="3262"/>
                </a:lnTo>
                <a:lnTo>
                  <a:pt x="10282" y="3246"/>
                </a:lnTo>
                <a:lnTo>
                  <a:pt x="10413" y="3132"/>
                </a:lnTo>
                <a:lnTo>
                  <a:pt x="10375" y="3132"/>
                </a:lnTo>
                <a:lnTo>
                  <a:pt x="10429" y="3051"/>
                </a:lnTo>
                <a:lnTo>
                  <a:pt x="10328" y="2905"/>
                </a:lnTo>
                <a:lnTo>
                  <a:pt x="10313" y="2775"/>
                </a:lnTo>
                <a:lnTo>
                  <a:pt x="10328" y="2791"/>
                </a:lnTo>
                <a:lnTo>
                  <a:pt x="10328" y="2710"/>
                </a:lnTo>
                <a:lnTo>
                  <a:pt x="10313" y="2662"/>
                </a:lnTo>
                <a:lnTo>
                  <a:pt x="10352" y="2645"/>
                </a:lnTo>
                <a:lnTo>
                  <a:pt x="10344" y="2645"/>
                </a:lnTo>
                <a:lnTo>
                  <a:pt x="10336" y="2613"/>
                </a:lnTo>
                <a:lnTo>
                  <a:pt x="10367" y="2597"/>
                </a:lnTo>
                <a:lnTo>
                  <a:pt x="10359" y="2597"/>
                </a:lnTo>
                <a:lnTo>
                  <a:pt x="10390" y="2564"/>
                </a:lnTo>
                <a:lnTo>
                  <a:pt x="10383" y="2548"/>
                </a:lnTo>
                <a:lnTo>
                  <a:pt x="10421" y="2532"/>
                </a:lnTo>
                <a:lnTo>
                  <a:pt x="10421" y="2515"/>
                </a:lnTo>
                <a:lnTo>
                  <a:pt x="10514" y="2386"/>
                </a:lnTo>
                <a:lnTo>
                  <a:pt x="10491" y="2321"/>
                </a:lnTo>
                <a:lnTo>
                  <a:pt x="10498" y="2256"/>
                </a:lnTo>
                <a:lnTo>
                  <a:pt x="10506" y="2256"/>
                </a:lnTo>
                <a:lnTo>
                  <a:pt x="10522" y="2223"/>
                </a:lnTo>
                <a:lnTo>
                  <a:pt x="10537" y="2223"/>
                </a:lnTo>
                <a:lnTo>
                  <a:pt x="10529" y="2207"/>
                </a:lnTo>
                <a:lnTo>
                  <a:pt x="10661" y="2175"/>
                </a:lnTo>
                <a:lnTo>
                  <a:pt x="10699" y="2223"/>
                </a:lnTo>
                <a:lnTo>
                  <a:pt x="10707" y="2321"/>
                </a:lnTo>
                <a:lnTo>
                  <a:pt x="10568" y="2515"/>
                </a:lnTo>
                <a:lnTo>
                  <a:pt x="10568" y="2532"/>
                </a:lnTo>
                <a:lnTo>
                  <a:pt x="10529" y="2564"/>
                </a:lnTo>
                <a:lnTo>
                  <a:pt x="10553" y="2937"/>
                </a:lnTo>
                <a:lnTo>
                  <a:pt x="10622" y="2970"/>
                </a:lnTo>
                <a:lnTo>
                  <a:pt x="10622" y="3002"/>
                </a:lnTo>
                <a:lnTo>
                  <a:pt x="10638" y="3002"/>
                </a:lnTo>
                <a:lnTo>
                  <a:pt x="10645" y="3067"/>
                </a:lnTo>
                <a:lnTo>
                  <a:pt x="10808" y="2986"/>
                </a:lnTo>
                <a:lnTo>
                  <a:pt x="10800" y="2970"/>
                </a:lnTo>
                <a:lnTo>
                  <a:pt x="10839" y="2937"/>
                </a:lnTo>
                <a:lnTo>
                  <a:pt x="10831" y="2970"/>
                </a:lnTo>
                <a:lnTo>
                  <a:pt x="10940" y="2954"/>
                </a:lnTo>
                <a:lnTo>
                  <a:pt x="11040" y="3035"/>
                </a:lnTo>
                <a:lnTo>
                  <a:pt x="10955" y="3051"/>
                </a:lnTo>
                <a:lnTo>
                  <a:pt x="10947" y="3083"/>
                </a:lnTo>
                <a:lnTo>
                  <a:pt x="10931" y="3067"/>
                </a:lnTo>
                <a:lnTo>
                  <a:pt x="10924" y="3116"/>
                </a:lnTo>
                <a:lnTo>
                  <a:pt x="10715" y="3132"/>
                </a:lnTo>
                <a:lnTo>
                  <a:pt x="10684" y="3181"/>
                </a:lnTo>
                <a:lnTo>
                  <a:pt x="10754" y="3311"/>
                </a:lnTo>
                <a:lnTo>
                  <a:pt x="10754" y="3457"/>
                </a:lnTo>
                <a:lnTo>
                  <a:pt x="10607" y="3392"/>
                </a:lnTo>
                <a:lnTo>
                  <a:pt x="10576" y="3554"/>
                </a:lnTo>
                <a:lnTo>
                  <a:pt x="10584" y="3700"/>
                </a:lnTo>
                <a:lnTo>
                  <a:pt x="10591" y="3797"/>
                </a:lnTo>
                <a:lnTo>
                  <a:pt x="10568" y="3797"/>
                </a:lnTo>
                <a:lnTo>
                  <a:pt x="10584" y="3700"/>
                </a:lnTo>
                <a:lnTo>
                  <a:pt x="10498" y="3895"/>
                </a:lnTo>
                <a:lnTo>
                  <a:pt x="10460" y="3846"/>
                </a:lnTo>
                <a:lnTo>
                  <a:pt x="10182" y="3927"/>
                </a:lnTo>
                <a:lnTo>
                  <a:pt x="10228" y="4008"/>
                </a:lnTo>
                <a:lnTo>
                  <a:pt x="10189" y="3976"/>
                </a:lnTo>
                <a:lnTo>
                  <a:pt x="10182" y="3927"/>
                </a:lnTo>
                <a:lnTo>
                  <a:pt x="10112" y="3879"/>
                </a:lnTo>
                <a:lnTo>
                  <a:pt x="10042" y="3960"/>
                </a:lnTo>
                <a:lnTo>
                  <a:pt x="9950" y="3879"/>
                </a:lnTo>
                <a:lnTo>
                  <a:pt x="9950" y="3830"/>
                </a:lnTo>
                <a:lnTo>
                  <a:pt x="9926" y="3781"/>
                </a:lnTo>
                <a:lnTo>
                  <a:pt x="9934" y="3716"/>
                </a:lnTo>
                <a:lnTo>
                  <a:pt x="9957" y="3684"/>
                </a:lnTo>
                <a:lnTo>
                  <a:pt x="9950" y="3668"/>
                </a:lnTo>
                <a:lnTo>
                  <a:pt x="10004" y="3570"/>
                </a:lnTo>
                <a:lnTo>
                  <a:pt x="9973" y="3554"/>
                </a:lnTo>
                <a:lnTo>
                  <a:pt x="9981" y="3376"/>
                </a:lnTo>
                <a:lnTo>
                  <a:pt x="9872" y="3473"/>
                </a:lnTo>
                <a:lnTo>
                  <a:pt x="9872" y="3522"/>
                </a:lnTo>
                <a:lnTo>
                  <a:pt x="9903" y="3538"/>
                </a:lnTo>
                <a:lnTo>
                  <a:pt x="9880" y="3554"/>
                </a:lnTo>
                <a:lnTo>
                  <a:pt x="9849" y="3554"/>
                </a:lnTo>
                <a:lnTo>
                  <a:pt x="9849" y="3700"/>
                </a:lnTo>
                <a:lnTo>
                  <a:pt x="9895" y="3862"/>
                </a:lnTo>
                <a:lnTo>
                  <a:pt x="9888" y="3895"/>
                </a:lnTo>
                <a:lnTo>
                  <a:pt x="9950" y="4008"/>
                </a:lnTo>
                <a:lnTo>
                  <a:pt x="9903" y="3976"/>
                </a:lnTo>
                <a:lnTo>
                  <a:pt x="9880" y="4041"/>
                </a:lnTo>
                <a:lnTo>
                  <a:pt x="9741" y="4041"/>
                </a:lnTo>
                <a:lnTo>
                  <a:pt x="9656" y="4138"/>
                </a:lnTo>
                <a:lnTo>
                  <a:pt x="9633" y="4317"/>
                </a:lnTo>
                <a:lnTo>
                  <a:pt x="9617" y="4317"/>
                </a:lnTo>
                <a:lnTo>
                  <a:pt x="9640" y="4349"/>
                </a:lnTo>
                <a:lnTo>
                  <a:pt x="9586" y="4333"/>
                </a:lnTo>
                <a:lnTo>
                  <a:pt x="9633" y="4349"/>
                </a:lnTo>
                <a:lnTo>
                  <a:pt x="9478" y="4447"/>
                </a:lnTo>
                <a:lnTo>
                  <a:pt x="9447" y="4576"/>
                </a:lnTo>
                <a:lnTo>
                  <a:pt x="9393" y="4625"/>
                </a:lnTo>
                <a:lnTo>
                  <a:pt x="9408" y="4658"/>
                </a:lnTo>
                <a:lnTo>
                  <a:pt x="9316" y="4674"/>
                </a:lnTo>
                <a:lnTo>
                  <a:pt x="9308" y="4625"/>
                </a:lnTo>
                <a:lnTo>
                  <a:pt x="9277" y="4658"/>
                </a:lnTo>
                <a:lnTo>
                  <a:pt x="9300" y="4787"/>
                </a:lnTo>
                <a:lnTo>
                  <a:pt x="9099" y="4820"/>
                </a:lnTo>
                <a:lnTo>
                  <a:pt x="9130" y="4836"/>
                </a:lnTo>
                <a:lnTo>
                  <a:pt x="9107" y="4852"/>
                </a:lnTo>
                <a:lnTo>
                  <a:pt x="9122" y="4869"/>
                </a:lnTo>
                <a:lnTo>
                  <a:pt x="9099" y="4885"/>
                </a:lnTo>
                <a:lnTo>
                  <a:pt x="9223" y="4950"/>
                </a:lnTo>
                <a:lnTo>
                  <a:pt x="9215" y="4966"/>
                </a:lnTo>
                <a:lnTo>
                  <a:pt x="9231" y="4966"/>
                </a:lnTo>
                <a:lnTo>
                  <a:pt x="9231" y="4982"/>
                </a:lnTo>
                <a:lnTo>
                  <a:pt x="9277" y="5015"/>
                </a:lnTo>
                <a:lnTo>
                  <a:pt x="9254" y="5031"/>
                </a:lnTo>
                <a:lnTo>
                  <a:pt x="9262" y="5096"/>
                </a:lnTo>
                <a:lnTo>
                  <a:pt x="9316" y="5161"/>
                </a:lnTo>
                <a:lnTo>
                  <a:pt x="9323" y="5258"/>
                </a:lnTo>
                <a:lnTo>
                  <a:pt x="9308" y="5242"/>
                </a:lnTo>
                <a:lnTo>
                  <a:pt x="9354" y="5372"/>
                </a:lnTo>
                <a:lnTo>
                  <a:pt x="9316" y="5290"/>
                </a:lnTo>
                <a:lnTo>
                  <a:pt x="9308" y="5436"/>
                </a:lnTo>
                <a:lnTo>
                  <a:pt x="9316" y="5420"/>
                </a:lnTo>
                <a:lnTo>
                  <a:pt x="9316" y="5436"/>
                </a:lnTo>
                <a:lnTo>
                  <a:pt x="9285" y="5615"/>
                </a:lnTo>
                <a:lnTo>
                  <a:pt x="8875" y="5599"/>
                </a:lnTo>
                <a:lnTo>
                  <a:pt x="8867" y="5631"/>
                </a:lnTo>
                <a:lnTo>
                  <a:pt x="8836" y="5647"/>
                </a:lnTo>
                <a:lnTo>
                  <a:pt x="8821" y="5761"/>
                </a:lnTo>
                <a:lnTo>
                  <a:pt x="8836" y="5761"/>
                </a:lnTo>
                <a:lnTo>
                  <a:pt x="8836" y="5810"/>
                </a:lnTo>
                <a:lnTo>
                  <a:pt x="8844" y="5810"/>
                </a:lnTo>
                <a:lnTo>
                  <a:pt x="8782" y="6362"/>
                </a:lnTo>
                <a:lnTo>
                  <a:pt x="8829" y="6313"/>
                </a:lnTo>
                <a:lnTo>
                  <a:pt x="8798" y="6394"/>
                </a:lnTo>
                <a:lnTo>
                  <a:pt x="8820" y="6418"/>
                </a:lnTo>
                <a:lnTo>
                  <a:pt x="8805" y="6654"/>
                </a:lnTo>
                <a:lnTo>
                  <a:pt x="8945" y="6605"/>
                </a:lnTo>
                <a:lnTo>
                  <a:pt x="8976" y="6686"/>
                </a:lnTo>
                <a:lnTo>
                  <a:pt x="8983" y="6670"/>
                </a:lnTo>
                <a:lnTo>
                  <a:pt x="9030" y="6816"/>
                </a:lnTo>
                <a:lnTo>
                  <a:pt x="9254" y="6670"/>
                </a:lnTo>
                <a:lnTo>
                  <a:pt x="9277" y="6605"/>
                </a:lnTo>
                <a:lnTo>
                  <a:pt x="9339" y="6556"/>
                </a:lnTo>
                <a:lnTo>
                  <a:pt x="9362" y="6426"/>
                </a:lnTo>
                <a:lnTo>
                  <a:pt x="9393" y="6378"/>
                </a:lnTo>
                <a:lnTo>
                  <a:pt x="9370" y="6313"/>
                </a:lnTo>
                <a:lnTo>
                  <a:pt x="9432" y="6037"/>
                </a:lnTo>
                <a:lnTo>
                  <a:pt x="9586" y="5858"/>
                </a:lnTo>
                <a:lnTo>
                  <a:pt x="9586" y="5664"/>
                </a:lnTo>
                <a:lnTo>
                  <a:pt x="9803" y="5647"/>
                </a:lnTo>
                <a:lnTo>
                  <a:pt x="9926" y="5469"/>
                </a:lnTo>
                <a:lnTo>
                  <a:pt x="10352" y="6167"/>
                </a:lnTo>
                <a:lnTo>
                  <a:pt x="10375" y="6167"/>
                </a:lnTo>
                <a:lnTo>
                  <a:pt x="10413" y="6362"/>
                </a:lnTo>
                <a:lnTo>
                  <a:pt x="10398" y="6378"/>
                </a:lnTo>
                <a:lnTo>
                  <a:pt x="10383" y="6475"/>
                </a:lnTo>
                <a:lnTo>
                  <a:pt x="10413" y="6508"/>
                </a:lnTo>
                <a:lnTo>
                  <a:pt x="10444" y="6345"/>
                </a:lnTo>
                <a:lnTo>
                  <a:pt x="10475" y="6329"/>
                </a:lnTo>
                <a:lnTo>
                  <a:pt x="10468" y="6248"/>
                </a:lnTo>
                <a:lnTo>
                  <a:pt x="10437" y="6215"/>
                </a:lnTo>
                <a:lnTo>
                  <a:pt x="10460" y="6102"/>
                </a:lnTo>
                <a:lnTo>
                  <a:pt x="10553" y="6183"/>
                </a:lnTo>
                <a:lnTo>
                  <a:pt x="10390" y="5940"/>
                </a:lnTo>
                <a:lnTo>
                  <a:pt x="10398" y="5875"/>
                </a:lnTo>
                <a:lnTo>
                  <a:pt x="10313" y="5842"/>
                </a:lnTo>
                <a:lnTo>
                  <a:pt x="10143" y="5404"/>
                </a:lnTo>
                <a:lnTo>
                  <a:pt x="10151" y="5290"/>
                </a:lnTo>
                <a:lnTo>
                  <a:pt x="10228" y="5274"/>
                </a:lnTo>
                <a:lnTo>
                  <a:pt x="10220" y="5355"/>
                </a:lnTo>
                <a:lnTo>
                  <a:pt x="10259" y="5355"/>
                </a:lnTo>
                <a:lnTo>
                  <a:pt x="10267" y="5323"/>
                </a:lnTo>
                <a:lnTo>
                  <a:pt x="10344" y="5501"/>
                </a:lnTo>
                <a:lnTo>
                  <a:pt x="10321" y="5501"/>
                </a:lnTo>
                <a:lnTo>
                  <a:pt x="10491" y="5729"/>
                </a:lnTo>
                <a:lnTo>
                  <a:pt x="10444" y="5696"/>
                </a:lnTo>
                <a:lnTo>
                  <a:pt x="10614" y="5923"/>
                </a:lnTo>
                <a:lnTo>
                  <a:pt x="10614" y="6118"/>
                </a:lnTo>
                <a:lnTo>
                  <a:pt x="10607" y="6118"/>
                </a:lnTo>
                <a:lnTo>
                  <a:pt x="10730" y="6345"/>
                </a:lnTo>
                <a:lnTo>
                  <a:pt x="10707" y="6345"/>
                </a:lnTo>
                <a:lnTo>
                  <a:pt x="10730" y="6410"/>
                </a:lnTo>
                <a:lnTo>
                  <a:pt x="10815" y="6426"/>
                </a:lnTo>
                <a:lnTo>
                  <a:pt x="10846" y="6475"/>
                </a:lnTo>
                <a:lnTo>
                  <a:pt x="10846" y="6491"/>
                </a:lnTo>
                <a:lnTo>
                  <a:pt x="10746" y="6491"/>
                </a:lnTo>
                <a:lnTo>
                  <a:pt x="10792" y="6702"/>
                </a:lnTo>
                <a:lnTo>
                  <a:pt x="10831" y="6751"/>
                </a:lnTo>
                <a:lnTo>
                  <a:pt x="10877" y="6751"/>
                </a:lnTo>
                <a:lnTo>
                  <a:pt x="10846" y="6556"/>
                </a:lnTo>
                <a:lnTo>
                  <a:pt x="10893" y="6589"/>
                </a:lnTo>
                <a:lnTo>
                  <a:pt x="10854" y="6508"/>
                </a:lnTo>
                <a:lnTo>
                  <a:pt x="10901" y="6508"/>
                </a:lnTo>
                <a:lnTo>
                  <a:pt x="10916" y="6475"/>
                </a:lnTo>
                <a:lnTo>
                  <a:pt x="10823" y="6345"/>
                </a:lnTo>
                <a:lnTo>
                  <a:pt x="10854" y="6313"/>
                </a:lnTo>
                <a:lnTo>
                  <a:pt x="10839" y="6297"/>
                </a:lnTo>
                <a:lnTo>
                  <a:pt x="10854" y="6280"/>
                </a:lnTo>
                <a:lnTo>
                  <a:pt x="10862" y="6313"/>
                </a:lnTo>
                <a:lnTo>
                  <a:pt x="10854" y="6264"/>
                </a:lnTo>
                <a:lnTo>
                  <a:pt x="10815" y="6151"/>
                </a:lnTo>
                <a:lnTo>
                  <a:pt x="10831" y="6086"/>
                </a:lnTo>
                <a:lnTo>
                  <a:pt x="10865" y="6137"/>
                </a:lnTo>
                <a:lnTo>
                  <a:pt x="10901" y="6167"/>
                </a:lnTo>
                <a:lnTo>
                  <a:pt x="10893" y="6118"/>
                </a:lnTo>
                <a:lnTo>
                  <a:pt x="10924" y="6151"/>
                </a:lnTo>
                <a:lnTo>
                  <a:pt x="10885" y="6069"/>
                </a:lnTo>
                <a:lnTo>
                  <a:pt x="11009" y="6037"/>
                </a:lnTo>
                <a:lnTo>
                  <a:pt x="11032" y="6069"/>
                </a:lnTo>
                <a:lnTo>
                  <a:pt x="11078" y="6069"/>
                </a:lnTo>
                <a:lnTo>
                  <a:pt x="11040" y="6167"/>
                </a:lnTo>
                <a:lnTo>
                  <a:pt x="11102" y="6345"/>
                </a:lnTo>
                <a:lnTo>
                  <a:pt x="11094" y="6394"/>
                </a:lnTo>
                <a:lnTo>
                  <a:pt x="11117" y="6410"/>
                </a:lnTo>
                <a:lnTo>
                  <a:pt x="11086" y="6443"/>
                </a:lnTo>
                <a:lnTo>
                  <a:pt x="11071" y="6394"/>
                </a:lnTo>
                <a:lnTo>
                  <a:pt x="11063" y="6459"/>
                </a:lnTo>
                <a:lnTo>
                  <a:pt x="11102" y="6475"/>
                </a:lnTo>
                <a:lnTo>
                  <a:pt x="11148" y="6621"/>
                </a:lnTo>
                <a:lnTo>
                  <a:pt x="11140" y="6637"/>
                </a:lnTo>
                <a:lnTo>
                  <a:pt x="11132" y="6654"/>
                </a:lnTo>
                <a:lnTo>
                  <a:pt x="11194" y="6654"/>
                </a:lnTo>
                <a:lnTo>
                  <a:pt x="11148" y="6702"/>
                </a:lnTo>
                <a:lnTo>
                  <a:pt x="11187" y="6702"/>
                </a:lnTo>
                <a:lnTo>
                  <a:pt x="11187" y="6719"/>
                </a:lnTo>
                <a:lnTo>
                  <a:pt x="11233" y="6702"/>
                </a:lnTo>
                <a:lnTo>
                  <a:pt x="11303" y="6800"/>
                </a:lnTo>
                <a:lnTo>
                  <a:pt x="11349" y="6767"/>
                </a:lnTo>
                <a:lnTo>
                  <a:pt x="11364" y="6686"/>
                </a:lnTo>
                <a:lnTo>
                  <a:pt x="11496" y="6816"/>
                </a:lnTo>
                <a:lnTo>
                  <a:pt x="11558" y="6800"/>
                </a:lnTo>
                <a:lnTo>
                  <a:pt x="11604" y="6702"/>
                </a:lnTo>
                <a:lnTo>
                  <a:pt x="11658" y="6735"/>
                </a:lnTo>
                <a:lnTo>
                  <a:pt x="11689" y="6686"/>
                </a:lnTo>
                <a:lnTo>
                  <a:pt x="11643" y="7562"/>
                </a:lnTo>
                <a:lnTo>
                  <a:pt x="11527" y="7627"/>
                </a:lnTo>
                <a:lnTo>
                  <a:pt x="11496" y="7595"/>
                </a:lnTo>
                <a:lnTo>
                  <a:pt x="11473" y="7595"/>
                </a:lnTo>
                <a:lnTo>
                  <a:pt x="11473" y="7579"/>
                </a:lnTo>
                <a:lnTo>
                  <a:pt x="11434" y="7546"/>
                </a:lnTo>
                <a:lnTo>
                  <a:pt x="11388" y="7579"/>
                </a:lnTo>
                <a:lnTo>
                  <a:pt x="11411" y="7546"/>
                </a:lnTo>
                <a:lnTo>
                  <a:pt x="11272" y="7644"/>
                </a:lnTo>
                <a:lnTo>
                  <a:pt x="11047" y="7562"/>
                </a:lnTo>
                <a:lnTo>
                  <a:pt x="11016" y="7481"/>
                </a:lnTo>
                <a:lnTo>
                  <a:pt x="10893" y="7416"/>
                </a:lnTo>
                <a:lnTo>
                  <a:pt x="10885" y="7368"/>
                </a:lnTo>
                <a:lnTo>
                  <a:pt x="10846" y="7335"/>
                </a:lnTo>
                <a:lnTo>
                  <a:pt x="10730" y="7384"/>
                </a:lnTo>
                <a:lnTo>
                  <a:pt x="10692" y="7498"/>
                </a:lnTo>
                <a:lnTo>
                  <a:pt x="10707" y="7644"/>
                </a:lnTo>
                <a:lnTo>
                  <a:pt x="10591" y="7709"/>
                </a:lnTo>
                <a:lnTo>
                  <a:pt x="10112" y="7270"/>
                </a:lnTo>
                <a:lnTo>
                  <a:pt x="10120" y="7270"/>
                </a:lnTo>
                <a:lnTo>
                  <a:pt x="10035" y="7124"/>
                </a:lnTo>
                <a:lnTo>
                  <a:pt x="10096" y="6929"/>
                </a:lnTo>
                <a:lnTo>
                  <a:pt x="10066" y="6832"/>
                </a:lnTo>
                <a:lnTo>
                  <a:pt x="10089" y="6654"/>
                </a:lnTo>
                <a:lnTo>
                  <a:pt x="10042" y="6686"/>
                </a:lnTo>
                <a:lnTo>
                  <a:pt x="10042" y="6637"/>
                </a:lnTo>
                <a:lnTo>
                  <a:pt x="10019" y="6621"/>
                </a:lnTo>
                <a:lnTo>
                  <a:pt x="10019" y="6605"/>
                </a:lnTo>
                <a:lnTo>
                  <a:pt x="9888" y="6686"/>
                </a:lnTo>
                <a:lnTo>
                  <a:pt x="9849" y="6637"/>
                </a:lnTo>
                <a:lnTo>
                  <a:pt x="9246" y="6978"/>
                </a:lnTo>
                <a:lnTo>
                  <a:pt x="9192" y="6929"/>
                </a:lnTo>
                <a:lnTo>
                  <a:pt x="9107" y="6962"/>
                </a:lnTo>
                <a:lnTo>
                  <a:pt x="9045" y="6832"/>
                </a:lnTo>
                <a:lnTo>
                  <a:pt x="8736" y="7692"/>
                </a:lnTo>
                <a:lnTo>
                  <a:pt x="8751" y="7741"/>
                </a:lnTo>
                <a:lnTo>
                  <a:pt x="8620" y="8082"/>
                </a:lnTo>
                <a:lnTo>
                  <a:pt x="8535" y="8130"/>
                </a:lnTo>
                <a:lnTo>
                  <a:pt x="8311" y="8845"/>
                </a:lnTo>
                <a:lnTo>
                  <a:pt x="8326" y="8812"/>
                </a:lnTo>
                <a:lnTo>
                  <a:pt x="8233" y="9299"/>
                </a:lnTo>
                <a:lnTo>
                  <a:pt x="8272" y="9331"/>
                </a:lnTo>
                <a:lnTo>
                  <a:pt x="8272" y="9526"/>
                </a:lnTo>
                <a:lnTo>
                  <a:pt x="8287" y="9510"/>
                </a:lnTo>
                <a:lnTo>
                  <a:pt x="8264" y="10110"/>
                </a:lnTo>
                <a:lnTo>
                  <a:pt x="8195" y="10289"/>
                </a:lnTo>
                <a:lnTo>
                  <a:pt x="8241" y="10419"/>
                </a:lnTo>
                <a:lnTo>
                  <a:pt x="8257" y="10402"/>
                </a:lnTo>
                <a:lnTo>
                  <a:pt x="8257" y="10500"/>
                </a:lnTo>
                <a:lnTo>
                  <a:pt x="8334" y="10500"/>
                </a:lnTo>
                <a:lnTo>
                  <a:pt x="8264" y="10532"/>
                </a:lnTo>
                <a:lnTo>
                  <a:pt x="8257" y="10516"/>
                </a:lnTo>
                <a:lnTo>
                  <a:pt x="8241" y="10646"/>
                </a:lnTo>
                <a:lnTo>
                  <a:pt x="8257" y="10630"/>
                </a:lnTo>
                <a:lnTo>
                  <a:pt x="8295" y="10776"/>
                </a:lnTo>
                <a:lnTo>
                  <a:pt x="8357" y="10743"/>
                </a:lnTo>
                <a:lnTo>
                  <a:pt x="8326" y="10776"/>
                </a:lnTo>
                <a:lnTo>
                  <a:pt x="8357" y="10808"/>
                </a:lnTo>
                <a:lnTo>
                  <a:pt x="8326" y="10841"/>
                </a:lnTo>
                <a:lnTo>
                  <a:pt x="8334" y="10841"/>
                </a:lnTo>
                <a:lnTo>
                  <a:pt x="8349" y="10873"/>
                </a:lnTo>
                <a:lnTo>
                  <a:pt x="8342" y="10905"/>
                </a:lnTo>
                <a:lnTo>
                  <a:pt x="8357" y="10889"/>
                </a:lnTo>
                <a:lnTo>
                  <a:pt x="8365" y="10938"/>
                </a:lnTo>
                <a:lnTo>
                  <a:pt x="8380" y="10954"/>
                </a:lnTo>
                <a:lnTo>
                  <a:pt x="8388" y="10938"/>
                </a:lnTo>
                <a:lnTo>
                  <a:pt x="8419" y="11052"/>
                </a:lnTo>
                <a:lnTo>
                  <a:pt x="8450" y="11084"/>
                </a:lnTo>
                <a:lnTo>
                  <a:pt x="8450" y="11149"/>
                </a:lnTo>
                <a:lnTo>
                  <a:pt x="8488" y="11246"/>
                </a:lnTo>
                <a:lnTo>
                  <a:pt x="8481" y="11295"/>
                </a:lnTo>
                <a:lnTo>
                  <a:pt x="8504" y="11295"/>
                </a:lnTo>
                <a:lnTo>
                  <a:pt x="8481" y="11311"/>
                </a:lnTo>
                <a:lnTo>
                  <a:pt x="8883" y="11977"/>
                </a:lnTo>
                <a:lnTo>
                  <a:pt x="9037" y="11863"/>
                </a:lnTo>
                <a:lnTo>
                  <a:pt x="9014" y="11863"/>
                </a:lnTo>
                <a:lnTo>
                  <a:pt x="9107" y="11847"/>
                </a:lnTo>
                <a:lnTo>
                  <a:pt x="9068" y="11847"/>
                </a:lnTo>
                <a:lnTo>
                  <a:pt x="9169" y="11831"/>
                </a:lnTo>
                <a:lnTo>
                  <a:pt x="9177" y="11863"/>
                </a:lnTo>
                <a:lnTo>
                  <a:pt x="9640" y="11619"/>
                </a:lnTo>
                <a:lnTo>
                  <a:pt x="9625" y="11652"/>
                </a:lnTo>
                <a:lnTo>
                  <a:pt x="9764" y="11814"/>
                </a:lnTo>
                <a:lnTo>
                  <a:pt x="9764" y="11863"/>
                </a:lnTo>
                <a:lnTo>
                  <a:pt x="9756" y="11863"/>
                </a:lnTo>
                <a:lnTo>
                  <a:pt x="9818" y="11977"/>
                </a:lnTo>
                <a:lnTo>
                  <a:pt x="9834" y="11977"/>
                </a:lnTo>
                <a:lnTo>
                  <a:pt x="9857" y="11993"/>
                </a:lnTo>
                <a:lnTo>
                  <a:pt x="9849" y="11928"/>
                </a:lnTo>
                <a:lnTo>
                  <a:pt x="9857" y="11977"/>
                </a:lnTo>
                <a:lnTo>
                  <a:pt x="9872" y="11928"/>
                </a:lnTo>
                <a:lnTo>
                  <a:pt x="9934" y="11960"/>
                </a:lnTo>
                <a:lnTo>
                  <a:pt x="9950" y="11895"/>
                </a:lnTo>
                <a:lnTo>
                  <a:pt x="10004" y="12025"/>
                </a:lnTo>
                <a:lnTo>
                  <a:pt x="10050" y="12041"/>
                </a:lnTo>
                <a:lnTo>
                  <a:pt x="10042" y="12609"/>
                </a:lnTo>
                <a:lnTo>
                  <a:pt x="10027" y="12626"/>
                </a:lnTo>
                <a:lnTo>
                  <a:pt x="10073" y="12674"/>
                </a:lnTo>
                <a:lnTo>
                  <a:pt x="10058" y="12691"/>
                </a:lnTo>
                <a:lnTo>
                  <a:pt x="10027" y="12642"/>
                </a:lnTo>
                <a:lnTo>
                  <a:pt x="10011" y="12788"/>
                </a:lnTo>
                <a:lnTo>
                  <a:pt x="9981" y="12804"/>
                </a:lnTo>
                <a:lnTo>
                  <a:pt x="10042" y="12967"/>
                </a:lnTo>
                <a:lnTo>
                  <a:pt x="10004" y="12918"/>
                </a:lnTo>
                <a:lnTo>
                  <a:pt x="10035" y="13015"/>
                </a:lnTo>
                <a:lnTo>
                  <a:pt x="10027" y="13015"/>
                </a:lnTo>
                <a:lnTo>
                  <a:pt x="10073" y="13112"/>
                </a:lnTo>
                <a:lnTo>
                  <a:pt x="10050" y="13096"/>
                </a:lnTo>
                <a:lnTo>
                  <a:pt x="10220" y="13632"/>
                </a:lnTo>
                <a:lnTo>
                  <a:pt x="10282" y="13664"/>
                </a:lnTo>
                <a:lnTo>
                  <a:pt x="10228" y="13697"/>
                </a:lnTo>
                <a:lnTo>
                  <a:pt x="10274" y="14167"/>
                </a:lnTo>
                <a:lnTo>
                  <a:pt x="10282" y="14151"/>
                </a:lnTo>
                <a:lnTo>
                  <a:pt x="10313" y="14687"/>
                </a:lnTo>
                <a:lnTo>
                  <a:pt x="10189" y="15336"/>
                </a:lnTo>
                <a:lnTo>
                  <a:pt x="10359" y="16439"/>
                </a:lnTo>
                <a:lnTo>
                  <a:pt x="10352" y="16439"/>
                </a:lnTo>
                <a:lnTo>
                  <a:pt x="10584" y="18306"/>
                </a:lnTo>
                <a:lnTo>
                  <a:pt x="11047" y="18241"/>
                </a:lnTo>
                <a:lnTo>
                  <a:pt x="11078" y="18192"/>
                </a:lnTo>
                <a:lnTo>
                  <a:pt x="11117" y="18192"/>
                </a:lnTo>
                <a:lnTo>
                  <a:pt x="11542" y="17316"/>
                </a:lnTo>
                <a:lnTo>
                  <a:pt x="11581" y="16975"/>
                </a:lnTo>
                <a:lnTo>
                  <a:pt x="11573" y="16991"/>
                </a:lnTo>
                <a:lnTo>
                  <a:pt x="11581" y="16959"/>
                </a:lnTo>
                <a:lnTo>
                  <a:pt x="11581" y="16975"/>
                </a:lnTo>
                <a:lnTo>
                  <a:pt x="11766" y="16585"/>
                </a:lnTo>
                <a:lnTo>
                  <a:pt x="11766" y="16310"/>
                </a:lnTo>
                <a:lnTo>
                  <a:pt x="11759" y="16358"/>
                </a:lnTo>
                <a:lnTo>
                  <a:pt x="11720" y="15920"/>
                </a:lnTo>
                <a:lnTo>
                  <a:pt x="12145" y="15222"/>
                </a:lnTo>
                <a:lnTo>
                  <a:pt x="12161" y="14460"/>
                </a:lnTo>
                <a:lnTo>
                  <a:pt x="12099" y="14330"/>
                </a:lnTo>
                <a:lnTo>
                  <a:pt x="12091" y="13827"/>
                </a:lnTo>
                <a:lnTo>
                  <a:pt x="12045" y="13729"/>
                </a:lnTo>
                <a:lnTo>
                  <a:pt x="12192" y="13031"/>
                </a:lnTo>
                <a:lnTo>
                  <a:pt x="12222" y="13015"/>
                </a:lnTo>
                <a:lnTo>
                  <a:pt x="12895" y="11003"/>
                </a:lnTo>
                <a:lnTo>
                  <a:pt x="12880" y="10970"/>
                </a:lnTo>
                <a:lnTo>
                  <a:pt x="12872" y="11003"/>
                </a:lnTo>
                <a:lnTo>
                  <a:pt x="12864" y="10759"/>
                </a:lnTo>
                <a:lnTo>
                  <a:pt x="12439" y="11003"/>
                </a:lnTo>
                <a:lnTo>
                  <a:pt x="12284" y="10808"/>
                </a:lnTo>
                <a:lnTo>
                  <a:pt x="12346" y="10727"/>
                </a:lnTo>
                <a:lnTo>
                  <a:pt x="12315" y="10597"/>
                </a:lnTo>
                <a:lnTo>
                  <a:pt x="12315" y="10613"/>
                </a:lnTo>
                <a:lnTo>
                  <a:pt x="12091" y="10175"/>
                </a:lnTo>
                <a:lnTo>
                  <a:pt x="12091" y="10240"/>
                </a:lnTo>
                <a:lnTo>
                  <a:pt x="11882" y="9250"/>
                </a:lnTo>
                <a:lnTo>
                  <a:pt x="11890" y="9266"/>
                </a:lnTo>
                <a:lnTo>
                  <a:pt x="11820" y="9007"/>
                </a:lnTo>
                <a:lnTo>
                  <a:pt x="11790" y="8974"/>
                </a:lnTo>
                <a:lnTo>
                  <a:pt x="11766" y="8909"/>
                </a:lnTo>
                <a:lnTo>
                  <a:pt x="11782" y="8796"/>
                </a:lnTo>
                <a:lnTo>
                  <a:pt x="11534" y="7806"/>
                </a:lnTo>
                <a:lnTo>
                  <a:pt x="11619" y="8114"/>
                </a:lnTo>
                <a:lnTo>
                  <a:pt x="11666" y="8066"/>
                </a:lnTo>
                <a:lnTo>
                  <a:pt x="11697" y="7871"/>
                </a:lnTo>
                <a:lnTo>
                  <a:pt x="11681" y="8114"/>
                </a:lnTo>
                <a:lnTo>
                  <a:pt x="11998" y="8974"/>
                </a:lnTo>
                <a:lnTo>
                  <a:pt x="11991" y="8974"/>
                </a:lnTo>
                <a:lnTo>
                  <a:pt x="12292" y="10208"/>
                </a:lnTo>
                <a:lnTo>
                  <a:pt x="12284" y="10191"/>
                </a:lnTo>
                <a:lnTo>
                  <a:pt x="12346" y="10630"/>
                </a:lnTo>
                <a:lnTo>
                  <a:pt x="12934" y="10126"/>
                </a:lnTo>
                <a:lnTo>
                  <a:pt x="12934" y="10062"/>
                </a:lnTo>
                <a:lnTo>
                  <a:pt x="13119" y="9916"/>
                </a:lnTo>
                <a:lnTo>
                  <a:pt x="13127" y="9834"/>
                </a:lnTo>
                <a:lnTo>
                  <a:pt x="13197" y="9769"/>
                </a:lnTo>
                <a:lnTo>
                  <a:pt x="13228" y="9640"/>
                </a:lnTo>
                <a:lnTo>
                  <a:pt x="13289" y="9591"/>
                </a:lnTo>
                <a:lnTo>
                  <a:pt x="13282" y="9461"/>
                </a:lnTo>
                <a:lnTo>
                  <a:pt x="13313" y="9331"/>
                </a:lnTo>
                <a:lnTo>
                  <a:pt x="13320" y="9380"/>
                </a:lnTo>
                <a:lnTo>
                  <a:pt x="13405" y="9072"/>
                </a:lnTo>
                <a:lnTo>
                  <a:pt x="13173" y="8715"/>
                </a:lnTo>
                <a:lnTo>
                  <a:pt x="13142" y="8406"/>
                </a:lnTo>
                <a:lnTo>
                  <a:pt x="13027" y="8731"/>
                </a:lnTo>
                <a:lnTo>
                  <a:pt x="12856" y="8780"/>
                </a:lnTo>
                <a:lnTo>
                  <a:pt x="12841" y="8731"/>
                </a:lnTo>
                <a:lnTo>
                  <a:pt x="12818" y="8731"/>
                </a:lnTo>
                <a:lnTo>
                  <a:pt x="12825" y="8698"/>
                </a:lnTo>
                <a:lnTo>
                  <a:pt x="12810" y="8682"/>
                </a:lnTo>
                <a:lnTo>
                  <a:pt x="12825" y="8569"/>
                </a:lnTo>
                <a:lnTo>
                  <a:pt x="12810" y="8455"/>
                </a:lnTo>
                <a:lnTo>
                  <a:pt x="12779" y="8536"/>
                </a:lnTo>
                <a:lnTo>
                  <a:pt x="12779" y="8650"/>
                </a:lnTo>
                <a:lnTo>
                  <a:pt x="12717" y="8439"/>
                </a:lnTo>
                <a:lnTo>
                  <a:pt x="12725" y="8439"/>
                </a:lnTo>
                <a:lnTo>
                  <a:pt x="12717" y="8341"/>
                </a:lnTo>
                <a:lnTo>
                  <a:pt x="12725" y="8341"/>
                </a:lnTo>
                <a:lnTo>
                  <a:pt x="12539" y="7903"/>
                </a:lnTo>
                <a:lnTo>
                  <a:pt x="12563" y="7871"/>
                </a:lnTo>
                <a:lnTo>
                  <a:pt x="12547" y="7806"/>
                </a:lnTo>
                <a:lnTo>
                  <a:pt x="12578" y="7822"/>
                </a:lnTo>
                <a:lnTo>
                  <a:pt x="12609" y="7725"/>
                </a:lnTo>
                <a:lnTo>
                  <a:pt x="12609" y="7741"/>
                </a:lnTo>
                <a:lnTo>
                  <a:pt x="12957" y="8341"/>
                </a:lnTo>
                <a:lnTo>
                  <a:pt x="13073" y="8325"/>
                </a:lnTo>
                <a:lnTo>
                  <a:pt x="13119" y="8260"/>
                </a:lnTo>
                <a:lnTo>
                  <a:pt x="13173" y="8309"/>
                </a:lnTo>
                <a:lnTo>
                  <a:pt x="13197" y="8439"/>
                </a:lnTo>
                <a:lnTo>
                  <a:pt x="13421" y="8569"/>
                </a:lnTo>
                <a:lnTo>
                  <a:pt x="13429" y="8552"/>
                </a:lnTo>
                <a:lnTo>
                  <a:pt x="13436" y="8569"/>
                </a:lnTo>
                <a:lnTo>
                  <a:pt x="13815" y="8552"/>
                </a:lnTo>
                <a:lnTo>
                  <a:pt x="13800" y="8536"/>
                </a:lnTo>
                <a:lnTo>
                  <a:pt x="13823" y="8552"/>
                </a:lnTo>
                <a:lnTo>
                  <a:pt x="13831" y="8552"/>
                </a:lnTo>
                <a:lnTo>
                  <a:pt x="13916" y="8796"/>
                </a:lnTo>
                <a:lnTo>
                  <a:pt x="13946" y="8828"/>
                </a:lnTo>
                <a:lnTo>
                  <a:pt x="13946" y="8812"/>
                </a:lnTo>
                <a:lnTo>
                  <a:pt x="13993" y="8812"/>
                </a:lnTo>
                <a:lnTo>
                  <a:pt x="13977" y="8893"/>
                </a:lnTo>
                <a:lnTo>
                  <a:pt x="14039" y="8974"/>
                </a:lnTo>
                <a:lnTo>
                  <a:pt x="14117" y="8926"/>
                </a:lnTo>
                <a:lnTo>
                  <a:pt x="14039" y="9055"/>
                </a:lnTo>
                <a:lnTo>
                  <a:pt x="14016" y="9055"/>
                </a:lnTo>
                <a:lnTo>
                  <a:pt x="14178" y="9299"/>
                </a:lnTo>
                <a:lnTo>
                  <a:pt x="14240" y="9234"/>
                </a:lnTo>
                <a:lnTo>
                  <a:pt x="14232" y="9072"/>
                </a:lnTo>
                <a:lnTo>
                  <a:pt x="14279" y="9072"/>
                </a:lnTo>
                <a:lnTo>
                  <a:pt x="14263" y="9153"/>
                </a:lnTo>
                <a:lnTo>
                  <a:pt x="14302" y="9153"/>
                </a:lnTo>
                <a:lnTo>
                  <a:pt x="14271" y="9202"/>
                </a:lnTo>
                <a:lnTo>
                  <a:pt x="14279" y="9202"/>
                </a:lnTo>
                <a:lnTo>
                  <a:pt x="14310" y="9559"/>
                </a:lnTo>
                <a:lnTo>
                  <a:pt x="14302" y="9559"/>
                </a:lnTo>
                <a:lnTo>
                  <a:pt x="14302" y="9607"/>
                </a:lnTo>
                <a:lnTo>
                  <a:pt x="14310" y="9575"/>
                </a:lnTo>
                <a:lnTo>
                  <a:pt x="14410" y="10191"/>
                </a:lnTo>
                <a:lnTo>
                  <a:pt x="14403" y="10191"/>
                </a:lnTo>
                <a:lnTo>
                  <a:pt x="14601" y="11102"/>
                </a:lnTo>
                <a:lnTo>
                  <a:pt x="14681" y="11376"/>
                </a:lnTo>
                <a:lnTo>
                  <a:pt x="14812" y="11198"/>
                </a:lnTo>
                <a:lnTo>
                  <a:pt x="14781" y="11149"/>
                </a:lnTo>
                <a:lnTo>
                  <a:pt x="14805" y="11019"/>
                </a:lnTo>
                <a:lnTo>
                  <a:pt x="14843" y="10987"/>
                </a:lnTo>
                <a:lnTo>
                  <a:pt x="14859" y="10532"/>
                </a:lnTo>
                <a:lnTo>
                  <a:pt x="14851" y="10500"/>
                </a:lnTo>
                <a:lnTo>
                  <a:pt x="14835" y="10143"/>
                </a:lnTo>
                <a:lnTo>
                  <a:pt x="14882" y="10126"/>
                </a:lnTo>
                <a:lnTo>
                  <a:pt x="15153" y="9494"/>
                </a:lnTo>
                <a:lnTo>
                  <a:pt x="15137" y="9510"/>
                </a:lnTo>
                <a:lnTo>
                  <a:pt x="15238" y="9315"/>
                </a:lnTo>
                <a:lnTo>
                  <a:pt x="15230" y="9218"/>
                </a:lnTo>
                <a:lnTo>
                  <a:pt x="15299" y="9137"/>
                </a:lnTo>
                <a:lnTo>
                  <a:pt x="15292" y="9055"/>
                </a:lnTo>
                <a:lnTo>
                  <a:pt x="15307" y="9137"/>
                </a:lnTo>
                <a:lnTo>
                  <a:pt x="15323" y="9153"/>
                </a:lnTo>
                <a:lnTo>
                  <a:pt x="15338" y="9088"/>
                </a:lnTo>
                <a:lnTo>
                  <a:pt x="15353" y="9185"/>
                </a:lnTo>
                <a:lnTo>
                  <a:pt x="15361" y="9153"/>
                </a:lnTo>
                <a:lnTo>
                  <a:pt x="15377" y="9169"/>
                </a:lnTo>
                <a:lnTo>
                  <a:pt x="15361" y="9120"/>
                </a:lnTo>
                <a:lnTo>
                  <a:pt x="15369" y="9088"/>
                </a:lnTo>
                <a:lnTo>
                  <a:pt x="15392" y="9153"/>
                </a:lnTo>
                <a:lnTo>
                  <a:pt x="15392" y="9072"/>
                </a:lnTo>
                <a:lnTo>
                  <a:pt x="15408" y="9153"/>
                </a:lnTo>
                <a:lnTo>
                  <a:pt x="15431" y="9039"/>
                </a:lnTo>
                <a:lnTo>
                  <a:pt x="15431" y="9104"/>
                </a:lnTo>
                <a:lnTo>
                  <a:pt x="15446" y="9088"/>
                </a:lnTo>
                <a:lnTo>
                  <a:pt x="15446" y="9137"/>
                </a:lnTo>
                <a:lnTo>
                  <a:pt x="15469" y="9072"/>
                </a:lnTo>
                <a:lnTo>
                  <a:pt x="15462" y="8926"/>
                </a:lnTo>
                <a:lnTo>
                  <a:pt x="15439" y="8877"/>
                </a:lnTo>
                <a:lnTo>
                  <a:pt x="15454" y="8877"/>
                </a:lnTo>
                <a:lnTo>
                  <a:pt x="15454" y="8845"/>
                </a:lnTo>
                <a:lnTo>
                  <a:pt x="15554" y="9055"/>
                </a:lnTo>
                <a:lnTo>
                  <a:pt x="15632" y="9396"/>
                </a:lnTo>
                <a:lnTo>
                  <a:pt x="15632" y="9348"/>
                </a:lnTo>
                <a:lnTo>
                  <a:pt x="15655" y="9364"/>
                </a:lnTo>
                <a:lnTo>
                  <a:pt x="15670" y="9461"/>
                </a:lnTo>
                <a:lnTo>
                  <a:pt x="15670" y="9429"/>
                </a:lnTo>
                <a:lnTo>
                  <a:pt x="15709" y="9445"/>
                </a:lnTo>
                <a:lnTo>
                  <a:pt x="15732" y="9542"/>
                </a:lnTo>
                <a:lnTo>
                  <a:pt x="15701" y="9542"/>
                </a:lnTo>
                <a:lnTo>
                  <a:pt x="15732" y="9623"/>
                </a:lnTo>
                <a:lnTo>
                  <a:pt x="15732" y="9559"/>
                </a:lnTo>
                <a:lnTo>
                  <a:pt x="15755" y="9640"/>
                </a:lnTo>
                <a:lnTo>
                  <a:pt x="15748" y="9640"/>
                </a:lnTo>
                <a:lnTo>
                  <a:pt x="15779" y="10094"/>
                </a:lnTo>
                <a:lnTo>
                  <a:pt x="15810" y="10013"/>
                </a:lnTo>
                <a:lnTo>
                  <a:pt x="15810" y="10110"/>
                </a:lnTo>
                <a:lnTo>
                  <a:pt x="15825" y="10062"/>
                </a:lnTo>
                <a:lnTo>
                  <a:pt x="15887" y="10062"/>
                </a:lnTo>
                <a:lnTo>
                  <a:pt x="15910" y="10029"/>
                </a:lnTo>
                <a:lnTo>
                  <a:pt x="15910" y="9964"/>
                </a:lnTo>
                <a:lnTo>
                  <a:pt x="15941" y="9981"/>
                </a:lnTo>
                <a:lnTo>
                  <a:pt x="15949" y="9867"/>
                </a:lnTo>
                <a:lnTo>
                  <a:pt x="16011" y="9997"/>
                </a:lnTo>
                <a:lnTo>
                  <a:pt x="16049" y="10305"/>
                </a:lnTo>
                <a:lnTo>
                  <a:pt x="16042" y="10305"/>
                </a:lnTo>
                <a:lnTo>
                  <a:pt x="16065" y="10467"/>
                </a:lnTo>
                <a:lnTo>
                  <a:pt x="16072" y="10419"/>
                </a:lnTo>
                <a:lnTo>
                  <a:pt x="16119" y="11068"/>
                </a:lnTo>
                <a:lnTo>
                  <a:pt x="16127" y="11035"/>
                </a:lnTo>
                <a:lnTo>
                  <a:pt x="16111" y="11327"/>
                </a:lnTo>
                <a:lnTo>
                  <a:pt x="16482" y="12463"/>
                </a:lnTo>
                <a:lnTo>
                  <a:pt x="16513" y="12463"/>
                </a:lnTo>
                <a:lnTo>
                  <a:pt x="16521" y="12431"/>
                </a:lnTo>
                <a:lnTo>
                  <a:pt x="16544" y="12431"/>
                </a:lnTo>
                <a:lnTo>
                  <a:pt x="16459" y="11847"/>
                </a:lnTo>
                <a:lnTo>
                  <a:pt x="16266" y="11474"/>
                </a:lnTo>
                <a:lnTo>
                  <a:pt x="16273" y="11522"/>
                </a:lnTo>
                <a:lnTo>
                  <a:pt x="16243" y="11441"/>
                </a:lnTo>
                <a:lnTo>
                  <a:pt x="16266" y="11474"/>
                </a:lnTo>
                <a:lnTo>
                  <a:pt x="16243" y="11311"/>
                </a:lnTo>
                <a:lnTo>
                  <a:pt x="16235" y="11327"/>
                </a:lnTo>
                <a:lnTo>
                  <a:pt x="16165" y="11084"/>
                </a:lnTo>
                <a:lnTo>
                  <a:pt x="16204" y="10565"/>
                </a:lnTo>
                <a:lnTo>
                  <a:pt x="16196" y="10532"/>
                </a:lnTo>
                <a:lnTo>
                  <a:pt x="16258" y="10516"/>
                </a:lnTo>
                <a:lnTo>
                  <a:pt x="16258" y="10597"/>
                </a:lnTo>
                <a:lnTo>
                  <a:pt x="16358" y="10695"/>
                </a:lnTo>
                <a:lnTo>
                  <a:pt x="16358" y="10678"/>
                </a:lnTo>
                <a:lnTo>
                  <a:pt x="16382" y="10727"/>
                </a:lnTo>
                <a:lnTo>
                  <a:pt x="16382" y="10711"/>
                </a:lnTo>
                <a:lnTo>
                  <a:pt x="16405" y="10792"/>
                </a:lnTo>
                <a:lnTo>
                  <a:pt x="16413" y="10776"/>
                </a:lnTo>
                <a:lnTo>
                  <a:pt x="16428" y="10889"/>
                </a:lnTo>
                <a:lnTo>
                  <a:pt x="16451" y="10889"/>
                </a:lnTo>
                <a:lnTo>
                  <a:pt x="16459" y="10954"/>
                </a:lnTo>
                <a:lnTo>
                  <a:pt x="16559" y="11052"/>
                </a:lnTo>
                <a:lnTo>
                  <a:pt x="16552" y="11295"/>
                </a:lnTo>
                <a:lnTo>
                  <a:pt x="16621" y="11198"/>
                </a:lnTo>
                <a:lnTo>
                  <a:pt x="16621" y="11068"/>
                </a:lnTo>
                <a:lnTo>
                  <a:pt x="16668" y="11133"/>
                </a:lnTo>
                <a:lnTo>
                  <a:pt x="16637" y="11035"/>
                </a:lnTo>
                <a:lnTo>
                  <a:pt x="16675" y="11084"/>
                </a:lnTo>
                <a:lnTo>
                  <a:pt x="16660" y="11019"/>
                </a:lnTo>
                <a:lnTo>
                  <a:pt x="16822" y="10841"/>
                </a:lnTo>
                <a:lnTo>
                  <a:pt x="16837" y="10749"/>
                </a:lnTo>
                <a:lnTo>
                  <a:pt x="16830" y="10678"/>
                </a:lnTo>
                <a:lnTo>
                  <a:pt x="16838" y="10678"/>
                </a:lnTo>
                <a:lnTo>
                  <a:pt x="16838" y="10613"/>
                </a:lnTo>
                <a:lnTo>
                  <a:pt x="16846" y="10646"/>
                </a:lnTo>
                <a:lnTo>
                  <a:pt x="16822" y="10451"/>
                </a:lnTo>
                <a:lnTo>
                  <a:pt x="16583" y="9802"/>
                </a:lnTo>
                <a:lnTo>
                  <a:pt x="16590" y="9802"/>
                </a:lnTo>
                <a:lnTo>
                  <a:pt x="16529" y="9559"/>
                </a:lnTo>
                <a:lnTo>
                  <a:pt x="16567" y="9266"/>
                </a:lnTo>
                <a:lnTo>
                  <a:pt x="16606" y="9283"/>
                </a:lnTo>
                <a:lnTo>
                  <a:pt x="16675" y="9120"/>
                </a:lnTo>
                <a:lnTo>
                  <a:pt x="16722" y="9202"/>
                </a:lnTo>
                <a:lnTo>
                  <a:pt x="16753" y="9153"/>
                </a:lnTo>
                <a:lnTo>
                  <a:pt x="16768" y="9185"/>
                </a:lnTo>
                <a:lnTo>
                  <a:pt x="16768" y="9283"/>
                </a:lnTo>
                <a:lnTo>
                  <a:pt x="16799" y="9364"/>
                </a:lnTo>
                <a:lnTo>
                  <a:pt x="16791" y="9364"/>
                </a:lnTo>
                <a:lnTo>
                  <a:pt x="16822" y="9380"/>
                </a:lnTo>
                <a:lnTo>
                  <a:pt x="16799" y="9283"/>
                </a:lnTo>
                <a:lnTo>
                  <a:pt x="16815" y="9218"/>
                </a:lnTo>
                <a:lnTo>
                  <a:pt x="16938" y="9120"/>
                </a:lnTo>
                <a:lnTo>
                  <a:pt x="16977" y="9120"/>
                </a:lnTo>
                <a:lnTo>
                  <a:pt x="16985" y="9072"/>
                </a:lnTo>
                <a:lnTo>
                  <a:pt x="17016" y="9055"/>
                </a:lnTo>
                <a:lnTo>
                  <a:pt x="16992" y="8958"/>
                </a:lnTo>
                <a:lnTo>
                  <a:pt x="17008" y="8926"/>
                </a:lnTo>
                <a:lnTo>
                  <a:pt x="17062" y="9055"/>
                </a:lnTo>
                <a:lnTo>
                  <a:pt x="17085" y="8991"/>
                </a:lnTo>
                <a:lnTo>
                  <a:pt x="17093" y="9007"/>
                </a:lnTo>
                <a:lnTo>
                  <a:pt x="17124" y="8991"/>
                </a:lnTo>
                <a:lnTo>
                  <a:pt x="17139" y="8991"/>
                </a:lnTo>
                <a:lnTo>
                  <a:pt x="17139" y="8974"/>
                </a:lnTo>
                <a:lnTo>
                  <a:pt x="17186" y="8958"/>
                </a:lnTo>
                <a:lnTo>
                  <a:pt x="17217" y="8845"/>
                </a:lnTo>
                <a:lnTo>
                  <a:pt x="17247" y="8845"/>
                </a:lnTo>
                <a:lnTo>
                  <a:pt x="17263" y="8812"/>
                </a:lnTo>
                <a:lnTo>
                  <a:pt x="17271" y="8715"/>
                </a:lnTo>
                <a:lnTo>
                  <a:pt x="17371" y="8569"/>
                </a:lnTo>
                <a:lnTo>
                  <a:pt x="17364" y="8471"/>
                </a:lnTo>
                <a:lnTo>
                  <a:pt x="17325" y="8439"/>
                </a:lnTo>
                <a:lnTo>
                  <a:pt x="17371" y="8406"/>
                </a:lnTo>
                <a:lnTo>
                  <a:pt x="17340" y="8325"/>
                </a:lnTo>
                <a:lnTo>
                  <a:pt x="17356" y="8325"/>
                </a:lnTo>
                <a:lnTo>
                  <a:pt x="17371" y="8358"/>
                </a:lnTo>
                <a:lnTo>
                  <a:pt x="17410" y="8082"/>
                </a:lnTo>
                <a:lnTo>
                  <a:pt x="17441" y="8082"/>
                </a:lnTo>
                <a:lnTo>
                  <a:pt x="17425" y="7984"/>
                </a:lnTo>
                <a:lnTo>
                  <a:pt x="17433" y="7984"/>
                </a:lnTo>
                <a:lnTo>
                  <a:pt x="17410" y="7952"/>
                </a:lnTo>
                <a:lnTo>
                  <a:pt x="17441" y="7952"/>
                </a:lnTo>
                <a:lnTo>
                  <a:pt x="17433" y="7871"/>
                </a:lnTo>
                <a:lnTo>
                  <a:pt x="17410" y="7887"/>
                </a:lnTo>
                <a:lnTo>
                  <a:pt x="17433" y="7822"/>
                </a:lnTo>
                <a:lnTo>
                  <a:pt x="17371" y="7757"/>
                </a:lnTo>
                <a:lnTo>
                  <a:pt x="17333" y="7790"/>
                </a:lnTo>
                <a:lnTo>
                  <a:pt x="17302" y="7773"/>
                </a:lnTo>
                <a:lnTo>
                  <a:pt x="17387" y="7660"/>
                </a:lnTo>
                <a:lnTo>
                  <a:pt x="17379" y="7611"/>
                </a:lnTo>
                <a:lnTo>
                  <a:pt x="17286" y="7481"/>
                </a:lnTo>
                <a:lnTo>
                  <a:pt x="17247" y="7498"/>
                </a:lnTo>
                <a:lnTo>
                  <a:pt x="17271" y="7465"/>
                </a:lnTo>
                <a:lnTo>
                  <a:pt x="17371" y="7530"/>
                </a:lnTo>
                <a:lnTo>
                  <a:pt x="17101" y="6995"/>
                </a:lnTo>
                <a:lnTo>
                  <a:pt x="17139" y="6832"/>
                </a:lnTo>
                <a:lnTo>
                  <a:pt x="17124" y="6783"/>
                </a:lnTo>
                <a:lnTo>
                  <a:pt x="17139" y="6816"/>
                </a:lnTo>
                <a:lnTo>
                  <a:pt x="17162" y="6751"/>
                </a:lnTo>
                <a:lnTo>
                  <a:pt x="17155" y="6719"/>
                </a:lnTo>
                <a:lnTo>
                  <a:pt x="17247" y="6654"/>
                </a:lnTo>
                <a:lnTo>
                  <a:pt x="17247" y="6589"/>
                </a:lnTo>
                <a:lnTo>
                  <a:pt x="17077" y="6540"/>
                </a:lnTo>
                <a:lnTo>
                  <a:pt x="17047" y="6637"/>
                </a:lnTo>
                <a:lnTo>
                  <a:pt x="17008" y="6605"/>
                </a:lnTo>
                <a:lnTo>
                  <a:pt x="17000" y="6540"/>
                </a:lnTo>
                <a:lnTo>
                  <a:pt x="16869" y="6345"/>
                </a:lnTo>
                <a:lnTo>
                  <a:pt x="16946" y="6280"/>
                </a:lnTo>
                <a:lnTo>
                  <a:pt x="16954" y="6183"/>
                </a:lnTo>
                <a:lnTo>
                  <a:pt x="17000" y="6134"/>
                </a:lnTo>
                <a:lnTo>
                  <a:pt x="17008" y="6069"/>
                </a:lnTo>
                <a:lnTo>
                  <a:pt x="17054" y="6021"/>
                </a:lnTo>
                <a:lnTo>
                  <a:pt x="17101" y="6118"/>
                </a:lnTo>
                <a:lnTo>
                  <a:pt x="17085" y="6264"/>
                </a:lnTo>
                <a:lnTo>
                  <a:pt x="17116" y="6264"/>
                </a:lnTo>
                <a:lnTo>
                  <a:pt x="17116" y="6313"/>
                </a:lnTo>
                <a:lnTo>
                  <a:pt x="17093" y="6345"/>
                </a:lnTo>
                <a:lnTo>
                  <a:pt x="17124" y="6345"/>
                </a:lnTo>
                <a:lnTo>
                  <a:pt x="17132" y="6329"/>
                </a:lnTo>
                <a:lnTo>
                  <a:pt x="17255" y="6167"/>
                </a:lnTo>
                <a:lnTo>
                  <a:pt x="17286" y="6232"/>
                </a:lnTo>
                <a:lnTo>
                  <a:pt x="17294" y="6199"/>
                </a:lnTo>
                <a:lnTo>
                  <a:pt x="17348" y="6280"/>
                </a:lnTo>
                <a:lnTo>
                  <a:pt x="17356" y="6362"/>
                </a:lnTo>
                <a:lnTo>
                  <a:pt x="17379" y="6378"/>
                </a:lnTo>
                <a:lnTo>
                  <a:pt x="17348" y="6475"/>
                </a:lnTo>
                <a:lnTo>
                  <a:pt x="17387" y="6475"/>
                </a:lnTo>
                <a:lnTo>
                  <a:pt x="17371" y="6508"/>
                </a:lnTo>
                <a:lnTo>
                  <a:pt x="17394" y="6524"/>
                </a:lnTo>
                <a:lnTo>
                  <a:pt x="17402" y="6540"/>
                </a:lnTo>
                <a:lnTo>
                  <a:pt x="17418" y="6524"/>
                </a:lnTo>
                <a:lnTo>
                  <a:pt x="17425" y="6491"/>
                </a:lnTo>
                <a:lnTo>
                  <a:pt x="17534" y="6686"/>
                </a:lnTo>
                <a:lnTo>
                  <a:pt x="17487" y="6686"/>
                </a:lnTo>
                <a:lnTo>
                  <a:pt x="17588" y="7011"/>
                </a:lnTo>
                <a:lnTo>
                  <a:pt x="17580" y="7027"/>
                </a:lnTo>
                <a:lnTo>
                  <a:pt x="17588" y="7043"/>
                </a:lnTo>
                <a:lnTo>
                  <a:pt x="17572" y="7043"/>
                </a:lnTo>
                <a:lnTo>
                  <a:pt x="17603" y="7108"/>
                </a:lnTo>
                <a:lnTo>
                  <a:pt x="17619" y="7076"/>
                </a:lnTo>
                <a:lnTo>
                  <a:pt x="17626" y="7027"/>
                </a:lnTo>
                <a:lnTo>
                  <a:pt x="17650" y="7059"/>
                </a:lnTo>
                <a:lnTo>
                  <a:pt x="17642" y="7027"/>
                </a:lnTo>
                <a:lnTo>
                  <a:pt x="17657" y="7027"/>
                </a:lnTo>
                <a:lnTo>
                  <a:pt x="17665" y="6995"/>
                </a:lnTo>
                <a:lnTo>
                  <a:pt x="17704" y="7011"/>
                </a:lnTo>
                <a:lnTo>
                  <a:pt x="17735" y="6962"/>
                </a:lnTo>
                <a:lnTo>
                  <a:pt x="17735" y="6816"/>
                </a:lnTo>
                <a:lnTo>
                  <a:pt x="17464" y="6215"/>
                </a:lnTo>
                <a:lnTo>
                  <a:pt x="17557" y="6037"/>
                </a:lnTo>
                <a:lnTo>
                  <a:pt x="17541" y="5745"/>
                </a:lnTo>
                <a:lnTo>
                  <a:pt x="17565" y="5761"/>
                </a:lnTo>
                <a:lnTo>
                  <a:pt x="17588" y="5647"/>
                </a:lnTo>
                <a:lnTo>
                  <a:pt x="17611" y="5647"/>
                </a:lnTo>
                <a:lnTo>
                  <a:pt x="17696" y="5729"/>
                </a:lnTo>
                <a:lnTo>
                  <a:pt x="17820" y="4804"/>
                </a:lnTo>
                <a:lnTo>
                  <a:pt x="17588" y="4090"/>
                </a:lnTo>
                <a:lnTo>
                  <a:pt x="17588" y="4041"/>
                </a:lnTo>
                <a:lnTo>
                  <a:pt x="17379" y="3895"/>
                </a:lnTo>
                <a:lnTo>
                  <a:pt x="17418" y="3992"/>
                </a:lnTo>
                <a:lnTo>
                  <a:pt x="17410" y="4025"/>
                </a:lnTo>
                <a:lnTo>
                  <a:pt x="17394" y="3960"/>
                </a:lnTo>
                <a:lnTo>
                  <a:pt x="17394" y="3992"/>
                </a:lnTo>
                <a:lnTo>
                  <a:pt x="17348" y="4008"/>
                </a:lnTo>
                <a:lnTo>
                  <a:pt x="17356" y="3960"/>
                </a:lnTo>
                <a:lnTo>
                  <a:pt x="17302" y="3911"/>
                </a:lnTo>
                <a:lnTo>
                  <a:pt x="17325" y="3976"/>
                </a:lnTo>
                <a:lnTo>
                  <a:pt x="17147" y="3781"/>
                </a:lnTo>
                <a:lnTo>
                  <a:pt x="17240" y="3343"/>
                </a:lnTo>
                <a:lnTo>
                  <a:pt x="17224" y="3294"/>
                </a:lnTo>
                <a:lnTo>
                  <a:pt x="17247" y="3246"/>
                </a:lnTo>
                <a:lnTo>
                  <a:pt x="17247" y="3181"/>
                </a:lnTo>
                <a:lnTo>
                  <a:pt x="17464" y="3148"/>
                </a:lnTo>
                <a:lnTo>
                  <a:pt x="17464" y="3116"/>
                </a:lnTo>
                <a:lnTo>
                  <a:pt x="17603" y="3148"/>
                </a:lnTo>
                <a:lnTo>
                  <a:pt x="17580" y="3100"/>
                </a:lnTo>
                <a:lnTo>
                  <a:pt x="17603" y="3116"/>
                </a:lnTo>
                <a:lnTo>
                  <a:pt x="17588" y="3083"/>
                </a:lnTo>
                <a:lnTo>
                  <a:pt x="17680" y="3100"/>
                </a:lnTo>
                <a:lnTo>
                  <a:pt x="17673" y="3116"/>
                </a:lnTo>
                <a:lnTo>
                  <a:pt x="17796" y="3148"/>
                </a:lnTo>
                <a:lnTo>
                  <a:pt x="17742" y="3165"/>
                </a:lnTo>
                <a:lnTo>
                  <a:pt x="17858" y="3165"/>
                </a:lnTo>
                <a:lnTo>
                  <a:pt x="17858" y="3148"/>
                </a:lnTo>
                <a:lnTo>
                  <a:pt x="17912" y="3165"/>
                </a:lnTo>
                <a:lnTo>
                  <a:pt x="17920" y="3148"/>
                </a:lnTo>
                <a:lnTo>
                  <a:pt x="17959" y="3148"/>
                </a:lnTo>
                <a:lnTo>
                  <a:pt x="17881" y="3116"/>
                </a:lnTo>
                <a:lnTo>
                  <a:pt x="17851" y="2986"/>
                </a:lnTo>
                <a:lnTo>
                  <a:pt x="17866" y="2775"/>
                </a:lnTo>
                <a:lnTo>
                  <a:pt x="18036" y="2807"/>
                </a:lnTo>
                <a:lnTo>
                  <a:pt x="18067" y="2889"/>
                </a:lnTo>
                <a:lnTo>
                  <a:pt x="18082" y="2872"/>
                </a:lnTo>
                <a:lnTo>
                  <a:pt x="18113" y="2937"/>
                </a:lnTo>
                <a:lnTo>
                  <a:pt x="18137" y="2921"/>
                </a:lnTo>
                <a:lnTo>
                  <a:pt x="18168" y="2791"/>
                </a:lnTo>
                <a:lnTo>
                  <a:pt x="18160" y="2775"/>
                </a:lnTo>
                <a:lnTo>
                  <a:pt x="18191" y="2807"/>
                </a:lnTo>
                <a:lnTo>
                  <a:pt x="18121" y="2662"/>
                </a:lnTo>
                <a:lnTo>
                  <a:pt x="18245" y="2678"/>
                </a:lnTo>
                <a:lnTo>
                  <a:pt x="18191" y="2678"/>
                </a:lnTo>
                <a:lnTo>
                  <a:pt x="18283" y="2905"/>
                </a:lnTo>
                <a:lnTo>
                  <a:pt x="18237" y="2954"/>
                </a:lnTo>
                <a:lnTo>
                  <a:pt x="18237" y="3083"/>
                </a:lnTo>
                <a:lnTo>
                  <a:pt x="18229" y="3100"/>
                </a:lnTo>
                <a:lnTo>
                  <a:pt x="18222" y="3327"/>
                </a:lnTo>
                <a:lnTo>
                  <a:pt x="18191" y="3327"/>
                </a:lnTo>
                <a:lnTo>
                  <a:pt x="18198" y="3359"/>
                </a:lnTo>
                <a:lnTo>
                  <a:pt x="18175" y="3376"/>
                </a:lnTo>
                <a:lnTo>
                  <a:pt x="18206" y="3457"/>
                </a:lnTo>
                <a:lnTo>
                  <a:pt x="18206" y="3554"/>
                </a:lnTo>
                <a:lnTo>
                  <a:pt x="18655" y="4398"/>
                </a:lnTo>
                <a:lnTo>
                  <a:pt x="18678" y="4268"/>
                </a:lnTo>
                <a:lnTo>
                  <a:pt x="18616" y="4090"/>
                </a:lnTo>
                <a:lnTo>
                  <a:pt x="18639" y="4122"/>
                </a:lnTo>
                <a:lnTo>
                  <a:pt x="18701" y="4090"/>
                </a:lnTo>
                <a:lnTo>
                  <a:pt x="18631" y="3943"/>
                </a:lnTo>
                <a:lnTo>
                  <a:pt x="18639" y="3862"/>
                </a:lnTo>
                <a:lnTo>
                  <a:pt x="18685" y="3862"/>
                </a:lnTo>
                <a:lnTo>
                  <a:pt x="18600" y="3603"/>
                </a:lnTo>
                <a:lnTo>
                  <a:pt x="18608" y="3554"/>
                </a:lnTo>
                <a:lnTo>
                  <a:pt x="18624" y="3619"/>
                </a:lnTo>
                <a:lnTo>
                  <a:pt x="18655" y="3603"/>
                </a:lnTo>
                <a:lnTo>
                  <a:pt x="18523" y="3359"/>
                </a:lnTo>
                <a:lnTo>
                  <a:pt x="18469" y="3343"/>
                </a:lnTo>
                <a:lnTo>
                  <a:pt x="18477" y="3376"/>
                </a:lnTo>
                <a:lnTo>
                  <a:pt x="18415" y="3294"/>
                </a:lnTo>
                <a:lnTo>
                  <a:pt x="18392" y="3165"/>
                </a:lnTo>
                <a:lnTo>
                  <a:pt x="18399" y="3165"/>
                </a:lnTo>
                <a:lnTo>
                  <a:pt x="18361" y="3051"/>
                </a:lnTo>
                <a:lnTo>
                  <a:pt x="18446" y="3051"/>
                </a:lnTo>
                <a:lnTo>
                  <a:pt x="18430" y="3019"/>
                </a:lnTo>
                <a:lnTo>
                  <a:pt x="18469" y="2970"/>
                </a:lnTo>
                <a:lnTo>
                  <a:pt x="18515" y="3051"/>
                </a:lnTo>
                <a:lnTo>
                  <a:pt x="18515" y="3002"/>
                </a:lnTo>
                <a:lnTo>
                  <a:pt x="18539" y="2970"/>
                </a:lnTo>
                <a:lnTo>
                  <a:pt x="18732" y="3035"/>
                </a:lnTo>
                <a:lnTo>
                  <a:pt x="18701" y="2970"/>
                </a:lnTo>
                <a:lnTo>
                  <a:pt x="18740" y="2872"/>
                </a:lnTo>
                <a:lnTo>
                  <a:pt x="18732" y="2856"/>
                </a:lnTo>
                <a:lnTo>
                  <a:pt x="18740" y="2840"/>
                </a:lnTo>
                <a:lnTo>
                  <a:pt x="18747" y="2840"/>
                </a:lnTo>
                <a:lnTo>
                  <a:pt x="18732" y="2807"/>
                </a:lnTo>
                <a:lnTo>
                  <a:pt x="18747" y="2824"/>
                </a:lnTo>
                <a:lnTo>
                  <a:pt x="18747" y="2775"/>
                </a:lnTo>
                <a:lnTo>
                  <a:pt x="18863" y="2662"/>
                </a:lnTo>
                <a:lnTo>
                  <a:pt x="18832" y="2629"/>
                </a:lnTo>
                <a:lnTo>
                  <a:pt x="18987" y="2694"/>
                </a:lnTo>
                <a:lnTo>
                  <a:pt x="18979" y="2645"/>
                </a:lnTo>
                <a:lnTo>
                  <a:pt x="18856" y="2515"/>
                </a:lnTo>
                <a:lnTo>
                  <a:pt x="18863" y="2532"/>
                </a:lnTo>
                <a:lnTo>
                  <a:pt x="18832" y="2499"/>
                </a:lnTo>
                <a:lnTo>
                  <a:pt x="18840" y="2499"/>
                </a:lnTo>
                <a:lnTo>
                  <a:pt x="18747" y="2386"/>
                </a:lnTo>
                <a:lnTo>
                  <a:pt x="18755" y="2418"/>
                </a:lnTo>
                <a:lnTo>
                  <a:pt x="18523" y="2353"/>
                </a:lnTo>
                <a:lnTo>
                  <a:pt x="18647" y="2321"/>
                </a:lnTo>
                <a:lnTo>
                  <a:pt x="18577" y="2288"/>
                </a:lnTo>
                <a:lnTo>
                  <a:pt x="18770" y="2288"/>
                </a:lnTo>
                <a:lnTo>
                  <a:pt x="17943" y="1607"/>
                </a:lnTo>
                <a:lnTo>
                  <a:pt x="17951" y="1623"/>
                </a:lnTo>
                <a:lnTo>
                  <a:pt x="17789" y="1590"/>
                </a:lnTo>
                <a:lnTo>
                  <a:pt x="17905" y="1769"/>
                </a:lnTo>
                <a:lnTo>
                  <a:pt x="17688" y="1639"/>
                </a:lnTo>
                <a:lnTo>
                  <a:pt x="17673" y="1655"/>
                </a:lnTo>
                <a:lnTo>
                  <a:pt x="17425" y="1655"/>
                </a:lnTo>
                <a:lnTo>
                  <a:pt x="17472" y="1801"/>
                </a:lnTo>
                <a:lnTo>
                  <a:pt x="16784" y="1461"/>
                </a:lnTo>
                <a:lnTo>
                  <a:pt x="16799" y="1461"/>
                </a:lnTo>
                <a:lnTo>
                  <a:pt x="16583" y="1363"/>
                </a:lnTo>
                <a:lnTo>
                  <a:pt x="16621" y="1347"/>
                </a:lnTo>
                <a:lnTo>
                  <a:pt x="16451" y="1282"/>
                </a:lnTo>
                <a:lnTo>
                  <a:pt x="16428" y="1363"/>
                </a:lnTo>
                <a:lnTo>
                  <a:pt x="16374" y="1347"/>
                </a:lnTo>
                <a:lnTo>
                  <a:pt x="16405" y="1347"/>
                </a:lnTo>
                <a:lnTo>
                  <a:pt x="16382" y="1298"/>
                </a:lnTo>
                <a:lnTo>
                  <a:pt x="16304" y="1298"/>
                </a:lnTo>
                <a:lnTo>
                  <a:pt x="16397" y="1282"/>
                </a:lnTo>
                <a:lnTo>
                  <a:pt x="16080" y="1217"/>
                </a:lnTo>
                <a:lnTo>
                  <a:pt x="16127" y="1250"/>
                </a:lnTo>
                <a:lnTo>
                  <a:pt x="16057" y="1282"/>
                </a:lnTo>
                <a:lnTo>
                  <a:pt x="16119" y="1298"/>
                </a:lnTo>
                <a:lnTo>
                  <a:pt x="16103" y="1314"/>
                </a:lnTo>
                <a:lnTo>
                  <a:pt x="16096" y="1331"/>
                </a:lnTo>
                <a:lnTo>
                  <a:pt x="16165" y="1396"/>
                </a:lnTo>
                <a:lnTo>
                  <a:pt x="16088" y="1396"/>
                </a:lnTo>
                <a:lnTo>
                  <a:pt x="16103" y="1428"/>
                </a:lnTo>
                <a:lnTo>
                  <a:pt x="16088" y="1428"/>
                </a:lnTo>
                <a:lnTo>
                  <a:pt x="16103" y="1444"/>
                </a:lnTo>
                <a:lnTo>
                  <a:pt x="15941" y="1379"/>
                </a:lnTo>
                <a:lnTo>
                  <a:pt x="15918" y="1412"/>
                </a:lnTo>
                <a:lnTo>
                  <a:pt x="15779" y="1363"/>
                </a:lnTo>
                <a:lnTo>
                  <a:pt x="15802" y="1428"/>
                </a:lnTo>
                <a:lnTo>
                  <a:pt x="15802" y="1493"/>
                </a:lnTo>
                <a:lnTo>
                  <a:pt x="15763" y="1477"/>
                </a:lnTo>
                <a:lnTo>
                  <a:pt x="15616" y="1379"/>
                </a:lnTo>
                <a:lnTo>
                  <a:pt x="15640" y="1363"/>
                </a:lnTo>
                <a:lnTo>
                  <a:pt x="15500" y="1282"/>
                </a:lnTo>
                <a:lnTo>
                  <a:pt x="15601" y="1314"/>
                </a:lnTo>
                <a:lnTo>
                  <a:pt x="15524" y="1266"/>
                </a:lnTo>
                <a:lnTo>
                  <a:pt x="15554" y="1233"/>
                </a:lnTo>
                <a:lnTo>
                  <a:pt x="15199" y="1120"/>
                </a:lnTo>
                <a:lnTo>
                  <a:pt x="15245" y="1169"/>
                </a:lnTo>
                <a:lnTo>
                  <a:pt x="15207" y="1201"/>
                </a:lnTo>
                <a:lnTo>
                  <a:pt x="15230" y="1217"/>
                </a:lnTo>
                <a:lnTo>
                  <a:pt x="14982" y="1136"/>
                </a:lnTo>
                <a:lnTo>
                  <a:pt x="14743" y="1136"/>
                </a:lnTo>
                <a:lnTo>
                  <a:pt x="14774" y="1152"/>
                </a:lnTo>
                <a:lnTo>
                  <a:pt x="14781" y="1201"/>
                </a:lnTo>
                <a:lnTo>
                  <a:pt x="14812" y="1250"/>
                </a:lnTo>
                <a:lnTo>
                  <a:pt x="14781" y="1217"/>
                </a:lnTo>
                <a:lnTo>
                  <a:pt x="14781" y="1201"/>
                </a:lnTo>
                <a:lnTo>
                  <a:pt x="14727" y="1136"/>
                </a:lnTo>
                <a:lnTo>
                  <a:pt x="14727" y="1104"/>
                </a:lnTo>
                <a:lnTo>
                  <a:pt x="14681" y="1071"/>
                </a:lnTo>
                <a:lnTo>
                  <a:pt x="14665" y="1104"/>
                </a:lnTo>
                <a:lnTo>
                  <a:pt x="14604" y="1071"/>
                </a:lnTo>
                <a:lnTo>
                  <a:pt x="14611" y="1071"/>
                </a:lnTo>
                <a:lnTo>
                  <a:pt x="14588" y="1055"/>
                </a:lnTo>
                <a:lnTo>
                  <a:pt x="14596" y="1071"/>
                </a:lnTo>
                <a:lnTo>
                  <a:pt x="14542" y="1104"/>
                </a:lnTo>
                <a:lnTo>
                  <a:pt x="14604" y="1104"/>
                </a:lnTo>
                <a:lnTo>
                  <a:pt x="14395" y="1233"/>
                </a:lnTo>
                <a:lnTo>
                  <a:pt x="14511" y="1055"/>
                </a:lnTo>
                <a:lnTo>
                  <a:pt x="14511" y="1022"/>
                </a:lnTo>
                <a:lnTo>
                  <a:pt x="14604" y="925"/>
                </a:lnTo>
                <a:lnTo>
                  <a:pt x="14519" y="828"/>
                </a:lnTo>
                <a:lnTo>
                  <a:pt x="14588" y="876"/>
                </a:lnTo>
                <a:lnTo>
                  <a:pt x="14511" y="779"/>
                </a:lnTo>
                <a:lnTo>
                  <a:pt x="14511" y="811"/>
                </a:lnTo>
                <a:lnTo>
                  <a:pt x="14248" y="730"/>
                </a:lnTo>
                <a:lnTo>
                  <a:pt x="14256" y="747"/>
                </a:lnTo>
                <a:lnTo>
                  <a:pt x="14186" y="747"/>
                </a:lnTo>
                <a:lnTo>
                  <a:pt x="14209" y="698"/>
                </a:lnTo>
                <a:lnTo>
                  <a:pt x="14047" y="682"/>
                </a:lnTo>
                <a:lnTo>
                  <a:pt x="14109" y="649"/>
                </a:lnTo>
                <a:lnTo>
                  <a:pt x="13993" y="600"/>
                </a:lnTo>
                <a:close/>
                <a:moveTo>
                  <a:pt x="19111" y="14460"/>
                </a:moveTo>
                <a:lnTo>
                  <a:pt x="19072" y="14671"/>
                </a:lnTo>
                <a:lnTo>
                  <a:pt x="19064" y="14654"/>
                </a:lnTo>
                <a:lnTo>
                  <a:pt x="19049" y="14752"/>
                </a:lnTo>
                <a:lnTo>
                  <a:pt x="19057" y="14784"/>
                </a:lnTo>
                <a:lnTo>
                  <a:pt x="18925" y="15531"/>
                </a:lnTo>
                <a:lnTo>
                  <a:pt x="18848" y="15563"/>
                </a:lnTo>
                <a:lnTo>
                  <a:pt x="18624" y="15190"/>
                </a:lnTo>
                <a:lnTo>
                  <a:pt x="18608" y="15076"/>
                </a:lnTo>
                <a:lnTo>
                  <a:pt x="18662" y="14849"/>
                </a:lnTo>
                <a:lnTo>
                  <a:pt x="18678" y="14865"/>
                </a:lnTo>
                <a:lnTo>
                  <a:pt x="18724" y="14719"/>
                </a:lnTo>
                <a:lnTo>
                  <a:pt x="18685" y="14671"/>
                </a:lnTo>
                <a:lnTo>
                  <a:pt x="18678" y="14735"/>
                </a:lnTo>
                <a:lnTo>
                  <a:pt x="18655" y="14654"/>
                </a:lnTo>
                <a:lnTo>
                  <a:pt x="18662" y="14622"/>
                </a:lnTo>
                <a:lnTo>
                  <a:pt x="18608" y="14687"/>
                </a:lnTo>
                <a:lnTo>
                  <a:pt x="18461" y="14573"/>
                </a:lnTo>
                <a:lnTo>
                  <a:pt x="18446" y="14573"/>
                </a:lnTo>
                <a:lnTo>
                  <a:pt x="18423" y="14524"/>
                </a:lnTo>
                <a:lnTo>
                  <a:pt x="18392" y="14524"/>
                </a:lnTo>
                <a:lnTo>
                  <a:pt x="18430" y="14573"/>
                </a:lnTo>
                <a:lnTo>
                  <a:pt x="18438" y="14671"/>
                </a:lnTo>
                <a:lnTo>
                  <a:pt x="18415" y="14703"/>
                </a:lnTo>
                <a:lnTo>
                  <a:pt x="18338" y="14671"/>
                </a:lnTo>
                <a:lnTo>
                  <a:pt x="18307" y="14752"/>
                </a:lnTo>
                <a:lnTo>
                  <a:pt x="18291" y="14735"/>
                </a:lnTo>
                <a:lnTo>
                  <a:pt x="18291" y="14768"/>
                </a:lnTo>
                <a:lnTo>
                  <a:pt x="18276" y="14768"/>
                </a:lnTo>
                <a:lnTo>
                  <a:pt x="18253" y="14817"/>
                </a:lnTo>
                <a:lnTo>
                  <a:pt x="18253" y="14881"/>
                </a:lnTo>
                <a:lnTo>
                  <a:pt x="18229" y="14914"/>
                </a:lnTo>
                <a:lnTo>
                  <a:pt x="18206" y="15076"/>
                </a:lnTo>
                <a:lnTo>
                  <a:pt x="18214" y="15125"/>
                </a:lnTo>
                <a:lnTo>
                  <a:pt x="18198" y="15174"/>
                </a:lnTo>
                <a:lnTo>
                  <a:pt x="18098" y="15190"/>
                </a:lnTo>
                <a:lnTo>
                  <a:pt x="18090" y="15190"/>
                </a:lnTo>
                <a:lnTo>
                  <a:pt x="18090" y="15076"/>
                </a:lnTo>
                <a:lnTo>
                  <a:pt x="18028" y="14946"/>
                </a:lnTo>
                <a:lnTo>
                  <a:pt x="18013" y="14995"/>
                </a:lnTo>
                <a:lnTo>
                  <a:pt x="17974" y="15011"/>
                </a:lnTo>
                <a:lnTo>
                  <a:pt x="17943" y="15092"/>
                </a:lnTo>
                <a:lnTo>
                  <a:pt x="17936" y="15076"/>
                </a:lnTo>
                <a:lnTo>
                  <a:pt x="17936" y="15028"/>
                </a:lnTo>
                <a:lnTo>
                  <a:pt x="17881" y="15222"/>
                </a:lnTo>
                <a:lnTo>
                  <a:pt x="17858" y="15190"/>
                </a:lnTo>
                <a:lnTo>
                  <a:pt x="17835" y="15303"/>
                </a:lnTo>
                <a:lnTo>
                  <a:pt x="17851" y="15287"/>
                </a:lnTo>
                <a:lnTo>
                  <a:pt x="17843" y="15320"/>
                </a:lnTo>
                <a:lnTo>
                  <a:pt x="17827" y="15336"/>
                </a:lnTo>
                <a:lnTo>
                  <a:pt x="17851" y="15385"/>
                </a:lnTo>
                <a:lnTo>
                  <a:pt x="17766" y="15401"/>
                </a:lnTo>
                <a:lnTo>
                  <a:pt x="17773" y="15498"/>
                </a:lnTo>
                <a:lnTo>
                  <a:pt x="17750" y="15563"/>
                </a:lnTo>
                <a:lnTo>
                  <a:pt x="17735" y="15449"/>
                </a:lnTo>
                <a:lnTo>
                  <a:pt x="17711" y="15417"/>
                </a:lnTo>
                <a:lnTo>
                  <a:pt x="17673" y="15482"/>
                </a:lnTo>
                <a:lnTo>
                  <a:pt x="17650" y="15677"/>
                </a:lnTo>
                <a:lnTo>
                  <a:pt x="17047" y="16374"/>
                </a:lnTo>
                <a:lnTo>
                  <a:pt x="17054" y="16261"/>
                </a:lnTo>
                <a:lnTo>
                  <a:pt x="16977" y="16667"/>
                </a:lnTo>
                <a:lnTo>
                  <a:pt x="16992" y="16894"/>
                </a:lnTo>
                <a:lnTo>
                  <a:pt x="16961" y="16975"/>
                </a:lnTo>
                <a:lnTo>
                  <a:pt x="16961" y="17040"/>
                </a:lnTo>
                <a:lnTo>
                  <a:pt x="16938" y="16959"/>
                </a:lnTo>
                <a:lnTo>
                  <a:pt x="16931" y="16975"/>
                </a:lnTo>
                <a:lnTo>
                  <a:pt x="16923" y="16975"/>
                </a:lnTo>
                <a:lnTo>
                  <a:pt x="16954" y="17981"/>
                </a:lnTo>
                <a:lnTo>
                  <a:pt x="16853" y="18289"/>
                </a:lnTo>
                <a:lnTo>
                  <a:pt x="16869" y="18306"/>
                </a:lnTo>
                <a:lnTo>
                  <a:pt x="16900" y="18371"/>
                </a:lnTo>
                <a:lnTo>
                  <a:pt x="17309" y="18224"/>
                </a:lnTo>
                <a:lnTo>
                  <a:pt x="17325" y="18241"/>
                </a:lnTo>
                <a:lnTo>
                  <a:pt x="17920" y="17851"/>
                </a:lnTo>
                <a:lnTo>
                  <a:pt x="18137" y="17965"/>
                </a:lnTo>
                <a:lnTo>
                  <a:pt x="18152" y="18014"/>
                </a:lnTo>
                <a:lnTo>
                  <a:pt x="18144" y="18046"/>
                </a:lnTo>
                <a:lnTo>
                  <a:pt x="18168" y="18306"/>
                </a:lnTo>
                <a:lnTo>
                  <a:pt x="18144" y="18338"/>
                </a:lnTo>
                <a:lnTo>
                  <a:pt x="18168" y="18403"/>
                </a:lnTo>
                <a:lnTo>
                  <a:pt x="18191" y="18403"/>
                </a:lnTo>
                <a:lnTo>
                  <a:pt x="18191" y="18354"/>
                </a:lnTo>
                <a:lnTo>
                  <a:pt x="18384" y="18014"/>
                </a:lnTo>
                <a:lnTo>
                  <a:pt x="18237" y="18452"/>
                </a:lnTo>
                <a:lnTo>
                  <a:pt x="18353" y="18273"/>
                </a:lnTo>
                <a:lnTo>
                  <a:pt x="18353" y="18403"/>
                </a:lnTo>
                <a:lnTo>
                  <a:pt x="18307" y="18517"/>
                </a:lnTo>
                <a:lnTo>
                  <a:pt x="18361" y="18484"/>
                </a:lnTo>
                <a:lnTo>
                  <a:pt x="18369" y="18500"/>
                </a:lnTo>
                <a:lnTo>
                  <a:pt x="18376" y="18500"/>
                </a:lnTo>
                <a:lnTo>
                  <a:pt x="18376" y="18517"/>
                </a:lnTo>
                <a:lnTo>
                  <a:pt x="18369" y="18500"/>
                </a:lnTo>
                <a:lnTo>
                  <a:pt x="18361" y="18500"/>
                </a:lnTo>
                <a:lnTo>
                  <a:pt x="18369" y="18906"/>
                </a:lnTo>
                <a:lnTo>
                  <a:pt x="18500" y="19020"/>
                </a:lnTo>
                <a:lnTo>
                  <a:pt x="18616" y="18938"/>
                </a:lnTo>
                <a:lnTo>
                  <a:pt x="18608" y="18938"/>
                </a:lnTo>
                <a:lnTo>
                  <a:pt x="18655" y="18906"/>
                </a:lnTo>
                <a:lnTo>
                  <a:pt x="18616" y="18971"/>
                </a:lnTo>
                <a:lnTo>
                  <a:pt x="18670" y="18971"/>
                </a:lnTo>
                <a:lnTo>
                  <a:pt x="18655" y="19003"/>
                </a:lnTo>
                <a:lnTo>
                  <a:pt x="18685" y="19101"/>
                </a:lnTo>
                <a:lnTo>
                  <a:pt x="18709" y="19052"/>
                </a:lnTo>
                <a:lnTo>
                  <a:pt x="18693" y="19052"/>
                </a:lnTo>
                <a:lnTo>
                  <a:pt x="19211" y="18257"/>
                </a:lnTo>
                <a:lnTo>
                  <a:pt x="19203" y="18241"/>
                </a:lnTo>
                <a:lnTo>
                  <a:pt x="19551" y="17364"/>
                </a:lnTo>
                <a:lnTo>
                  <a:pt x="19598" y="16942"/>
                </a:lnTo>
                <a:lnTo>
                  <a:pt x="19551" y="16650"/>
                </a:lnTo>
                <a:lnTo>
                  <a:pt x="19505" y="16569"/>
                </a:lnTo>
                <a:lnTo>
                  <a:pt x="19497" y="16374"/>
                </a:lnTo>
                <a:lnTo>
                  <a:pt x="19451" y="16374"/>
                </a:lnTo>
                <a:lnTo>
                  <a:pt x="19451" y="16358"/>
                </a:lnTo>
                <a:lnTo>
                  <a:pt x="19435" y="16358"/>
                </a:lnTo>
                <a:lnTo>
                  <a:pt x="19420" y="16050"/>
                </a:lnTo>
                <a:lnTo>
                  <a:pt x="19273" y="15807"/>
                </a:lnTo>
                <a:lnTo>
                  <a:pt x="19258" y="15125"/>
                </a:lnTo>
                <a:lnTo>
                  <a:pt x="19219" y="15044"/>
                </a:lnTo>
                <a:lnTo>
                  <a:pt x="19180" y="15060"/>
                </a:lnTo>
                <a:lnTo>
                  <a:pt x="19118" y="14476"/>
                </a:lnTo>
                <a:lnTo>
                  <a:pt x="19111" y="14460"/>
                </a:lnTo>
                <a:close/>
                <a:moveTo>
                  <a:pt x="20587" y="18322"/>
                </a:moveTo>
                <a:lnTo>
                  <a:pt x="20587" y="18500"/>
                </a:lnTo>
                <a:lnTo>
                  <a:pt x="20610" y="18468"/>
                </a:lnTo>
                <a:lnTo>
                  <a:pt x="20587" y="18517"/>
                </a:lnTo>
                <a:lnTo>
                  <a:pt x="20587" y="18646"/>
                </a:lnTo>
                <a:lnTo>
                  <a:pt x="20603" y="18565"/>
                </a:lnTo>
                <a:lnTo>
                  <a:pt x="20603" y="18614"/>
                </a:lnTo>
                <a:lnTo>
                  <a:pt x="20610" y="18598"/>
                </a:lnTo>
                <a:lnTo>
                  <a:pt x="20595" y="18679"/>
                </a:lnTo>
                <a:lnTo>
                  <a:pt x="20587" y="18663"/>
                </a:lnTo>
                <a:lnTo>
                  <a:pt x="20587" y="18744"/>
                </a:lnTo>
                <a:lnTo>
                  <a:pt x="20610" y="18760"/>
                </a:lnTo>
                <a:lnTo>
                  <a:pt x="20587" y="18776"/>
                </a:lnTo>
                <a:lnTo>
                  <a:pt x="20587" y="18760"/>
                </a:lnTo>
                <a:lnTo>
                  <a:pt x="20479" y="19068"/>
                </a:lnTo>
                <a:lnTo>
                  <a:pt x="20425" y="19117"/>
                </a:lnTo>
                <a:lnTo>
                  <a:pt x="20464" y="19263"/>
                </a:lnTo>
                <a:lnTo>
                  <a:pt x="20363" y="19442"/>
                </a:lnTo>
                <a:lnTo>
                  <a:pt x="20379" y="19425"/>
                </a:lnTo>
                <a:lnTo>
                  <a:pt x="20371" y="19458"/>
                </a:lnTo>
                <a:lnTo>
                  <a:pt x="20417" y="19458"/>
                </a:lnTo>
                <a:lnTo>
                  <a:pt x="20804" y="18841"/>
                </a:lnTo>
                <a:lnTo>
                  <a:pt x="20719" y="18906"/>
                </a:lnTo>
                <a:lnTo>
                  <a:pt x="20657" y="18841"/>
                </a:lnTo>
                <a:lnTo>
                  <a:pt x="20680" y="18695"/>
                </a:lnTo>
                <a:lnTo>
                  <a:pt x="20672" y="18695"/>
                </a:lnTo>
                <a:lnTo>
                  <a:pt x="20672" y="18663"/>
                </a:lnTo>
                <a:lnTo>
                  <a:pt x="20649" y="18776"/>
                </a:lnTo>
                <a:lnTo>
                  <a:pt x="20610" y="18711"/>
                </a:lnTo>
                <a:lnTo>
                  <a:pt x="20657" y="18452"/>
                </a:lnTo>
                <a:lnTo>
                  <a:pt x="20641" y="18468"/>
                </a:lnTo>
                <a:lnTo>
                  <a:pt x="20618" y="18387"/>
                </a:lnTo>
                <a:lnTo>
                  <a:pt x="20603" y="18403"/>
                </a:lnTo>
                <a:lnTo>
                  <a:pt x="20610" y="18322"/>
                </a:lnTo>
                <a:close/>
                <a:moveTo>
                  <a:pt x="18668" y="19544"/>
                </a:moveTo>
                <a:lnTo>
                  <a:pt x="18663" y="19553"/>
                </a:lnTo>
                <a:lnTo>
                  <a:pt x="18668" y="19544"/>
                </a:lnTo>
                <a:close/>
                <a:moveTo>
                  <a:pt x="18663" y="19553"/>
                </a:moveTo>
                <a:lnTo>
                  <a:pt x="18662" y="19555"/>
                </a:lnTo>
                <a:lnTo>
                  <a:pt x="18655" y="19588"/>
                </a:lnTo>
                <a:lnTo>
                  <a:pt x="18663" y="19553"/>
                </a:lnTo>
                <a:close/>
                <a:moveTo>
                  <a:pt x="18508" y="19328"/>
                </a:moveTo>
                <a:lnTo>
                  <a:pt x="18469" y="19571"/>
                </a:lnTo>
                <a:lnTo>
                  <a:pt x="18477" y="19571"/>
                </a:lnTo>
                <a:lnTo>
                  <a:pt x="18469" y="19620"/>
                </a:lnTo>
                <a:lnTo>
                  <a:pt x="18461" y="19588"/>
                </a:lnTo>
                <a:lnTo>
                  <a:pt x="18469" y="19750"/>
                </a:lnTo>
                <a:lnTo>
                  <a:pt x="18446" y="19782"/>
                </a:lnTo>
                <a:lnTo>
                  <a:pt x="18500" y="19782"/>
                </a:lnTo>
                <a:lnTo>
                  <a:pt x="18570" y="19669"/>
                </a:lnTo>
                <a:lnTo>
                  <a:pt x="18562" y="19701"/>
                </a:lnTo>
                <a:lnTo>
                  <a:pt x="18593" y="19685"/>
                </a:lnTo>
                <a:lnTo>
                  <a:pt x="18577" y="19734"/>
                </a:lnTo>
                <a:lnTo>
                  <a:pt x="18663" y="19553"/>
                </a:lnTo>
                <a:lnTo>
                  <a:pt x="18716" y="19344"/>
                </a:lnTo>
                <a:lnTo>
                  <a:pt x="18624" y="19409"/>
                </a:lnTo>
                <a:lnTo>
                  <a:pt x="18508" y="19328"/>
                </a:lnTo>
                <a:close/>
                <a:moveTo>
                  <a:pt x="20079" y="19828"/>
                </a:moveTo>
                <a:lnTo>
                  <a:pt x="20069" y="19831"/>
                </a:lnTo>
                <a:lnTo>
                  <a:pt x="20085" y="19831"/>
                </a:lnTo>
                <a:lnTo>
                  <a:pt x="20079" y="19828"/>
                </a:lnTo>
                <a:close/>
                <a:moveTo>
                  <a:pt x="20301" y="19312"/>
                </a:moveTo>
                <a:lnTo>
                  <a:pt x="20038" y="19685"/>
                </a:lnTo>
                <a:lnTo>
                  <a:pt x="20046" y="19653"/>
                </a:lnTo>
                <a:lnTo>
                  <a:pt x="20015" y="19701"/>
                </a:lnTo>
                <a:lnTo>
                  <a:pt x="20000" y="19717"/>
                </a:lnTo>
                <a:lnTo>
                  <a:pt x="19984" y="19717"/>
                </a:lnTo>
                <a:lnTo>
                  <a:pt x="19984" y="19734"/>
                </a:lnTo>
                <a:lnTo>
                  <a:pt x="19691" y="20010"/>
                </a:lnTo>
                <a:lnTo>
                  <a:pt x="19698" y="19993"/>
                </a:lnTo>
                <a:lnTo>
                  <a:pt x="19613" y="20123"/>
                </a:lnTo>
                <a:lnTo>
                  <a:pt x="19629" y="20123"/>
                </a:lnTo>
                <a:lnTo>
                  <a:pt x="19605" y="20139"/>
                </a:lnTo>
                <a:lnTo>
                  <a:pt x="19621" y="20139"/>
                </a:lnTo>
                <a:lnTo>
                  <a:pt x="19583" y="20180"/>
                </a:lnTo>
                <a:lnTo>
                  <a:pt x="19590" y="20172"/>
                </a:lnTo>
                <a:lnTo>
                  <a:pt x="19575" y="20204"/>
                </a:lnTo>
                <a:lnTo>
                  <a:pt x="19598" y="20188"/>
                </a:lnTo>
                <a:lnTo>
                  <a:pt x="19575" y="20221"/>
                </a:lnTo>
                <a:lnTo>
                  <a:pt x="19629" y="20253"/>
                </a:lnTo>
                <a:lnTo>
                  <a:pt x="19644" y="20286"/>
                </a:lnTo>
                <a:lnTo>
                  <a:pt x="20054" y="19815"/>
                </a:lnTo>
                <a:lnTo>
                  <a:pt x="20079" y="19828"/>
                </a:lnTo>
                <a:lnTo>
                  <a:pt x="20116" y="19815"/>
                </a:lnTo>
                <a:lnTo>
                  <a:pt x="20108" y="19782"/>
                </a:lnTo>
                <a:lnTo>
                  <a:pt x="20100" y="19782"/>
                </a:lnTo>
                <a:lnTo>
                  <a:pt x="20355" y="19409"/>
                </a:lnTo>
                <a:lnTo>
                  <a:pt x="20324" y="19425"/>
                </a:lnTo>
                <a:lnTo>
                  <a:pt x="20340" y="19409"/>
                </a:lnTo>
                <a:lnTo>
                  <a:pt x="20355" y="19393"/>
                </a:lnTo>
                <a:lnTo>
                  <a:pt x="20309" y="19425"/>
                </a:lnTo>
                <a:lnTo>
                  <a:pt x="20340" y="19377"/>
                </a:lnTo>
                <a:lnTo>
                  <a:pt x="20270" y="19425"/>
                </a:lnTo>
                <a:lnTo>
                  <a:pt x="20278" y="19360"/>
                </a:lnTo>
                <a:lnTo>
                  <a:pt x="20301" y="19312"/>
                </a:lnTo>
                <a:close/>
                <a:moveTo>
                  <a:pt x="5814" y="21048"/>
                </a:moveTo>
                <a:lnTo>
                  <a:pt x="5837" y="21081"/>
                </a:lnTo>
                <a:lnTo>
                  <a:pt x="5821" y="21097"/>
                </a:lnTo>
                <a:lnTo>
                  <a:pt x="5837" y="21113"/>
                </a:lnTo>
                <a:lnTo>
                  <a:pt x="5806" y="21146"/>
                </a:lnTo>
                <a:lnTo>
                  <a:pt x="5868" y="21113"/>
                </a:lnTo>
                <a:lnTo>
                  <a:pt x="5883" y="21064"/>
                </a:lnTo>
                <a:lnTo>
                  <a:pt x="5814" y="21048"/>
                </a:lnTo>
                <a:close/>
                <a:moveTo>
                  <a:pt x="5906" y="21032"/>
                </a:moveTo>
                <a:lnTo>
                  <a:pt x="5906" y="21146"/>
                </a:lnTo>
                <a:lnTo>
                  <a:pt x="5945" y="21162"/>
                </a:lnTo>
                <a:lnTo>
                  <a:pt x="5937" y="21129"/>
                </a:lnTo>
                <a:lnTo>
                  <a:pt x="5960" y="21113"/>
                </a:lnTo>
                <a:lnTo>
                  <a:pt x="5968" y="21081"/>
                </a:lnTo>
                <a:lnTo>
                  <a:pt x="5976" y="21064"/>
                </a:lnTo>
                <a:lnTo>
                  <a:pt x="5953" y="21081"/>
                </a:lnTo>
                <a:lnTo>
                  <a:pt x="5930" y="21048"/>
                </a:lnTo>
                <a:lnTo>
                  <a:pt x="5937" y="21048"/>
                </a:lnTo>
                <a:lnTo>
                  <a:pt x="5906" y="21032"/>
                </a:lnTo>
                <a:close/>
                <a:moveTo>
                  <a:pt x="5906" y="21146"/>
                </a:moveTo>
                <a:lnTo>
                  <a:pt x="5906" y="21194"/>
                </a:lnTo>
                <a:lnTo>
                  <a:pt x="5922" y="21162"/>
                </a:lnTo>
                <a:lnTo>
                  <a:pt x="5906" y="21146"/>
                </a:lnTo>
                <a:close/>
                <a:moveTo>
                  <a:pt x="5203" y="21243"/>
                </a:moveTo>
                <a:lnTo>
                  <a:pt x="5138" y="21258"/>
                </a:lnTo>
                <a:lnTo>
                  <a:pt x="5149" y="21243"/>
                </a:lnTo>
                <a:close/>
                <a:moveTo>
                  <a:pt x="4832" y="1331"/>
                </a:moveTo>
                <a:lnTo>
                  <a:pt x="4747" y="1396"/>
                </a:lnTo>
                <a:lnTo>
                  <a:pt x="4762" y="1396"/>
                </a:lnTo>
                <a:lnTo>
                  <a:pt x="4700" y="1428"/>
                </a:lnTo>
                <a:lnTo>
                  <a:pt x="4654" y="1639"/>
                </a:lnTo>
                <a:lnTo>
                  <a:pt x="4739" y="1672"/>
                </a:lnTo>
                <a:lnTo>
                  <a:pt x="4739" y="1688"/>
                </a:lnTo>
                <a:lnTo>
                  <a:pt x="4716" y="1704"/>
                </a:lnTo>
                <a:lnTo>
                  <a:pt x="4731" y="1688"/>
                </a:lnTo>
                <a:lnTo>
                  <a:pt x="4685" y="1720"/>
                </a:lnTo>
                <a:lnTo>
                  <a:pt x="4693" y="1720"/>
                </a:lnTo>
                <a:lnTo>
                  <a:pt x="4654" y="1769"/>
                </a:lnTo>
                <a:lnTo>
                  <a:pt x="4700" y="1785"/>
                </a:lnTo>
                <a:lnTo>
                  <a:pt x="4546" y="1915"/>
                </a:lnTo>
                <a:lnTo>
                  <a:pt x="4515" y="2029"/>
                </a:lnTo>
                <a:lnTo>
                  <a:pt x="4476" y="2029"/>
                </a:lnTo>
                <a:lnTo>
                  <a:pt x="4476" y="2077"/>
                </a:lnTo>
                <a:lnTo>
                  <a:pt x="4468" y="2012"/>
                </a:lnTo>
                <a:lnTo>
                  <a:pt x="4492" y="2012"/>
                </a:lnTo>
                <a:lnTo>
                  <a:pt x="4515" y="1980"/>
                </a:lnTo>
                <a:lnTo>
                  <a:pt x="4492" y="1980"/>
                </a:lnTo>
                <a:lnTo>
                  <a:pt x="4553" y="1834"/>
                </a:lnTo>
                <a:lnTo>
                  <a:pt x="4499" y="1866"/>
                </a:lnTo>
                <a:lnTo>
                  <a:pt x="4530" y="1834"/>
                </a:lnTo>
                <a:lnTo>
                  <a:pt x="4499" y="1834"/>
                </a:lnTo>
                <a:lnTo>
                  <a:pt x="4492" y="1801"/>
                </a:lnTo>
                <a:lnTo>
                  <a:pt x="4430" y="1818"/>
                </a:lnTo>
                <a:lnTo>
                  <a:pt x="4422" y="1883"/>
                </a:lnTo>
                <a:lnTo>
                  <a:pt x="4468" y="1899"/>
                </a:lnTo>
                <a:lnTo>
                  <a:pt x="4422" y="1915"/>
                </a:lnTo>
                <a:lnTo>
                  <a:pt x="4407" y="1866"/>
                </a:lnTo>
                <a:lnTo>
                  <a:pt x="4407" y="1899"/>
                </a:lnTo>
                <a:lnTo>
                  <a:pt x="4105" y="1834"/>
                </a:lnTo>
                <a:lnTo>
                  <a:pt x="4066" y="1753"/>
                </a:lnTo>
                <a:lnTo>
                  <a:pt x="3912" y="1834"/>
                </a:lnTo>
                <a:lnTo>
                  <a:pt x="4082" y="1785"/>
                </a:lnTo>
                <a:lnTo>
                  <a:pt x="3935" y="1899"/>
                </a:lnTo>
                <a:lnTo>
                  <a:pt x="3873" y="2093"/>
                </a:lnTo>
                <a:lnTo>
                  <a:pt x="3850" y="1915"/>
                </a:lnTo>
                <a:lnTo>
                  <a:pt x="3834" y="1899"/>
                </a:lnTo>
                <a:lnTo>
                  <a:pt x="3827" y="1883"/>
                </a:lnTo>
                <a:lnTo>
                  <a:pt x="3548" y="1883"/>
                </a:lnTo>
                <a:lnTo>
                  <a:pt x="3657" y="1818"/>
                </a:lnTo>
                <a:lnTo>
                  <a:pt x="3201" y="1688"/>
                </a:lnTo>
                <a:lnTo>
                  <a:pt x="3239" y="1639"/>
                </a:lnTo>
                <a:lnTo>
                  <a:pt x="3255" y="1574"/>
                </a:lnTo>
                <a:lnTo>
                  <a:pt x="3216" y="1590"/>
                </a:lnTo>
                <a:lnTo>
                  <a:pt x="3231" y="1607"/>
                </a:lnTo>
                <a:lnTo>
                  <a:pt x="3131" y="1688"/>
                </a:lnTo>
                <a:lnTo>
                  <a:pt x="3131" y="1574"/>
                </a:lnTo>
                <a:lnTo>
                  <a:pt x="3092" y="1542"/>
                </a:lnTo>
                <a:lnTo>
                  <a:pt x="3100" y="1558"/>
                </a:lnTo>
                <a:lnTo>
                  <a:pt x="3108" y="1558"/>
                </a:lnTo>
                <a:lnTo>
                  <a:pt x="2992" y="1639"/>
                </a:lnTo>
                <a:lnTo>
                  <a:pt x="3023" y="1607"/>
                </a:lnTo>
                <a:lnTo>
                  <a:pt x="2860" y="1704"/>
                </a:lnTo>
                <a:lnTo>
                  <a:pt x="2876" y="1672"/>
                </a:lnTo>
                <a:lnTo>
                  <a:pt x="2853" y="1688"/>
                </a:lnTo>
                <a:lnTo>
                  <a:pt x="2860" y="1688"/>
                </a:lnTo>
                <a:lnTo>
                  <a:pt x="2752" y="1753"/>
                </a:lnTo>
                <a:lnTo>
                  <a:pt x="2729" y="1753"/>
                </a:lnTo>
                <a:lnTo>
                  <a:pt x="2714" y="1769"/>
                </a:lnTo>
                <a:lnTo>
                  <a:pt x="2714" y="1753"/>
                </a:lnTo>
                <a:lnTo>
                  <a:pt x="2729" y="1753"/>
                </a:lnTo>
                <a:lnTo>
                  <a:pt x="3000" y="1574"/>
                </a:lnTo>
                <a:lnTo>
                  <a:pt x="2822" y="1639"/>
                </a:lnTo>
                <a:lnTo>
                  <a:pt x="2830" y="1639"/>
                </a:lnTo>
                <a:lnTo>
                  <a:pt x="2706" y="1704"/>
                </a:lnTo>
                <a:lnTo>
                  <a:pt x="2744" y="1672"/>
                </a:lnTo>
                <a:lnTo>
                  <a:pt x="2605" y="1720"/>
                </a:lnTo>
                <a:lnTo>
                  <a:pt x="2621" y="1736"/>
                </a:lnTo>
                <a:lnTo>
                  <a:pt x="2598" y="1753"/>
                </a:lnTo>
                <a:lnTo>
                  <a:pt x="2613" y="1769"/>
                </a:lnTo>
                <a:lnTo>
                  <a:pt x="1925" y="1542"/>
                </a:lnTo>
                <a:lnTo>
                  <a:pt x="1948" y="1526"/>
                </a:lnTo>
                <a:lnTo>
                  <a:pt x="1925" y="1526"/>
                </a:lnTo>
                <a:lnTo>
                  <a:pt x="1925" y="1509"/>
                </a:lnTo>
                <a:lnTo>
                  <a:pt x="1917" y="1509"/>
                </a:lnTo>
                <a:lnTo>
                  <a:pt x="1948" y="1493"/>
                </a:lnTo>
                <a:lnTo>
                  <a:pt x="1832" y="1477"/>
                </a:lnTo>
                <a:lnTo>
                  <a:pt x="1840" y="1461"/>
                </a:lnTo>
                <a:lnTo>
                  <a:pt x="1763" y="1493"/>
                </a:lnTo>
                <a:lnTo>
                  <a:pt x="1763" y="1477"/>
                </a:lnTo>
                <a:lnTo>
                  <a:pt x="1817" y="1444"/>
                </a:lnTo>
                <a:lnTo>
                  <a:pt x="1786" y="1428"/>
                </a:lnTo>
                <a:lnTo>
                  <a:pt x="1794" y="1412"/>
                </a:lnTo>
                <a:lnTo>
                  <a:pt x="1593" y="1493"/>
                </a:lnTo>
                <a:lnTo>
                  <a:pt x="1608" y="1477"/>
                </a:lnTo>
                <a:lnTo>
                  <a:pt x="1546" y="1509"/>
                </a:lnTo>
                <a:lnTo>
                  <a:pt x="1569" y="1526"/>
                </a:lnTo>
                <a:lnTo>
                  <a:pt x="1523" y="1558"/>
                </a:lnTo>
                <a:lnTo>
                  <a:pt x="1515" y="1558"/>
                </a:lnTo>
                <a:lnTo>
                  <a:pt x="1546" y="1526"/>
                </a:lnTo>
                <a:lnTo>
                  <a:pt x="1409" y="1571"/>
                </a:lnTo>
                <a:lnTo>
                  <a:pt x="1005" y="1818"/>
                </a:lnTo>
                <a:lnTo>
                  <a:pt x="1013" y="1818"/>
                </a:lnTo>
                <a:lnTo>
                  <a:pt x="997" y="1834"/>
                </a:lnTo>
                <a:lnTo>
                  <a:pt x="1059" y="1947"/>
                </a:lnTo>
                <a:lnTo>
                  <a:pt x="1051" y="2012"/>
                </a:lnTo>
                <a:lnTo>
                  <a:pt x="1106" y="1996"/>
                </a:lnTo>
                <a:lnTo>
                  <a:pt x="1098" y="2012"/>
                </a:lnTo>
                <a:lnTo>
                  <a:pt x="1129" y="2012"/>
                </a:lnTo>
                <a:lnTo>
                  <a:pt x="1098" y="2061"/>
                </a:lnTo>
                <a:lnTo>
                  <a:pt x="1160" y="2077"/>
                </a:lnTo>
                <a:lnTo>
                  <a:pt x="1113" y="2093"/>
                </a:lnTo>
                <a:lnTo>
                  <a:pt x="1098" y="2061"/>
                </a:lnTo>
                <a:lnTo>
                  <a:pt x="1090" y="2045"/>
                </a:lnTo>
                <a:lnTo>
                  <a:pt x="1090" y="2029"/>
                </a:lnTo>
                <a:lnTo>
                  <a:pt x="1067" y="2061"/>
                </a:lnTo>
                <a:lnTo>
                  <a:pt x="1067" y="2110"/>
                </a:lnTo>
                <a:lnTo>
                  <a:pt x="1098" y="2110"/>
                </a:lnTo>
                <a:lnTo>
                  <a:pt x="1090" y="2126"/>
                </a:lnTo>
                <a:lnTo>
                  <a:pt x="935" y="2126"/>
                </a:lnTo>
                <a:lnTo>
                  <a:pt x="974" y="2077"/>
                </a:lnTo>
                <a:lnTo>
                  <a:pt x="850" y="2126"/>
                </a:lnTo>
                <a:lnTo>
                  <a:pt x="858" y="2126"/>
                </a:lnTo>
                <a:lnTo>
                  <a:pt x="696" y="2207"/>
                </a:lnTo>
                <a:lnTo>
                  <a:pt x="742" y="2256"/>
                </a:lnTo>
                <a:lnTo>
                  <a:pt x="688" y="2272"/>
                </a:lnTo>
                <a:lnTo>
                  <a:pt x="696" y="2304"/>
                </a:lnTo>
                <a:lnTo>
                  <a:pt x="688" y="2369"/>
                </a:lnTo>
                <a:lnTo>
                  <a:pt x="835" y="2369"/>
                </a:lnTo>
                <a:lnTo>
                  <a:pt x="835" y="2386"/>
                </a:lnTo>
                <a:lnTo>
                  <a:pt x="951" y="2321"/>
                </a:lnTo>
                <a:lnTo>
                  <a:pt x="966" y="2353"/>
                </a:lnTo>
                <a:lnTo>
                  <a:pt x="912" y="2386"/>
                </a:lnTo>
                <a:lnTo>
                  <a:pt x="881" y="2483"/>
                </a:lnTo>
                <a:lnTo>
                  <a:pt x="796" y="2515"/>
                </a:lnTo>
                <a:lnTo>
                  <a:pt x="665" y="2580"/>
                </a:lnTo>
                <a:lnTo>
                  <a:pt x="642" y="2564"/>
                </a:lnTo>
                <a:lnTo>
                  <a:pt x="585" y="2638"/>
                </a:lnTo>
                <a:lnTo>
                  <a:pt x="433" y="2775"/>
                </a:lnTo>
                <a:lnTo>
                  <a:pt x="441" y="2775"/>
                </a:lnTo>
                <a:lnTo>
                  <a:pt x="410" y="2807"/>
                </a:lnTo>
                <a:lnTo>
                  <a:pt x="425" y="2807"/>
                </a:lnTo>
                <a:lnTo>
                  <a:pt x="402" y="2840"/>
                </a:lnTo>
                <a:lnTo>
                  <a:pt x="410" y="2840"/>
                </a:lnTo>
                <a:lnTo>
                  <a:pt x="402" y="2872"/>
                </a:lnTo>
                <a:lnTo>
                  <a:pt x="433" y="2840"/>
                </a:lnTo>
                <a:lnTo>
                  <a:pt x="425" y="2856"/>
                </a:lnTo>
                <a:lnTo>
                  <a:pt x="433" y="2856"/>
                </a:lnTo>
                <a:lnTo>
                  <a:pt x="425" y="2872"/>
                </a:lnTo>
                <a:lnTo>
                  <a:pt x="441" y="2872"/>
                </a:lnTo>
                <a:lnTo>
                  <a:pt x="410" y="2889"/>
                </a:lnTo>
                <a:lnTo>
                  <a:pt x="495" y="2905"/>
                </a:lnTo>
                <a:lnTo>
                  <a:pt x="472" y="2905"/>
                </a:lnTo>
                <a:lnTo>
                  <a:pt x="487" y="2921"/>
                </a:lnTo>
                <a:lnTo>
                  <a:pt x="456" y="2954"/>
                </a:lnTo>
                <a:lnTo>
                  <a:pt x="464" y="2921"/>
                </a:lnTo>
                <a:lnTo>
                  <a:pt x="425" y="2937"/>
                </a:lnTo>
                <a:lnTo>
                  <a:pt x="425" y="2905"/>
                </a:lnTo>
                <a:lnTo>
                  <a:pt x="363" y="2954"/>
                </a:lnTo>
                <a:lnTo>
                  <a:pt x="379" y="2954"/>
                </a:lnTo>
                <a:lnTo>
                  <a:pt x="379" y="3051"/>
                </a:lnTo>
                <a:lnTo>
                  <a:pt x="564" y="2937"/>
                </a:lnTo>
                <a:lnTo>
                  <a:pt x="433" y="3165"/>
                </a:lnTo>
                <a:lnTo>
                  <a:pt x="448" y="3165"/>
                </a:lnTo>
                <a:lnTo>
                  <a:pt x="379" y="3229"/>
                </a:lnTo>
                <a:lnTo>
                  <a:pt x="510" y="3181"/>
                </a:lnTo>
                <a:lnTo>
                  <a:pt x="541" y="3229"/>
                </a:lnTo>
                <a:lnTo>
                  <a:pt x="634" y="3181"/>
                </a:lnTo>
                <a:lnTo>
                  <a:pt x="595" y="3229"/>
                </a:lnTo>
                <a:lnTo>
                  <a:pt x="719" y="3165"/>
                </a:lnTo>
                <a:lnTo>
                  <a:pt x="611" y="3294"/>
                </a:lnTo>
                <a:lnTo>
                  <a:pt x="618" y="3311"/>
                </a:lnTo>
                <a:lnTo>
                  <a:pt x="417" y="3522"/>
                </a:lnTo>
                <a:lnTo>
                  <a:pt x="417" y="3505"/>
                </a:lnTo>
                <a:lnTo>
                  <a:pt x="255" y="3635"/>
                </a:lnTo>
                <a:lnTo>
                  <a:pt x="255" y="3668"/>
                </a:lnTo>
                <a:lnTo>
                  <a:pt x="240" y="3651"/>
                </a:lnTo>
                <a:lnTo>
                  <a:pt x="224" y="3668"/>
                </a:lnTo>
                <a:lnTo>
                  <a:pt x="240" y="3635"/>
                </a:lnTo>
                <a:lnTo>
                  <a:pt x="216" y="3651"/>
                </a:lnTo>
                <a:lnTo>
                  <a:pt x="224" y="3635"/>
                </a:lnTo>
                <a:lnTo>
                  <a:pt x="85" y="3750"/>
                </a:lnTo>
                <a:lnTo>
                  <a:pt x="77" y="3781"/>
                </a:lnTo>
                <a:lnTo>
                  <a:pt x="172" y="3724"/>
                </a:lnTo>
                <a:lnTo>
                  <a:pt x="294" y="3668"/>
                </a:lnTo>
                <a:lnTo>
                  <a:pt x="278" y="3700"/>
                </a:lnTo>
                <a:lnTo>
                  <a:pt x="383" y="3622"/>
                </a:lnTo>
                <a:lnTo>
                  <a:pt x="394" y="3586"/>
                </a:lnTo>
                <a:lnTo>
                  <a:pt x="448" y="3554"/>
                </a:lnTo>
                <a:lnTo>
                  <a:pt x="441" y="3554"/>
                </a:lnTo>
                <a:lnTo>
                  <a:pt x="796" y="3294"/>
                </a:lnTo>
                <a:lnTo>
                  <a:pt x="789" y="3294"/>
                </a:lnTo>
                <a:lnTo>
                  <a:pt x="858" y="3229"/>
                </a:lnTo>
                <a:lnTo>
                  <a:pt x="866" y="3165"/>
                </a:lnTo>
                <a:lnTo>
                  <a:pt x="951" y="3067"/>
                </a:lnTo>
                <a:lnTo>
                  <a:pt x="951" y="3083"/>
                </a:lnTo>
                <a:lnTo>
                  <a:pt x="974" y="3067"/>
                </a:lnTo>
                <a:lnTo>
                  <a:pt x="974" y="3051"/>
                </a:lnTo>
                <a:lnTo>
                  <a:pt x="1314" y="2807"/>
                </a:lnTo>
                <a:lnTo>
                  <a:pt x="1252" y="2872"/>
                </a:lnTo>
                <a:lnTo>
                  <a:pt x="1276" y="2889"/>
                </a:lnTo>
                <a:lnTo>
                  <a:pt x="1276" y="2905"/>
                </a:lnTo>
                <a:lnTo>
                  <a:pt x="1059" y="3035"/>
                </a:lnTo>
                <a:lnTo>
                  <a:pt x="1082" y="3067"/>
                </a:lnTo>
                <a:lnTo>
                  <a:pt x="997" y="3148"/>
                </a:lnTo>
                <a:lnTo>
                  <a:pt x="1167" y="3051"/>
                </a:lnTo>
                <a:lnTo>
                  <a:pt x="1160" y="3067"/>
                </a:lnTo>
                <a:lnTo>
                  <a:pt x="1198" y="3019"/>
                </a:lnTo>
                <a:lnTo>
                  <a:pt x="1198" y="3035"/>
                </a:lnTo>
                <a:lnTo>
                  <a:pt x="1307" y="2954"/>
                </a:lnTo>
                <a:lnTo>
                  <a:pt x="1276" y="2954"/>
                </a:lnTo>
                <a:lnTo>
                  <a:pt x="1307" y="2921"/>
                </a:lnTo>
                <a:lnTo>
                  <a:pt x="1299" y="2921"/>
                </a:lnTo>
                <a:lnTo>
                  <a:pt x="1327" y="2886"/>
                </a:lnTo>
                <a:lnTo>
                  <a:pt x="1376" y="2856"/>
                </a:lnTo>
                <a:lnTo>
                  <a:pt x="1345" y="2905"/>
                </a:lnTo>
                <a:lnTo>
                  <a:pt x="1446" y="2872"/>
                </a:lnTo>
                <a:lnTo>
                  <a:pt x="1407" y="2921"/>
                </a:lnTo>
                <a:lnTo>
                  <a:pt x="1422" y="2921"/>
                </a:lnTo>
                <a:lnTo>
                  <a:pt x="1422" y="2937"/>
                </a:lnTo>
                <a:lnTo>
                  <a:pt x="1446" y="2937"/>
                </a:lnTo>
                <a:lnTo>
                  <a:pt x="1422" y="2970"/>
                </a:lnTo>
                <a:lnTo>
                  <a:pt x="1453" y="2970"/>
                </a:lnTo>
                <a:lnTo>
                  <a:pt x="1500" y="2937"/>
                </a:lnTo>
                <a:lnTo>
                  <a:pt x="1469" y="3002"/>
                </a:lnTo>
                <a:lnTo>
                  <a:pt x="1484" y="3035"/>
                </a:lnTo>
                <a:lnTo>
                  <a:pt x="1639" y="3019"/>
                </a:lnTo>
                <a:lnTo>
                  <a:pt x="1623" y="3051"/>
                </a:lnTo>
                <a:lnTo>
                  <a:pt x="1755" y="3051"/>
                </a:lnTo>
                <a:lnTo>
                  <a:pt x="1685" y="3100"/>
                </a:lnTo>
                <a:lnTo>
                  <a:pt x="1732" y="3165"/>
                </a:lnTo>
                <a:lnTo>
                  <a:pt x="1724" y="3165"/>
                </a:lnTo>
                <a:lnTo>
                  <a:pt x="1755" y="3278"/>
                </a:lnTo>
                <a:lnTo>
                  <a:pt x="1801" y="3278"/>
                </a:lnTo>
                <a:lnTo>
                  <a:pt x="1801" y="3246"/>
                </a:lnTo>
                <a:lnTo>
                  <a:pt x="1817" y="3229"/>
                </a:lnTo>
                <a:lnTo>
                  <a:pt x="1786" y="3197"/>
                </a:lnTo>
                <a:lnTo>
                  <a:pt x="1855" y="3181"/>
                </a:lnTo>
                <a:lnTo>
                  <a:pt x="1848" y="3197"/>
                </a:lnTo>
                <a:lnTo>
                  <a:pt x="1863" y="3197"/>
                </a:lnTo>
                <a:lnTo>
                  <a:pt x="1824" y="3278"/>
                </a:lnTo>
                <a:lnTo>
                  <a:pt x="1855" y="3294"/>
                </a:lnTo>
                <a:lnTo>
                  <a:pt x="1925" y="3116"/>
                </a:lnTo>
                <a:lnTo>
                  <a:pt x="1886" y="3262"/>
                </a:lnTo>
                <a:lnTo>
                  <a:pt x="1902" y="3294"/>
                </a:lnTo>
                <a:lnTo>
                  <a:pt x="1940" y="3262"/>
                </a:lnTo>
                <a:lnTo>
                  <a:pt x="1902" y="3327"/>
                </a:lnTo>
                <a:lnTo>
                  <a:pt x="1933" y="3359"/>
                </a:lnTo>
                <a:lnTo>
                  <a:pt x="1871" y="3457"/>
                </a:lnTo>
                <a:lnTo>
                  <a:pt x="1902" y="3473"/>
                </a:lnTo>
                <a:lnTo>
                  <a:pt x="1902" y="3522"/>
                </a:lnTo>
                <a:lnTo>
                  <a:pt x="1894" y="3538"/>
                </a:lnTo>
                <a:lnTo>
                  <a:pt x="1917" y="3603"/>
                </a:lnTo>
                <a:lnTo>
                  <a:pt x="1863" y="3668"/>
                </a:lnTo>
                <a:lnTo>
                  <a:pt x="1855" y="3716"/>
                </a:lnTo>
                <a:lnTo>
                  <a:pt x="1940" y="3619"/>
                </a:lnTo>
                <a:lnTo>
                  <a:pt x="1871" y="3830"/>
                </a:lnTo>
                <a:lnTo>
                  <a:pt x="1987" y="3651"/>
                </a:lnTo>
                <a:lnTo>
                  <a:pt x="1933" y="3781"/>
                </a:lnTo>
                <a:lnTo>
                  <a:pt x="1979" y="3700"/>
                </a:lnTo>
                <a:lnTo>
                  <a:pt x="1979" y="3728"/>
                </a:lnTo>
                <a:lnTo>
                  <a:pt x="1871" y="3895"/>
                </a:lnTo>
                <a:lnTo>
                  <a:pt x="1902" y="3911"/>
                </a:lnTo>
                <a:lnTo>
                  <a:pt x="1848" y="4025"/>
                </a:lnTo>
                <a:lnTo>
                  <a:pt x="1848" y="4057"/>
                </a:lnTo>
                <a:lnTo>
                  <a:pt x="1909" y="4008"/>
                </a:lnTo>
                <a:lnTo>
                  <a:pt x="1917" y="3992"/>
                </a:lnTo>
                <a:lnTo>
                  <a:pt x="1948" y="3976"/>
                </a:lnTo>
                <a:lnTo>
                  <a:pt x="1917" y="4008"/>
                </a:lnTo>
                <a:lnTo>
                  <a:pt x="1948" y="4057"/>
                </a:lnTo>
                <a:lnTo>
                  <a:pt x="1909" y="4008"/>
                </a:lnTo>
                <a:lnTo>
                  <a:pt x="1886" y="4041"/>
                </a:lnTo>
                <a:lnTo>
                  <a:pt x="1917" y="4122"/>
                </a:lnTo>
                <a:lnTo>
                  <a:pt x="1871" y="4203"/>
                </a:lnTo>
                <a:lnTo>
                  <a:pt x="1902" y="4171"/>
                </a:lnTo>
                <a:lnTo>
                  <a:pt x="1855" y="4236"/>
                </a:lnTo>
                <a:lnTo>
                  <a:pt x="1848" y="4284"/>
                </a:lnTo>
                <a:lnTo>
                  <a:pt x="1971" y="4122"/>
                </a:lnTo>
                <a:lnTo>
                  <a:pt x="1940" y="4187"/>
                </a:lnTo>
                <a:lnTo>
                  <a:pt x="1948" y="4252"/>
                </a:lnTo>
                <a:lnTo>
                  <a:pt x="1933" y="4203"/>
                </a:lnTo>
                <a:lnTo>
                  <a:pt x="1879" y="4252"/>
                </a:lnTo>
                <a:lnTo>
                  <a:pt x="1886" y="4252"/>
                </a:lnTo>
                <a:lnTo>
                  <a:pt x="1855" y="4333"/>
                </a:lnTo>
                <a:lnTo>
                  <a:pt x="1925" y="4300"/>
                </a:lnTo>
                <a:lnTo>
                  <a:pt x="1840" y="4382"/>
                </a:lnTo>
                <a:lnTo>
                  <a:pt x="1902" y="4414"/>
                </a:lnTo>
                <a:lnTo>
                  <a:pt x="1894" y="4430"/>
                </a:lnTo>
                <a:lnTo>
                  <a:pt x="1902" y="4447"/>
                </a:lnTo>
                <a:lnTo>
                  <a:pt x="1879" y="4463"/>
                </a:lnTo>
                <a:lnTo>
                  <a:pt x="1917" y="4463"/>
                </a:lnTo>
                <a:lnTo>
                  <a:pt x="1879" y="4479"/>
                </a:lnTo>
                <a:lnTo>
                  <a:pt x="1964" y="4479"/>
                </a:lnTo>
                <a:lnTo>
                  <a:pt x="1987" y="4430"/>
                </a:lnTo>
                <a:lnTo>
                  <a:pt x="1948" y="4576"/>
                </a:lnTo>
                <a:lnTo>
                  <a:pt x="2010" y="4544"/>
                </a:lnTo>
                <a:lnTo>
                  <a:pt x="2002" y="4625"/>
                </a:lnTo>
                <a:lnTo>
                  <a:pt x="1979" y="4658"/>
                </a:lnTo>
                <a:lnTo>
                  <a:pt x="2025" y="4625"/>
                </a:lnTo>
                <a:lnTo>
                  <a:pt x="2002" y="4674"/>
                </a:lnTo>
                <a:lnTo>
                  <a:pt x="2033" y="4674"/>
                </a:lnTo>
                <a:lnTo>
                  <a:pt x="2002" y="4706"/>
                </a:lnTo>
                <a:lnTo>
                  <a:pt x="2002" y="4739"/>
                </a:lnTo>
                <a:lnTo>
                  <a:pt x="2010" y="4771"/>
                </a:lnTo>
                <a:lnTo>
                  <a:pt x="2018" y="4771"/>
                </a:lnTo>
                <a:lnTo>
                  <a:pt x="1995" y="4820"/>
                </a:lnTo>
                <a:lnTo>
                  <a:pt x="1995" y="4869"/>
                </a:lnTo>
                <a:lnTo>
                  <a:pt x="2002" y="4869"/>
                </a:lnTo>
                <a:lnTo>
                  <a:pt x="1995" y="4885"/>
                </a:lnTo>
                <a:lnTo>
                  <a:pt x="1995" y="4869"/>
                </a:lnTo>
                <a:lnTo>
                  <a:pt x="1971" y="4966"/>
                </a:lnTo>
                <a:lnTo>
                  <a:pt x="1940" y="4998"/>
                </a:lnTo>
                <a:lnTo>
                  <a:pt x="1933" y="5015"/>
                </a:lnTo>
                <a:lnTo>
                  <a:pt x="1933" y="4998"/>
                </a:lnTo>
                <a:lnTo>
                  <a:pt x="1940" y="4998"/>
                </a:lnTo>
                <a:lnTo>
                  <a:pt x="1979" y="4901"/>
                </a:lnTo>
                <a:lnTo>
                  <a:pt x="1925" y="4982"/>
                </a:lnTo>
                <a:lnTo>
                  <a:pt x="1956" y="4917"/>
                </a:lnTo>
                <a:lnTo>
                  <a:pt x="1956" y="4933"/>
                </a:lnTo>
                <a:lnTo>
                  <a:pt x="1979" y="4869"/>
                </a:lnTo>
                <a:lnTo>
                  <a:pt x="1879" y="4836"/>
                </a:lnTo>
                <a:lnTo>
                  <a:pt x="1840" y="5063"/>
                </a:lnTo>
                <a:lnTo>
                  <a:pt x="1855" y="5063"/>
                </a:lnTo>
                <a:lnTo>
                  <a:pt x="1824" y="5144"/>
                </a:lnTo>
                <a:lnTo>
                  <a:pt x="1824" y="5112"/>
                </a:lnTo>
                <a:lnTo>
                  <a:pt x="1809" y="5161"/>
                </a:lnTo>
                <a:lnTo>
                  <a:pt x="1855" y="5193"/>
                </a:lnTo>
                <a:lnTo>
                  <a:pt x="1817" y="5177"/>
                </a:lnTo>
                <a:lnTo>
                  <a:pt x="1662" y="5631"/>
                </a:lnTo>
                <a:lnTo>
                  <a:pt x="1670" y="5631"/>
                </a:lnTo>
                <a:lnTo>
                  <a:pt x="1554" y="6069"/>
                </a:lnTo>
                <a:lnTo>
                  <a:pt x="1554" y="6053"/>
                </a:lnTo>
                <a:lnTo>
                  <a:pt x="1531" y="6134"/>
                </a:lnTo>
                <a:lnTo>
                  <a:pt x="1538" y="6460"/>
                </a:lnTo>
                <a:lnTo>
                  <a:pt x="1523" y="6491"/>
                </a:lnTo>
                <a:lnTo>
                  <a:pt x="1546" y="6508"/>
                </a:lnTo>
                <a:lnTo>
                  <a:pt x="1569" y="6475"/>
                </a:lnTo>
                <a:lnTo>
                  <a:pt x="1623" y="6475"/>
                </a:lnTo>
                <a:lnTo>
                  <a:pt x="1569" y="6491"/>
                </a:lnTo>
                <a:lnTo>
                  <a:pt x="1569" y="6572"/>
                </a:lnTo>
                <a:lnTo>
                  <a:pt x="1554" y="6524"/>
                </a:lnTo>
                <a:lnTo>
                  <a:pt x="1538" y="6621"/>
                </a:lnTo>
                <a:lnTo>
                  <a:pt x="1554" y="6719"/>
                </a:lnTo>
                <a:lnTo>
                  <a:pt x="1538" y="6767"/>
                </a:lnTo>
                <a:lnTo>
                  <a:pt x="1577" y="6962"/>
                </a:lnTo>
                <a:lnTo>
                  <a:pt x="1569" y="7027"/>
                </a:lnTo>
                <a:lnTo>
                  <a:pt x="1593" y="7076"/>
                </a:lnTo>
                <a:lnTo>
                  <a:pt x="1623" y="7092"/>
                </a:lnTo>
                <a:lnTo>
                  <a:pt x="1739" y="7498"/>
                </a:lnTo>
                <a:lnTo>
                  <a:pt x="1732" y="7530"/>
                </a:lnTo>
                <a:lnTo>
                  <a:pt x="1755" y="7822"/>
                </a:lnTo>
                <a:lnTo>
                  <a:pt x="1809" y="7952"/>
                </a:lnTo>
                <a:lnTo>
                  <a:pt x="1809" y="8147"/>
                </a:lnTo>
                <a:lnTo>
                  <a:pt x="1817" y="8147"/>
                </a:lnTo>
                <a:lnTo>
                  <a:pt x="1817" y="8179"/>
                </a:lnTo>
                <a:lnTo>
                  <a:pt x="1801" y="8147"/>
                </a:lnTo>
                <a:lnTo>
                  <a:pt x="1755" y="8163"/>
                </a:lnTo>
                <a:lnTo>
                  <a:pt x="1801" y="8276"/>
                </a:lnTo>
                <a:lnTo>
                  <a:pt x="1863" y="8309"/>
                </a:lnTo>
                <a:lnTo>
                  <a:pt x="1909" y="8698"/>
                </a:lnTo>
                <a:lnTo>
                  <a:pt x="2025" y="8958"/>
                </a:lnTo>
                <a:lnTo>
                  <a:pt x="2033" y="8796"/>
                </a:lnTo>
                <a:lnTo>
                  <a:pt x="1995" y="8763"/>
                </a:lnTo>
                <a:lnTo>
                  <a:pt x="1948" y="8309"/>
                </a:lnTo>
                <a:lnTo>
                  <a:pt x="1948" y="8358"/>
                </a:lnTo>
                <a:lnTo>
                  <a:pt x="1909" y="8066"/>
                </a:lnTo>
                <a:lnTo>
                  <a:pt x="1894" y="8049"/>
                </a:lnTo>
                <a:lnTo>
                  <a:pt x="1840" y="7627"/>
                </a:lnTo>
                <a:lnTo>
                  <a:pt x="1855" y="7498"/>
                </a:lnTo>
                <a:lnTo>
                  <a:pt x="1902" y="7562"/>
                </a:lnTo>
                <a:lnTo>
                  <a:pt x="1917" y="7546"/>
                </a:lnTo>
                <a:lnTo>
                  <a:pt x="1925" y="7579"/>
                </a:lnTo>
                <a:lnTo>
                  <a:pt x="1956" y="7611"/>
                </a:lnTo>
                <a:lnTo>
                  <a:pt x="2010" y="8098"/>
                </a:lnTo>
                <a:lnTo>
                  <a:pt x="2056" y="8147"/>
                </a:lnTo>
                <a:lnTo>
                  <a:pt x="2041" y="8228"/>
                </a:lnTo>
                <a:lnTo>
                  <a:pt x="2118" y="8423"/>
                </a:lnTo>
                <a:lnTo>
                  <a:pt x="2110" y="8406"/>
                </a:lnTo>
                <a:lnTo>
                  <a:pt x="2126" y="8504"/>
                </a:lnTo>
                <a:lnTo>
                  <a:pt x="2110" y="8536"/>
                </a:lnTo>
                <a:lnTo>
                  <a:pt x="2165" y="8617"/>
                </a:lnTo>
                <a:lnTo>
                  <a:pt x="2149" y="8601"/>
                </a:lnTo>
                <a:lnTo>
                  <a:pt x="2196" y="8715"/>
                </a:lnTo>
                <a:lnTo>
                  <a:pt x="2180" y="8715"/>
                </a:lnTo>
                <a:lnTo>
                  <a:pt x="2250" y="8909"/>
                </a:lnTo>
                <a:lnTo>
                  <a:pt x="2304" y="9218"/>
                </a:lnTo>
                <a:lnTo>
                  <a:pt x="2265" y="9396"/>
                </a:lnTo>
                <a:lnTo>
                  <a:pt x="2837" y="10143"/>
                </a:lnTo>
                <a:lnTo>
                  <a:pt x="2953" y="10045"/>
                </a:lnTo>
                <a:lnTo>
                  <a:pt x="2961" y="10045"/>
                </a:lnTo>
                <a:lnTo>
                  <a:pt x="3007" y="10094"/>
                </a:lnTo>
                <a:lnTo>
                  <a:pt x="2976" y="10045"/>
                </a:lnTo>
                <a:lnTo>
                  <a:pt x="3347" y="10532"/>
                </a:lnTo>
                <a:lnTo>
                  <a:pt x="3402" y="10516"/>
                </a:lnTo>
                <a:lnTo>
                  <a:pt x="3432" y="10581"/>
                </a:lnTo>
                <a:lnTo>
                  <a:pt x="3425" y="10630"/>
                </a:lnTo>
                <a:lnTo>
                  <a:pt x="3518" y="10922"/>
                </a:lnTo>
                <a:lnTo>
                  <a:pt x="3518" y="11019"/>
                </a:lnTo>
                <a:lnTo>
                  <a:pt x="3564" y="11133"/>
                </a:lnTo>
                <a:lnTo>
                  <a:pt x="3579" y="11084"/>
                </a:lnTo>
                <a:lnTo>
                  <a:pt x="3556" y="11019"/>
                </a:lnTo>
                <a:lnTo>
                  <a:pt x="3688" y="11327"/>
                </a:lnTo>
                <a:lnTo>
                  <a:pt x="3672" y="11279"/>
                </a:lnTo>
                <a:lnTo>
                  <a:pt x="3711" y="11376"/>
                </a:lnTo>
                <a:lnTo>
                  <a:pt x="3757" y="11344"/>
                </a:lnTo>
                <a:lnTo>
                  <a:pt x="3827" y="11457"/>
                </a:lnTo>
                <a:lnTo>
                  <a:pt x="3834" y="11409"/>
                </a:lnTo>
                <a:lnTo>
                  <a:pt x="3865" y="11522"/>
                </a:lnTo>
                <a:lnTo>
                  <a:pt x="3904" y="11474"/>
                </a:lnTo>
                <a:lnTo>
                  <a:pt x="3881" y="11376"/>
                </a:lnTo>
                <a:lnTo>
                  <a:pt x="3981" y="11230"/>
                </a:lnTo>
                <a:lnTo>
                  <a:pt x="4020" y="11344"/>
                </a:lnTo>
                <a:lnTo>
                  <a:pt x="4020" y="11311"/>
                </a:lnTo>
                <a:lnTo>
                  <a:pt x="4035" y="11327"/>
                </a:lnTo>
                <a:lnTo>
                  <a:pt x="4043" y="11311"/>
                </a:lnTo>
                <a:lnTo>
                  <a:pt x="4059" y="11376"/>
                </a:lnTo>
                <a:lnTo>
                  <a:pt x="4035" y="11327"/>
                </a:lnTo>
                <a:lnTo>
                  <a:pt x="4020" y="11392"/>
                </a:lnTo>
                <a:lnTo>
                  <a:pt x="4066" y="12009"/>
                </a:lnTo>
                <a:lnTo>
                  <a:pt x="4074" y="12009"/>
                </a:lnTo>
                <a:lnTo>
                  <a:pt x="4074" y="12058"/>
                </a:lnTo>
                <a:lnTo>
                  <a:pt x="4082" y="12041"/>
                </a:lnTo>
                <a:lnTo>
                  <a:pt x="4097" y="12058"/>
                </a:lnTo>
                <a:lnTo>
                  <a:pt x="4043" y="12252"/>
                </a:lnTo>
                <a:lnTo>
                  <a:pt x="4005" y="12301"/>
                </a:lnTo>
                <a:lnTo>
                  <a:pt x="3989" y="12415"/>
                </a:lnTo>
                <a:lnTo>
                  <a:pt x="3958" y="12431"/>
                </a:lnTo>
                <a:lnTo>
                  <a:pt x="3974" y="12496"/>
                </a:lnTo>
                <a:lnTo>
                  <a:pt x="3904" y="12561"/>
                </a:lnTo>
                <a:lnTo>
                  <a:pt x="3873" y="12804"/>
                </a:lnTo>
                <a:lnTo>
                  <a:pt x="3858" y="12788"/>
                </a:lnTo>
                <a:lnTo>
                  <a:pt x="3834" y="12902"/>
                </a:lnTo>
                <a:lnTo>
                  <a:pt x="3834" y="13048"/>
                </a:lnTo>
                <a:lnTo>
                  <a:pt x="3858" y="13129"/>
                </a:lnTo>
                <a:lnTo>
                  <a:pt x="3896" y="13080"/>
                </a:lnTo>
                <a:lnTo>
                  <a:pt x="3904" y="13031"/>
                </a:lnTo>
                <a:lnTo>
                  <a:pt x="3912" y="13145"/>
                </a:lnTo>
                <a:lnTo>
                  <a:pt x="3804" y="13470"/>
                </a:lnTo>
                <a:lnTo>
                  <a:pt x="3842" y="13632"/>
                </a:lnTo>
                <a:lnTo>
                  <a:pt x="3827" y="13648"/>
                </a:lnTo>
                <a:lnTo>
                  <a:pt x="4600" y="15660"/>
                </a:lnTo>
                <a:lnTo>
                  <a:pt x="4685" y="18744"/>
                </a:lnTo>
                <a:lnTo>
                  <a:pt x="4662" y="18776"/>
                </a:lnTo>
                <a:lnTo>
                  <a:pt x="4770" y="19507"/>
                </a:lnTo>
                <a:lnTo>
                  <a:pt x="4847" y="19458"/>
                </a:lnTo>
                <a:lnTo>
                  <a:pt x="4824" y="19539"/>
                </a:lnTo>
                <a:lnTo>
                  <a:pt x="4847" y="19539"/>
                </a:lnTo>
                <a:lnTo>
                  <a:pt x="4863" y="19620"/>
                </a:lnTo>
                <a:lnTo>
                  <a:pt x="4840" y="19620"/>
                </a:lnTo>
                <a:lnTo>
                  <a:pt x="4855" y="19880"/>
                </a:lnTo>
                <a:lnTo>
                  <a:pt x="4886" y="19912"/>
                </a:lnTo>
                <a:lnTo>
                  <a:pt x="4878" y="20074"/>
                </a:lnTo>
                <a:lnTo>
                  <a:pt x="4909" y="20107"/>
                </a:lnTo>
                <a:lnTo>
                  <a:pt x="4863" y="20107"/>
                </a:lnTo>
                <a:lnTo>
                  <a:pt x="4886" y="20221"/>
                </a:lnTo>
                <a:lnTo>
                  <a:pt x="4878" y="20269"/>
                </a:lnTo>
                <a:lnTo>
                  <a:pt x="4863" y="20156"/>
                </a:lnTo>
                <a:lnTo>
                  <a:pt x="4840" y="20221"/>
                </a:lnTo>
                <a:lnTo>
                  <a:pt x="4855" y="20156"/>
                </a:lnTo>
                <a:lnTo>
                  <a:pt x="4840" y="20091"/>
                </a:lnTo>
                <a:lnTo>
                  <a:pt x="4840" y="20156"/>
                </a:lnTo>
                <a:lnTo>
                  <a:pt x="4793" y="20172"/>
                </a:lnTo>
                <a:lnTo>
                  <a:pt x="4809" y="20221"/>
                </a:lnTo>
                <a:lnTo>
                  <a:pt x="4778" y="20302"/>
                </a:lnTo>
                <a:lnTo>
                  <a:pt x="4816" y="20269"/>
                </a:lnTo>
                <a:lnTo>
                  <a:pt x="4855" y="20334"/>
                </a:lnTo>
                <a:lnTo>
                  <a:pt x="4855" y="20318"/>
                </a:lnTo>
                <a:lnTo>
                  <a:pt x="4878" y="20350"/>
                </a:lnTo>
                <a:lnTo>
                  <a:pt x="4878" y="20383"/>
                </a:lnTo>
                <a:lnTo>
                  <a:pt x="4870" y="20415"/>
                </a:lnTo>
                <a:lnTo>
                  <a:pt x="4886" y="20480"/>
                </a:lnTo>
                <a:lnTo>
                  <a:pt x="4925" y="20448"/>
                </a:lnTo>
                <a:lnTo>
                  <a:pt x="4955" y="20545"/>
                </a:lnTo>
                <a:lnTo>
                  <a:pt x="4878" y="20513"/>
                </a:lnTo>
                <a:lnTo>
                  <a:pt x="4925" y="20578"/>
                </a:lnTo>
                <a:lnTo>
                  <a:pt x="4948" y="20740"/>
                </a:lnTo>
                <a:lnTo>
                  <a:pt x="4940" y="20675"/>
                </a:lnTo>
                <a:lnTo>
                  <a:pt x="4948" y="20675"/>
                </a:lnTo>
                <a:lnTo>
                  <a:pt x="4979" y="20821"/>
                </a:lnTo>
                <a:lnTo>
                  <a:pt x="4940" y="20853"/>
                </a:lnTo>
                <a:lnTo>
                  <a:pt x="4994" y="20902"/>
                </a:lnTo>
                <a:lnTo>
                  <a:pt x="4979" y="20902"/>
                </a:lnTo>
                <a:lnTo>
                  <a:pt x="5002" y="20951"/>
                </a:lnTo>
                <a:lnTo>
                  <a:pt x="5010" y="20902"/>
                </a:lnTo>
                <a:lnTo>
                  <a:pt x="5017" y="20935"/>
                </a:lnTo>
                <a:lnTo>
                  <a:pt x="5017" y="20983"/>
                </a:lnTo>
                <a:lnTo>
                  <a:pt x="5002" y="20951"/>
                </a:lnTo>
                <a:lnTo>
                  <a:pt x="4955" y="20886"/>
                </a:lnTo>
                <a:lnTo>
                  <a:pt x="4932" y="20935"/>
                </a:lnTo>
                <a:lnTo>
                  <a:pt x="5079" y="21146"/>
                </a:lnTo>
                <a:lnTo>
                  <a:pt x="5095" y="21129"/>
                </a:lnTo>
                <a:lnTo>
                  <a:pt x="5071" y="21064"/>
                </a:lnTo>
                <a:lnTo>
                  <a:pt x="5118" y="21113"/>
                </a:lnTo>
                <a:lnTo>
                  <a:pt x="5095" y="21129"/>
                </a:lnTo>
                <a:lnTo>
                  <a:pt x="5102" y="21146"/>
                </a:lnTo>
                <a:lnTo>
                  <a:pt x="5110" y="21129"/>
                </a:lnTo>
                <a:lnTo>
                  <a:pt x="5126" y="21194"/>
                </a:lnTo>
                <a:lnTo>
                  <a:pt x="5102" y="21146"/>
                </a:lnTo>
                <a:lnTo>
                  <a:pt x="5087" y="21162"/>
                </a:lnTo>
                <a:lnTo>
                  <a:pt x="5025" y="21162"/>
                </a:lnTo>
                <a:lnTo>
                  <a:pt x="5056" y="21227"/>
                </a:lnTo>
                <a:lnTo>
                  <a:pt x="5102" y="21210"/>
                </a:lnTo>
                <a:lnTo>
                  <a:pt x="5087" y="21276"/>
                </a:lnTo>
                <a:lnTo>
                  <a:pt x="5118" y="21308"/>
                </a:lnTo>
                <a:lnTo>
                  <a:pt x="5126" y="21276"/>
                </a:lnTo>
                <a:lnTo>
                  <a:pt x="5135" y="21263"/>
                </a:lnTo>
                <a:lnTo>
                  <a:pt x="5172" y="21373"/>
                </a:lnTo>
                <a:lnTo>
                  <a:pt x="5226" y="21259"/>
                </a:lnTo>
                <a:lnTo>
                  <a:pt x="5226" y="21308"/>
                </a:lnTo>
                <a:lnTo>
                  <a:pt x="5211" y="21340"/>
                </a:lnTo>
                <a:lnTo>
                  <a:pt x="5211" y="21373"/>
                </a:lnTo>
                <a:lnTo>
                  <a:pt x="5195" y="21389"/>
                </a:lnTo>
                <a:lnTo>
                  <a:pt x="5272" y="21389"/>
                </a:lnTo>
                <a:lnTo>
                  <a:pt x="5257" y="21292"/>
                </a:lnTo>
                <a:lnTo>
                  <a:pt x="5274" y="21261"/>
                </a:lnTo>
                <a:lnTo>
                  <a:pt x="5296" y="21292"/>
                </a:lnTo>
                <a:lnTo>
                  <a:pt x="5280" y="21308"/>
                </a:lnTo>
                <a:lnTo>
                  <a:pt x="5334" y="21357"/>
                </a:lnTo>
                <a:lnTo>
                  <a:pt x="5319" y="21421"/>
                </a:lnTo>
                <a:lnTo>
                  <a:pt x="5404" y="21519"/>
                </a:lnTo>
                <a:lnTo>
                  <a:pt x="5396" y="21535"/>
                </a:lnTo>
                <a:lnTo>
                  <a:pt x="5303" y="21454"/>
                </a:lnTo>
                <a:lnTo>
                  <a:pt x="5319" y="21454"/>
                </a:lnTo>
                <a:lnTo>
                  <a:pt x="5296" y="21421"/>
                </a:lnTo>
                <a:lnTo>
                  <a:pt x="5288" y="21438"/>
                </a:lnTo>
                <a:lnTo>
                  <a:pt x="5334" y="21535"/>
                </a:lnTo>
                <a:lnTo>
                  <a:pt x="5296" y="21503"/>
                </a:lnTo>
                <a:lnTo>
                  <a:pt x="5249" y="21535"/>
                </a:lnTo>
                <a:lnTo>
                  <a:pt x="5257" y="21551"/>
                </a:lnTo>
                <a:lnTo>
                  <a:pt x="5589" y="21600"/>
                </a:lnTo>
                <a:lnTo>
                  <a:pt x="5636" y="21551"/>
                </a:lnTo>
                <a:lnTo>
                  <a:pt x="5404" y="21340"/>
                </a:lnTo>
                <a:lnTo>
                  <a:pt x="5412" y="21308"/>
                </a:lnTo>
                <a:lnTo>
                  <a:pt x="5373" y="21243"/>
                </a:lnTo>
                <a:lnTo>
                  <a:pt x="5275" y="21259"/>
                </a:lnTo>
                <a:lnTo>
                  <a:pt x="5319" y="21178"/>
                </a:lnTo>
                <a:lnTo>
                  <a:pt x="5373" y="21194"/>
                </a:lnTo>
                <a:lnTo>
                  <a:pt x="5296" y="21081"/>
                </a:lnTo>
                <a:lnTo>
                  <a:pt x="5319" y="21064"/>
                </a:lnTo>
                <a:lnTo>
                  <a:pt x="5280" y="21000"/>
                </a:lnTo>
                <a:lnTo>
                  <a:pt x="5303" y="20837"/>
                </a:lnTo>
                <a:lnTo>
                  <a:pt x="5272" y="20821"/>
                </a:lnTo>
                <a:lnTo>
                  <a:pt x="5288" y="20821"/>
                </a:lnTo>
                <a:lnTo>
                  <a:pt x="5288" y="20789"/>
                </a:lnTo>
                <a:lnTo>
                  <a:pt x="5342" y="20821"/>
                </a:lnTo>
                <a:lnTo>
                  <a:pt x="5327" y="20707"/>
                </a:lnTo>
                <a:lnTo>
                  <a:pt x="5412" y="20496"/>
                </a:lnTo>
                <a:lnTo>
                  <a:pt x="5381" y="20480"/>
                </a:lnTo>
                <a:lnTo>
                  <a:pt x="5388" y="20383"/>
                </a:lnTo>
                <a:lnTo>
                  <a:pt x="5249" y="20204"/>
                </a:lnTo>
                <a:lnTo>
                  <a:pt x="5280" y="20058"/>
                </a:lnTo>
                <a:lnTo>
                  <a:pt x="5303" y="20026"/>
                </a:lnTo>
                <a:lnTo>
                  <a:pt x="5342" y="20026"/>
                </a:lnTo>
                <a:lnTo>
                  <a:pt x="5334" y="19782"/>
                </a:lnTo>
                <a:lnTo>
                  <a:pt x="5381" y="19701"/>
                </a:lnTo>
                <a:lnTo>
                  <a:pt x="5334" y="19653"/>
                </a:lnTo>
                <a:lnTo>
                  <a:pt x="5365" y="19636"/>
                </a:lnTo>
                <a:lnTo>
                  <a:pt x="5388" y="19685"/>
                </a:lnTo>
                <a:lnTo>
                  <a:pt x="5365" y="19588"/>
                </a:lnTo>
                <a:lnTo>
                  <a:pt x="5350" y="19604"/>
                </a:lnTo>
                <a:lnTo>
                  <a:pt x="5319" y="19555"/>
                </a:lnTo>
                <a:lnTo>
                  <a:pt x="5288" y="19409"/>
                </a:lnTo>
                <a:lnTo>
                  <a:pt x="5296" y="19360"/>
                </a:lnTo>
                <a:lnTo>
                  <a:pt x="5381" y="19409"/>
                </a:lnTo>
                <a:lnTo>
                  <a:pt x="5458" y="19360"/>
                </a:lnTo>
                <a:lnTo>
                  <a:pt x="5443" y="19231"/>
                </a:lnTo>
                <a:lnTo>
                  <a:pt x="5450" y="19182"/>
                </a:lnTo>
                <a:lnTo>
                  <a:pt x="5435" y="19133"/>
                </a:lnTo>
                <a:lnTo>
                  <a:pt x="5443" y="19133"/>
                </a:lnTo>
                <a:lnTo>
                  <a:pt x="5419" y="19068"/>
                </a:lnTo>
                <a:lnTo>
                  <a:pt x="5705" y="18922"/>
                </a:lnTo>
                <a:lnTo>
                  <a:pt x="5736" y="18679"/>
                </a:lnTo>
                <a:lnTo>
                  <a:pt x="5574" y="18176"/>
                </a:lnTo>
                <a:lnTo>
                  <a:pt x="5574" y="18095"/>
                </a:lnTo>
                <a:lnTo>
                  <a:pt x="5589" y="18095"/>
                </a:lnTo>
                <a:lnTo>
                  <a:pt x="5582" y="17997"/>
                </a:lnTo>
                <a:lnTo>
                  <a:pt x="5597" y="18078"/>
                </a:lnTo>
                <a:lnTo>
                  <a:pt x="5582" y="18143"/>
                </a:lnTo>
                <a:lnTo>
                  <a:pt x="5636" y="18322"/>
                </a:lnTo>
                <a:lnTo>
                  <a:pt x="5837" y="18387"/>
                </a:lnTo>
                <a:lnTo>
                  <a:pt x="6007" y="17705"/>
                </a:lnTo>
                <a:lnTo>
                  <a:pt x="6015" y="17721"/>
                </a:lnTo>
                <a:lnTo>
                  <a:pt x="6015" y="17657"/>
                </a:lnTo>
                <a:lnTo>
                  <a:pt x="6007" y="17608"/>
                </a:lnTo>
                <a:lnTo>
                  <a:pt x="6030" y="17657"/>
                </a:lnTo>
                <a:lnTo>
                  <a:pt x="6038" y="17657"/>
                </a:lnTo>
                <a:lnTo>
                  <a:pt x="5999" y="17851"/>
                </a:lnTo>
                <a:lnTo>
                  <a:pt x="6030" y="17803"/>
                </a:lnTo>
                <a:lnTo>
                  <a:pt x="6053" y="17640"/>
                </a:lnTo>
                <a:lnTo>
                  <a:pt x="6038" y="17657"/>
                </a:lnTo>
                <a:lnTo>
                  <a:pt x="6154" y="17121"/>
                </a:lnTo>
                <a:lnTo>
                  <a:pt x="6131" y="16845"/>
                </a:lnTo>
                <a:lnTo>
                  <a:pt x="6169" y="16829"/>
                </a:lnTo>
                <a:lnTo>
                  <a:pt x="6161" y="16845"/>
                </a:lnTo>
                <a:lnTo>
                  <a:pt x="6455" y="16456"/>
                </a:lnTo>
                <a:lnTo>
                  <a:pt x="6486" y="16439"/>
                </a:lnTo>
                <a:lnTo>
                  <a:pt x="6494" y="16407"/>
                </a:lnTo>
                <a:lnTo>
                  <a:pt x="6509" y="16456"/>
                </a:lnTo>
                <a:lnTo>
                  <a:pt x="6564" y="16439"/>
                </a:lnTo>
                <a:lnTo>
                  <a:pt x="6571" y="16358"/>
                </a:lnTo>
                <a:lnTo>
                  <a:pt x="6633" y="16277"/>
                </a:lnTo>
                <a:lnTo>
                  <a:pt x="6734" y="14979"/>
                </a:lnTo>
                <a:lnTo>
                  <a:pt x="6734" y="14784"/>
                </a:lnTo>
                <a:lnTo>
                  <a:pt x="6749" y="14768"/>
                </a:lnTo>
                <a:lnTo>
                  <a:pt x="6765" y="14817"/>
                </a:lnTo>
                <a:lnTo>
                  <a:pt x="6834" y="14524"/>
                </a:lnTo>
                <a:lnTo>
                  <a:pt x="6834" y="14557"/>
                </a:lnTo>
                <a:lnTo>
                  <a:pt x="6996" y="13827"/>
                </a:lnTo>
                <a:lnTo>
                  <a:pt x="6950" y="13551"/>
                </a:lnTo>
                <a:lnTo>
                  <a:pt x="6370" y="13129"/>
                </a:lnTo>
                <a:lnTo>
                  <a:pt x="6355" y="13161"/>
                </a:lnTo>
                <a:lnTo>
                  <a:pt x="6347" y="13096"/>
                </a:lnTo>
                <a:lnTo>
                  <a:pt x="6316" y="13226"/>
                </a:lnTo>
                <a:lnTo>
                  <a:pt x="6324" y="13112"/>
                </a:lnTo>
                <a:lnTo>
                  <a:pt x="6316" y="13064"/>
                </a:lnTo>
                <a:lnTo>
                  <a:pt x="6316" y="12983"/>
                </a:lnTo>
                <a:lnTo>
                  <a:pt x="6092" y="12820"/>
                </a:lnTo>
                <a:lnTo>
                  <a:pt x="5976" y="13129"/>
                </a:lnTo>
                <a:lnTo>
                  <a:pt x="5999" y="12983"/>
                </a:lnTo>
                <a:lnTo>
                  <a:pt x="5922" y="13031"/>
                </a:lnTo>
                <a:lnTo>
                  <a:pt x="5891" y="12902"/>
                </a:lnTo>
                <a:lnTo>
                  <a:pt x="5868" y="12885"/>
                </a:lnTo>
                <a:lnTo>
                  <a:pt x="5821" y="12950"/>
                </a:lnTo>
                <a:lnTo>
                  <a:pt x="5767" y="12950"/>
                </a:lnTo>
                <a:lnTo>
                  <a:pt x="5960" y="12496"/>
                </a:lnTo>
                <a:lnTo>
                  <a:pt x="5837" y="11960"/>
                </a:lnTo>
                <a:lnTo>
                  <a:pt x="5821" y="11993"/>
                </a:lnTo>
                <a:lnTo>
                  <a:pt x="5806" y="11912"/>
                </a:lnTo>
                <a:lnTo>
                  <a:pt x="5798" y="11928"/>
                </a:lnTo>
                <a:lnTo>
                  <a:pt x="5690" y="11766"/>
                </a:lnTo>
                <a:lnTo>
                  <a:pt x="5674" y="11831"/>
                </a:lnTo>
                <a:lnTo>
                  <a:pt x="5628" y="11717"/>
                </a:lnTo>
                <a:lnTo>
                  <a:pt x="5551" y="11766"/>
                </a:lnTo>
                <a:lnTo>
                  <a:pt x="5489" y="11733"/>
                </a:lnTo>
                <a:lnTo>
                  <a:pt x="5466" y="11798"/>
                </a:lnTo>
                <a:lnTo>
                  <a:pt x="5466" y="11701"/>
                </a:lnTo>
                <a:lnTo>
                  <a:pt x="5388" y="11571"/>
                </a:lnTo>
                <a:lnTo>
                  <a:pt x="5365" y="11652"/>
                </a:lnTo>
                <a:lnTo>
                  <a:pt x="5373" y="11474"/>
                </a:lnTo>
                <a:lnTo>
                  <a:pt x="5280" y="11311"/>
                </a:lnTo>
                <a:lnTo>
                  <a:pt x="5172" y="11295"/>
                </a:lnTo>
                <a:lnTo>
                  <a:pt x="5203" y="11246"/>
                </a:lnTo>
                <a:lnTo>
                  <a:pt x="5218" y="11198"/>
                </a:lnTo>
                <a:lnTo>
                  <a:pt x="5211" y="11133"/>
                </a:lnTo>
                <a:lnTo>
                  <a:pt x="5172" y="11084"/>
                </a:lnTo>
                <a:lnTo>
                  <a:pt x="5164" y="11100"/>
                </a:lnTo>
                <a:lnTo>
                  <a:pt x="5164" y="11133"/>
                </a:lnTo>
                <a:lnTo>
                  <a:pt x="5133" y="11084"/>
                </a:lnTo>
                <a:lnTo>
                  <a:pt x="5126" y="11100"/>
                </a:lnTo>
                <a:lnTo>
                  <a:pt x="5110" y="11035"/>
                </a:lnTo>
                <a:lnTo>
                  <a:pt x="5095" y="11052"/>
                </a:lnTo>
                <a:lnTo>
                  <a:pt x="5087" y="10987"/>
                </a:lnTo>
                <a:lnTo>
                  <a:pt x="5156" y="10954"/>
                </a:lnTo>
                <a:lnTo>
                  <a:pt x="4994" y="10970"/>
                </a:lnTo>
                <a:lnTo>
                  <a:pt x="4994" y="10987"/>
                </a:lnTo>
                <a:lnTo>
                  <a:pt x="5033" y="10987"/>
                </a:lnTo>
                <a:lnTo>
                  <a:pt x="4917" y="11052"/>
                </a:lnTo>
                <a:lnTo>
                  <a:pt x="4886" y="11019"/>
                </a:lnTo>
                <a:lnTo>
                  <a:pt x="4870" y="10970"/>
                </a:lnTo>
                <a:lnTo>
                  <a:pt x="4724" y="10970"/>
                </a:lnTo>
                <a:lnTo>
                  <a:pt x="4708" y="10873"/>
                </a:lnTo>
                <a:lnTo>
                  <a:pt x="4646" y="10824"/>
                </a:lnTo>
                <a:lnTo>
                  <a:pt x="4623" y="10743"/>
                </a:lnTo>
                <a:lnTo>
                  <a:pt x="4592" y="10743"/>
                </a:lnTo>
                <a:lnTo>
                  <a:pt x="4623" y="10808"/>
                </a:lnTo>
                <a:lnTo>
                  <a:pt x="4515" y="10905"/>
                </a:lnTo>
                <a:lnTo>
                  <a:pt x="4499" y="10987"/>
                </a:lnTo>
                <a:lnTo>
                  <a:pt x="4530" y="11116"/>
                </a:lnTo>
                <a:lnTo>
                  <a:pt x="4507" y="11214"/>
                </a:lnTo>
                <a:lnTo>
                  <a:pt x="4476" y="11165"/>
                </a:lnTo>
                <a:lnTo>
                  <a:pt x="4468" y="11052"/>
                </a:lnTo>
                <a:lnTo>
                  <a:pt x="4492" y="10987"/>
                </a:lnTo>
                <a:lnTo>
                  <a:pt x="4484" y="10905"/>
                </a:lnTo>
                <a:lnTo>
                  <a:pt x="4492" y="10905"/>
                </a:lnTo>
                <a:lnTo>
                  <a:pt x="4476" y="10808"/>
                </a:lnTo>
                <a:lnTo>
                  <a:pt x="4523" y="10759"/>
                </a:lnTo>
                <a:lnTo>
                  <a:pt x="4507" y="10678"/>
                </a:lnTo>
                <a:lnTo>
                  <a:pt x="4306" y="10938"/>
                </a:lnTo>
                <a:lnTo>
                  <a:pt x="4306" y="10905"/>
                </a:lnTo>
                <a:lnTo>
                  <a:pt x="4275" y="10889"/>
                </a:lnTo>
                <a:lnTo>
                  <a:pt x="4213" y="11052"/>
                </a:lnTo>
                <a:lnTo>
                  <a:pt x="4221" y="11035"/>
                </a:lnTo>
                <a:lnTo>
                  <a:pt x="4198" y="11165"/>
                </a:lnTo>
                <a:lnTo>
                  <a:pt x="4128" y="11295"/>
                </a:lnTo>
                <a:lnTo>
                  <a:pt x="4121" y="11409"/>
                </a:lnTo>
                <a:lnTo>
                  <a:pt x="4005" y="11165"/>
                </a:lnTo>
                <a:lnTo>
                  <a:pt x="3935" y="11149"/>
                </a:lnTo>
                <a:lnTo>
                  <a:pt x="3858" y="11246"/>
                </a:lnTo>
                <a:lnTo>
                  <a:pt x="3780" y="11214"/>
                </a:lnTo>
                <a:lnTo>
                  <a:pt x="3788" y="11246"/>
                </a:lnTo>
                <a:lnTo>
                  <a:pt x="3657" y="10857"/>
                </a:lnTo>
                <a:lnTo>
                  <a:pt x="3672" y="10727"/>
                </a:lnTo>
                <a:lnTo>
                  <a:pt x="3680" y="10743"/>
                </a:lnTo>
                <a:lnTo>
                  <a:pt x="3688" y="10630"/>
                </a:lnTo>
                <a:lnTo>
                  <a:pt x="3688" y="10662"/>
                </a:lnTo>
                <a:lnTo>
                  <a:pt x="3719" y="10273"/>
                </a:lnTo>
                <a:lnTo>
                  <a:pt x="3703" y="10208"/>
                </a:lnTo>
                <a:lnTo>
                  <a:pt x="3672" y="10175"/>
                </a:lnTo>
                <a:lnTo>
                  <a:pt x="3695" y="10191"/>
                </a:lnTo>
                <a:lnTo>
                  <a:pt x="3649" y="10110"/>
                </a:lnTo>
                <a:lnTo>
                  <a:pt x="3347" y="10094"/>
                </a:lnTo>
                <a:lnTo>
                  <a:pt x="3402" y="9964"/>
                </a:lnTo>
                <a:lnTo>
                  <a:pt x="3409" y="9705"/>
                </a:lnTo>
                <a:lnTo>
                  <a:pt x="3432" y="9623"/>
                </a:lnTo>
                <a:lnTo>
                  <a:pt x="3440" y="9721"/>
                </a:lnTo>
                <a:lnTo>
                  <a:pt x="3479" y="9542"/>
                </a:lnTo>
                <a:lnTo>
                  <a:pt x="3463" y="9559"/>
                </a:lnTo>
                <a:lnTo>
                  <a:pt x="3487" y="9510"/>
                </a:lnTo>
                <a:lnTo>
                  <a:pt x="3487" y="9461"/>
                </a:lnTo>
                <a:lnTo>
                  <a:pt x="3518" y="9331"/>
                </a:lnTo>
                <a:lnTo>
                  <a:pt x="3510" y="9202"/>
                </a:lnTo>
                <a:lnTo>
                  <a:pt x="3317" y="9250"/>
                </a:lnTo>
                <a:lnTo>
                  <a:pt x="3247" y="9559"/>
                </a:lnTo>
                <a:lnTo>
                  <a:pt x="3201" y="9623"/>
                </a:lnTo>
                <a:lnTo>
                  <a:pt x="3216" y="9623"/>
                </a:lnTo>
                <a:lnTo>
                  <a:pt x="3208" y="9672"/>
                </a:lnTo>
                <a:lnTo>
                  <a:pt x="2984" y="9721"/>
                </a:lnTo>
                <a:lnTo>
                  <a:pt x="2915" y="9640"/>
                </a:lnTo>
                <a:lnTo>
                  <a:pt x="2922" y="9656"/>
                </a:lnTo>
                <a:lnTo>
                  <a:pt x="2899" y="9623"/>
                </a:lnTo>
                <a:lnTo>
                  <a:pt x="2915" y="9640"/>
                </a:lnTo>
                <a:lnTo>
                  <a:pt x="2830" y="9202"/>
                </a:lnTo>
                <a:lnTo>
                  <a:pt x="2830" y="9234"/>
                </a:lnTo>
                <a:lnTo>
                  <a:pt x="2814" y="9104"/>
                </a:lnTo>
                <a:lnTo>
                  <a:pt x="2830" y="9202"/>
                </a:lnTo>
                <a:lnTo>
                  <a:pt x="2907" y="8276"/>
                </a:lnTo>
                <a:lnTo>
                  <a:pt x="2891" y="8212"/>
                </a:lnTo>
                <a:lnTo>
                  <a:pt x="2930" y="8179"/>
                </a:lnTo>
                <a:lnTo>
                  <a:pt x="2930" y="8147"/>
                </a:lnTo>
                <a:lnTo>
                  <a:pt x="2953" y="8114"/>
                </a:lnTo>
                <a:lnTo>
                  <a:pt x="2945" y="8114"/>
                </a:lnTo>
                <a:lnTo>
                  <a:pt x="2961" y="8098"/>
                </a:lnTo>
                <a:lnTo>
                  <a:pt x="2976" y="8066"/>
                </a:lnTo>
                <a:lnTo>
                  <a:pt x="3000" y="8049"/>
                </a:lnTo>
                <a:lnTo>
                  <a:pt x="2992" y="8017"/>
                </a:lnTo>
                <a:lnTo>
                  <a:pt x="3031" y="8033"/>
                </a:lnTo>
                <a:lnTo>
                  <a:pt x="3116" y="7919"/>
                </a:lnTo>
                <a:lnTo>
                  <a:pt x="3116" y="7887"/>
                </a:lnTo>
                <a:lnTo>
                  <a:pt x="3131" y="7838"/>
                </a:lnTo>
                <a:lnTo>
                  <a:pt x="3131" y="7871"/>
                </a:lnTo>
                <a:lnTo>
                  <a:pt x="3146" y="7871"/>
                </a:lnTo>
                <a:lnTo>
                  <a:pt x="3123" y="7903"/>
                </a:lnTo>
                <a:lnTo>
                  <a:pt x="3201" y="7806"/>
                </a:lnTo>
                <a:lnTo>
                  <a:pt x="3309" y="7871"/>
                </a:lnTo>
                <a:lnTo>
                  <a:pt x="3324" y="7838"/>
                </a:lnTo>
                <a:lnTo>
                  <a:pt x="3363" y="7871"/>
                </a:lnTo>
                <a:lnTo>
                  <a:pt x="3363" y="7919"/>
                </a:lnTo>
                <a:lnTo>
                  <a:pt x="3355" y="7919"/>
                </a:lnTo>
                <a:lnTo>
                  <a:pt x="3417" y="7952"/>
                </a:lnTo>
                <a:lnTo>
                  <a:pt x="3432" y="7887"/>
                </a:lnTo>
                <a:lnTo>
                  <a:pt x="3471" y="7968"/>
                </a:lnTo>
                <a:lnTo>
                  <a:pt x="3487" y="7968"/>
                </a:lnTo>
                <a:lnTo>
                  <a:pt x="3463" y="7887"/>
                </a:lnTo>
                <a:lnTo>
                  <a:pt x="3494" y="7790"/>
                </a:lnTo>
                <a:lnTo>
                  <a:pt x="3471" y="7822"/>
                </a:lnTo>
                <a:lnTo>
                  <a:pt x="3479" y="7773"/>
                </a:lnTo>
                <a:lnTo>
                  <a:pt x="3425" y="7790"/>
                </a:lnTo>
                <a:lnTo>
                  <a:pt x="3595" y="7692"/>
                </a:lnTo>
                <a:lnTo>
                  <a:pt x="3587" y="7773"/>
                </a:lnTo>
                <a:lnTo>
                  <a:pt x="3626" y="7741"/>
                </a:lnTo>
                <a:lnTo>
                  <a:pt x="3626" y="7757"/>
                </a:lnTo>
                <a:lnTo>
                  <a:pt x="3664" y="7709"/>
                </a:lnTo>
                <a:lnTo>
                  <a:pt x="3641" y="7757"/>
                </a:lnTo>
                <a:lnTo>
                  <a:pt x="3695" y="7741"/>
                </a:lnTo>
                <a:lnTo>
                  <a:pt x="3749" y="7757"/>
                </a:lnTo>
                <a:lnTo>
                  <a:pt x="3742" y="7790"/>
                </a:lnTo>
                <a:lnTo>
                  <a:pt x="3753" y="7839"/>
                </a:lnTo>
                <a:lnTo>
                  <a:pt x="3873" y="7855"/>
                </a:lnTo>
                <a:lnTo>
                  <a:pt x="3912" y="7968"/>
                </a:lnTo>
                <a:lnTo>
                  <a:pt x="3889" y="8179"/>
                </a:lnTo>
                <a:lnTo>
                  <a:pt x="3904" y="8130"/>
                </a:lnTo>
                <a:lnTo>
                  <a:pt x="3920" y="8147"/>
                </a:lnTo>
                <a:lnTo>
                  <a:pt x="3889" y="8212"/>
                </a:lnTo>
                <a:lnTo>
                  <a:pt x="3981" y="8585"/>
                </a:lnTo>
                <a:lnTo>
                  <a:pt x="3997" y="8585"/>
                </a:lnTo>
                <a:lnTo>
                  <a:pt x="4043" y="8472"/>
                </a:lnTo>
                <a:lnTo>
                  <a:pt x="4037" y="8079"/>
                </a:lnTo>
                <a:lnTo>
                  <a:pt x="4051" y="8049"/>
                </a:lnTo>
                <a:lnTo>
                  <a:pt x="4043" y="7579"/>
                </a:lnTo>
                <a:lnTo>
                  <a:pt x="4059" y="7562"/>
                </a:lnTo>
                <a:lnTo>
                  <a:pt x="4105" y="7400"/>
                </a:lnTo>
                <a:lnTo>
                  <a:pt x="4105" y="7433"/>
                </a:lnTo>
                <a:lnTo>
                  <a:pt x="4113" y="7416"/>
                </a:lnTo>
                <a:lnTo>
                  <a:pt x="4113" y="7400"/>
                </a:lnTo>
                <a:lnTo>
                  <a:pt x="4221" y="7254"/>
                </a:lnTo>
                <a:lnTo>
                  <a:pt x="4221" y="7270"/>
                </a:lnTo>
                <a:lnTo>
                  <a:pt x="4322" y="7124"/>
                </a:lnTo>
                <a:lnTo>
                  <a:pt x="4322" y="7157"/>
                </a:lnTo>
                <a:lnTo>
                  <a:pt x="4368" y="7027"/>
                </a:lnTo>
                <a:lnTo>
                  <a:pt x="4438" y="6995"/>
                </a:lnTo>
                <a:lnTo>
                  <a:pt x="4399" y="6962"/>
                </a:lnTo>
                <a:lnTo>
                  <a:pt x="4430" y="6962"/>
                </a:lnTo>
                <a:lnTo>
                  <a:pt x="4407" y="6897"/>
                </a:lnTo>
                <a:lnTo>
                  <a:pt x="4492" y="6881"/>
                </a:lnTo>
                <a:lnTo>
                  <a:pt x="4499" y="6832"/>
                </a:lnTo>
                <a:lnTo>
                  <a:pt x="4476" y="6881"/>
                </a:lnTo>
                <a:lnTo>
                  <a:pt x="4438" y="6832"/>
                </a:lnTo>
                <a:lnTo>
                  <a:pt x="4445" y="6783"/>
                </a:lnTo>
                <a:lnTo>
                  <a:pt x="4476" y="6800"/>
                </a:lnTo>
                <a:lnTo>
                  <a:pt x="4484" y="6783"/>
                </a:lnTo>
                <a:lnTo>
                  <a:pt x="4499" y="6800"/>
                </a:lnTo>
                <a:lnTo>
                  <a:pt x="4499" y="6751"/>
                </a:lnTo>
                <a:lnTo>
                  <a:pt x="4492" y="6670"/>
                </a:lnTo>
                <a:lnTo>
                  <a:pt x="4476" y="6654"/>
                </a:lnTo>
                <a:lnTo>
                  <a:pt x="4438" y="6605"/>
                </a:lnTo>
                <a:lnTo>
                  <a:pt x="4468" y="6621"/>
                </a:lnTo>
                <a:lnTo>
                  <a:pt x="4476" y="6654"/>
                </a:lnTo>
                <a:lnTo>
                  <a:pt x="4468" y="6572"/>
                </a:lnTo>
                <a:lnTo>
                  <a:pt x="4492" y="6572"/>
                </a:lnTo>
                <a:lnTo>
                  <a:pt x="4499" y="6556"/>
                </a:lnTo>
                <a:lnTo>
                  <a:pt x="4461" y="6459"/>
                </a:lnTo>
                <a:lnTo>
                  <a:pt x="4499" y="6540"/>
                </a:lnTo>
                <a:lnTo>
                  <a:pt x="4499" y="6475"/>
                </a:lnTo>
                <a:lnTo>
                  <a:pt x="4453" y="6426"/>
                </a:lnTo>
                <a:lnTo>
                  <a:pt x="4484" y="6345"/>
                </a:lnTo>
                <a:lnTo>
                  <a:pt x="4461" y="6426"/>
                </a:lnTo>
                <a:lnTo>
                  <a:pt x="4476" y="6410"/>
                </a:lnTo>
                <a:lnTo>
                  <a:pt x="4476" y="6443"/>
                </a:lnTo>
                <a:lnTo>
                  <a:pt x="4484" y="6426"/>
                </a:lnTo>
                <a:lnTo>
                  <a:pt x="4507" y="6475"/>
                </a:lnTo>
                <a:lnTo>
                  <a:pt x="4499" y="6394"/>
                </a:lnTo>
                <a:lnTo>
                  <a:pt x="4515" y="6426"/>
                </a:lnTo>
                <a:lnTo>
                  <a:pt x="4523" y="6280"/>
                </a:lnTo>
                <a:lnTo>
                  <a:pt x="4538" y="6264"/>
                </a:lnTo>
                <a:lnTo>
                  <a:pt x="4538" y="6280"/>
                </a:lnTo>
                <a:lnTo>
                  <a:pt x="4546" y="6248"/>
                </a:lnTo>
                <a:lnTo>
                  <a:pt x="4546" y="6264"/>
                </a:lnTo>
                <a:lnTo>
                  <a:pt x="4569" y="6232"/>
                </a:lnTo>
                <a:lnTo>
                  <a:pt x="4569" y="6248"/>
                </a:lnTo>
                <a:lnTo>
                  <a:pt x="4561" y="6264"/>
                </a:lnTo>
                <a:lnTo>
                  <a:pt x="4569" y="6264"/>
                </a:lnTo>
                <a:lnTo>
                  <a:pt x="4538" y="6313"/>
                </a:lnTo>
                <a:lnTo>
                  <a:pt x="4546" y="6313"/>
                </a:lnTo>
                <a:lnTo>
                  <a:pt x="4523" y="6378"/>
                </a:lnTo>
                <a:lnTo>
                  <a:pt x="4546" y="6394"/>
                </a:lnTo>
                <a:lnTo>
                  <a:pt x="4546" y="6426"/>
                </a:lnTo>
                <a:lnTo>
                  <a:pt x="4538" y="6459"/>
                </a:lnTo>
                <a:lnTo>
                  <a:pt x="4538" y="6491"/>
                </a:lnTo>
                <a:lnTo>
                  <a:pt x="4546" y="6491"/>
                </a:lnTo>
                <a:lnTo>
                  <a:pt x="4515" y="6637"/>
                </a:lnTo>
                <a:lnTo>
                  <a:pt x="4592" y="6426"/>
                </a:lnTo>
                <a:lnTo>
                  <a:pt x="4592" y="6248"/>
                </a:lnTo>
                <a:lnTo>
                  <a:pt x="4615" y="6329"/>
                </a:lnTo>
                <a:lnTo>
                  <a:pt x="4700" y="6167"/>
                </a:lnTo>
                <a:lnTo>
                  <a:pt x="4716" y="6102"/>
                </a:lnTo>
                <a:lnTo>
                  <a:pt x="4708" y="6069"/>
                </a:lnTo>
                <a:lnTo>
                  <a:pt x="4731" y="5972"/>
                </a:lnTo>
                <a:lnTo>
                  <a:pt x="4724" y="6053"/>
                </a:lnTo>
                <a:lnTo>
                  <a:pt x="4909" y="5891"/>
                </a:lnTo>
                <a:lnTo>
                  <a:pt x="4917" y="5907"/>
                </a:lnTo>
                <a:lnTo>
                  <a:pt x="4925" y="5891"/>
                </a:lnTo>
                <a:lnTo>
                  <a:pt x="4917" y="5940"/>
                </a:lnTo>
                <a:lnTo>
                  <a:pt x="4955" y="5907"/>
                </a:lnTo>
                <a:lnTo>
                  <a:pt x="4948" y="5923"/>
                </a:lnTo>
                <a:lnTo>
                  <a:pt x="4994" y="5907"/>
                </a:lnTo>
                <a:lnTo>
                  <a:pt x="4986" y="5842"/>
                </a:lnTo>
                <a:lnTo>
                  <a:pt x="4971" y="5891"/>
                </a:lnTo>
                <a:lnTo>
                  <a:pt x="4948" y="5810"/>
                </a:lnTo>
                <a:lnTo>
                  <a:pt x="5048" y="5566"/>
                </a:lnTo>
                <a:lnTo>
                  <a:pt x="5056" y="5583"/>
                </a:lnTo>
                <a:lnTo>
                  <a:pt x="5064" y="5550"/>
                </a:lnTo>
                <a:lnTo>
                  <a:pt x="5064" y="5566"/>
                </a:lnTo>
                <a:lnTo>
                  <a:pt x="5071" y="5534"/>
                </a:lnTo>
                <a:lnTo>
                  <a:pt x="5071" y="5566"/>
                </a:lnTo>
                <a:lnTo>
                  <a:pt x="5079" y="5550"/>
                </a:lnTo>
                <a:lnTo>
                  <a:pt x="5141" y="5453"/>
                </a:lnTo>
                <a:lnTo>
                  <a:pt x="5141" y="5469"/>
                </a:lnTo>
                <a:lnTo>
                  <a:pt x="5133" y="5485"/>
                </a:lnTo>
                <a:lnTo>
                  <a:pt x="5149" y="5501"/>
                </a:lnTo>
                <a:lnTo>
                  <a:pt x="5156" y="5453"/>
                </a:lnTo>
                <a:lnTo>
                  <a:pt x="5180" y="5485"/>
                </a:lnTo>
                <a:lnTo>
                  <a:pt x="5226" y="5436"/>
                </a:lnTo>
                <a:lnTo>
                  <a:pt x="5257" y="5339"/>
                </a:lnTo>
                <a:lnTo>
                  <a:pt x="5334" y="5307"/>
                </a:lnTo>
                <a:lnTo>
                  <a:pt x="5327" y="5323"/>
                </a:lnTo>
                <a:lnTo>
                  <a:pt x="5427" y="5226"/>
                </a:lnTo>
                <a:lnTo>
                  <a:pt x="5450" y="5242"/>
                </a:lnTo>
                <a:lnTo>
                  <a:pt x="5396" y="5307"/>
                </a:lnTo>
                <a:lnTo>
                  <a:pt x="5497" y="5307"/>
                </a:lnTo>
                <a:lnTo>
                  <a:pt x="5435" y="5372"/>
                </a:lnTo>
                <a:lnTo>
                  <a:pt x="5435" y="5323"/>
                </a:lnTo>
                <a:lnTo>
                  <a:pt x="5427" y="5323"/>
                </a:lnTo>
                <a:lnTo>
                  <a:pt x="5334" y="5436"/>
                </a:lnTo>
                <a:lnTo>
                  <a:pt x="5319" y="5453"/>
                </a:lnTo>
                <a:lnTo>
                  <a:pt x="5288" y="5583"/>
                </a:lnTo>
                <a:lnTo>
                  <a:pt x="5311" y="5615"/>
                </a:lnTo>
                <a:lnTo>
                  <a:pt x="5427" y="5453"/>
                </a:lnTo>
                <a:lnTo>
                  <a:pt x="5427" y="5469"/>
                </a:lnTo>
                <a:lnTo>
                  <a:pt x="5435" y="5436"/>
                </a:lnTo>
                <a:lnTo>
                  <a:pt x="5613" y="5339"/>
                </a:lnTo>
                <a:lnTo>
                  <a:pt x="5613" y="5258"/>
                </a:lnTo>
                <a:lnTo>
                  <a:pt x="5589" y="5226"/>
                </a:lnTo>
                <a:lnTo>
                  <a:pt x="5535" y="5274"/>
                </a:lnTo>
                <a:lnTo>
                  <a:pt x="5543" y="5258"/>
                </a:lnTo>
                <a:lnTo>
                  <a:pt x="5466" y="5209"/>
                </a:lnTo>
                <a:lnTo>
                  <a:pt x="5481" y="5193"/>
                </a:lnTo>
                <a:lnTo>
                  <a:pt x="5443" y="5144"/>
                </a:lnTo>
                <a:lnTo>
                  <a:pt x="5443" y="5047"/>
                </a:lnTo>
                <a:lnTo>
                  <a:pt x="5419" y="5031"/>
                </a:lnTo>
                <a:lnTo>
                  <a:pt x="5473" y="4933"/>
                </a:lnTo>
                <a:lnTo>
                  <a:pt x="5454" y="4919"/>
                </a:lnTo>
                <a:lnTo>
                  <a:pt x="5427" y="4933"/>
                </a:lnTo>
                <a:lnTo>
                  <a:pt x="5357" y="4885"/>
                </a:lnTo>
                <a:lnTo>
                  <a:pt x="5450" y="4885"/>
                </a:lnTo>
                <a:lnTo>
                  <a:pt x="5504" y="4755"/>
                </a:lnTo>
                <a:lnTo>
                  <a:pt x="5334" y="4755"/>
                </a:lnTo>
                <a:lnTo>
                  <a:pt x="4785" y="5372"/>
                </a:lnTo>
                <a:lnTo>
                  <a:pt x="5149" y="4933"/>
                </a:lnTo>
                <a:lnTo>
                  <a:pt x="5110" y="4820"/>
                </a:lnTo>
                <a:lnTo>
                  <a:pt x="6046" y="4317"/>
                </a:lnTo>
                <a:lnTo>
                  <a:pt x="6107" y="4203"/>
                </a:lnTo>
                <a:lnTo>
                  <a:pt x="6092" y="4171"/>
                </a:lnTo>
                <a:lnTo>
                  <a:pt x="6123" y="4138"/>
                </a:lnTo>
                <a:lnTo>
                  <a:pt x="6138" y="4041"/>
                </a:lnTo>
                <a:lnTo>
                  <a:pt x="6115" y="3992"/>
                </a:lnTo>
                <a:lnTo>
                  <a:pt x="6053" y="4025"/>
                </a:lnTo>
                <a:lnTo>
                  <a:pt x="6046" y="4008"/>
                </a:lnTo>
                <a:lnTo>
                  <a:pt x="6076" y="3943"/>
                </a:lnTo>
                <a:lnTo>
                  <a:pt x="6038" y="3927"/>
                </a:lnTo>
                <a:lnTo>
                  <a:pt x="5875" y="4057"/>
                </a:lnTo>
                <a:lnTo>
                  <a:pt x="5899" y="4025"/>
                </a:lnTo>
                <a:lnTo>
                  <a:pt x="5883" y="4008"/>
                </a:lnTo>
                <a:lnTo>
                  <a:pt x="6061" y="3895"/>
                </a:lnTo>
                <a:lnTo>
                  <a:pt x="6061" y="3814"/>
                </a:lnTo>
                <a:lnTo>
                  <a:pt x="6030" y="3830"/>
                </a:lnTo>
                <a:lnTo>
                  <a:pt x="5991" y="3765"/>
                </a:lnTo>
                <a:lnTo>
                  <a:pt x="5945" y="3814"/>
                </a:lnTo>
                <a:lnTo>
                  <a:pt x="5984" y="3765"/>
                </a:lnTo>
                <a:lnTo>
                  <a:pt x="5960" y="3749"/>
                </a:lnTo>
                <a:lnTo>
                  <a:pt x="5914" y="3781"/>
                </a:lnTo>
                <a:lnTo>
                  <a:pt x="5945" y="3733"/>
                </a:lnTo>
                <a:lnTo>
                  <a:pt x="5945" y="3668"/>
                </a:lnTo>
                <a:lnTo>
                  <a:pt x="5937" y="3684"/>
                </a:lnTo>
                <a:lnTo>
                  <a:pt x="5930" y="3651"/>
                </a:lnTo>
                <a:lnTo>
                  <a:pt x="5891" y="3635"/>
                </a:lnTo>
                <a:lnTo>
                  <a:pt x="5906" y="3603"/>
                </a:lnTo>
                <a:lnTo>
                  <a:pt x="5883" y="3603"/>
                </a:lnTo>
                <a:lnTo>
                  <a:pt x="5906" y="3586"/>
                </a:lnTo>
                <a:lnTo>
                  <a:pt x="5875" y="3570"/>
                </a:lnTo>
                <a:lnTo>
                  <a:pt x="5891" y="3554"/>
                </a:lnTo>
                <a:lnTo>
                  <a:pt x="5860" y="3522"/>
                </a:lnTo>
                <a:lnTo>
                  <a:pt x="5922" y="3505"/>
                </a:lnTo>
                <a:lnTo>
                  <a:pt x="5875" y="3408"/>
                </a:lnTo>
                <a:lnTo>
                  <a:pt x="5922" y="3359"/>
                </a:lnTo>
                <a:lnTo>
                  <a:pt x="5899" y="3311"/>
                </a:lnTo>
                <a:lnTo>
                  <a:pt x="5852" y="3327"/>
                </a:lnTo>
                <a:lnTo>
                  <a:pt x="5906" y="3262"/>
                </a:lnTo>
                <a:lnTo>
                  <a:pt x="5845" y="3278"/>
                </a:lnTo>
                <a:lnTo>
                  <a:pt x="5891" y="3246"/>
                </a:lnTo>
                <a:lnTo>
                  <a:pt x="5875" y="3197"/>
                </a:lnTo>
                <a:lnTo>
                  <a:pt x="5891" y="3181"/>
                </a:lnTo>
                <a:lnTo>
                  <a:pt x="5845" y="3181"/>
                </a:lnTo>
                <a:lnTo>
                  <a:pt x="5875" y="3165"/>
                </a:lnTo>
                <a:lnTo>
                  <a:pt x="5860" y="3116"/>
                </a:lnTo>
                <a:lnTo>
                  <a:pt x="5875" y="3100"/>
                </a:lnTo>
                <a:lnTo>
                  <a:pt x="5868" y="3067"/>
                </a:lnTo>
                <a:lnTo>
                  <a:pt x="5852" y="3067"/>
                </a:lnTo>
                <a:lnTo>
                  <a:pt x="5837" y="3035"/>
                </a:lnTo>
                <a:lnTo>
                  <a:pt x="5837" y="2986"/>
                </a:lnTo>
                <a:lnTo>
                  <a:pt x="5798" y="3132"/>
                </a:lnTo>
                <a:lnTo>
                  <a:pt x="5775" y="3132"/>
                </a:lnTo>
                <a:lnTo>
                  <a:pt x="5767" y="3181"/>
                </a:lnTo>
                <a:lnTo>
                  <a:pt x="5713" y="3262"/>
                </a:lnTo>
                <a:lnTo>
                  <a:pt x="5705" y="3213"/>
                </a:lnTo>
                <a:lnTo>
                  <a:pt x="5605" y="3343"/>
                </a:lnTo>
                <a:lnTo>
                  <a:pt x="5613" y="3278"/>
                </a:lnTo>
                <a:lnTo>
                  <a:pt x="5589" y="3311"/>
                </a:lnTo>
                <a:lnTo>
                  <a:pt x="5582" y="3294"/>
                </a:lnTo>
                <a:lnTo>
                  <a:pt x="5574" y="3294"/>
                </a:lnTo>
                <a:lnTo>
                  <a:pt x="5589" y="3213"/>
                </a:lnTo>
                <a:lnTo>
                  <a:pt x="5497" y="3213"/>
                </a:lnTo>
                <a:lnTo>
                  <a:pt x="5558" y="3132"/>
                </a:lnTo>
                <a:lnTo>
                  <a:pt x="5543" y="3132"/>
                </a:lnTo>
                <a:lnTo>
                  <a:pt x="5558" y="3067"/>
                </a:lnTo>
                <a:lnTo>
                  <a:pt x="5512" y="3035"/>
                </a:lnTo>
                <a:lnTo>
                  <a:pt x="5566" y="3019"/>
                </a:lnTo>
                <a:lnTo>
                  <a:pt x="5605" y="2872"/>
                </a:lnTo>
                <a:lnTo>
                  <a:pt x="5582" y="2905"/>
                </a:lnTo>
                <a:lnTo>
                  <a:pt x="5497" y="2824"/>
                </a:lnTo>
                <a:lnTo>
                  <a:pt x="5520" y="2791"/>
                </a:lnTo>
                <a:lnTo>
                  <a:pt x="5481" y="2791"/>
                </a:lnTo>
                <a:lnTo>
                  <a:pt x="5443" y="2678"/>
                </a:lnTo>
                <a:lnTo>
                  <a:pt x="5319" y="2710"/>
                </a:lnTo>
                <a:lnTo>
                  <a:pt x="5327" y="2694"/>
                </a:lnTo>
                <a:lnTo>
                  <a:pt x="5211" y="2678"/>
                </a:lnTo>
                <a:lnTo>
                  <a:pt x="5195" y="2807"/>
                </a:lnTo>
                <a:lnTo>
                  <a:pt x="5133" y="2905"/>
                </a:lnTo>
                <a:lnTo>
                  <a:pt x="5164" y="2905"/>
                </a:lnTo>
                <a:lnTo>
                  <a:pt x="5133" y="3019"/>
                </a:lnTo>
                <a:lnTo>
                  <a:pt x="5149" y="3035"/>
                </a:lnTo>
                <a:lnTo>
                  <a:pt x="5033" y="3213"/>
                </a:lnTo>
                <a:lnTo>
                  <a:pt x="5079" y="3457"/>
                </a:lnTo>
                <a:lnTo>
                  <a:pt x="4801" y="3846"/>
                </a:lnTo>
                <a:lnTo>
                  <a:pt x="4816" y="3927"/>
                </a:lnTo>
                <a:lnTo>
                  <a:pt x="4809" y="3927"/>
                </a:lnTo>
                <a:lnTo>
                  <a:pt x="4816" y="3976"/>
                </a:lnTo>
                <a:lnTo>
                  <a:pt x="4785" y="4219"/>
                </a:lnTo>
                <a:lnTo>
                  <a:pt x="4739" y="4284"/>
                </a:lnTo>
                <a:lnTo>
                  <a:pt x="4747" y="4333"/>
                </a:lnTo>
                <a:lnTo>
                  <a:pt x="4724" y="4382"/>
                </a:lnTo>
                <a:lnTo>
                  <a:pt x="4716" y="4317"/>
                </a:lnTo>
                <a:lnTo>
                  <a:pt x="4685" y="4365"/>
                </a:lnTo>
                <a:lnTo>
                  <a:pt x="4685" y="4447"/>
                </a:lnTo>
                <a:lnTo>
                  <a:pt x="4608" y="4398"/>
                </a:lnTo>
                <a:lnTo>
                  <a:pt x="4639" y="4284"/>
                </a:lnTo>
                <a:lnTo>
                  <a:pt x="4584" y="4219"/>
                </a:lnTo>
                <a:lnTo>
                  <a:pt x="4646" y="3862"/>
                </a:lnTo>
                <a:lnTo>
                  <a:pt x="4600" y="3749"/>
                </a:lnTo>
                <a:lnTo>
                  <a:pt x="4492" y="3781"/>
                </a:lnTo>
                <a:lnTo>
                  <a:pt x="4476" y="3684"/>
                </a:lnTo>
                <a:lnTo>
                  <a:pt x="4360" y="3505"/>
                </a:lnTo>
                <a:lnTo>
                  <a:pt x="4175" y="3489"/>
                </a:lnTo>
                <a:lnTo>
                  <a:pt x="4182" y="3473"/>
                </a:lnTo>
                <a:lnTo>
                  <a:pt x="4151" y="3505"/>
                </a:lnTo>
                <a:lnTo>
                  <a:pt x="4206" y="3294"/>
                </a:lnTo>
                <a:lnTo>
                  <a:pt x="4198" y="3213"/>
                </a:lnTo>
                <a:lnTo>
                  <a:pt x="4128" y="3294"/>
                </a:lnTo>
                <a:lnTo>
                  <a:pt x="4151" y="3229"/>
                </a:lnTo>
                <a:lnTo>
                  <a:pt x="4136" y="3181"/>
                </a:lnTo>
                <a:lnTo>
                  <a:pt x="4353" y="2775"/>
                </a:lnTo>
                <a:lnTo>
                  <a:pt x="4353" y="2743"/>
                </a:lnTo>
                <a:lnTo>
                  <a:pt x="4391" y="2678"/>
                </a:lnTo>
                <a:lnTo>
                  <a:pt x="4414" y="2710"/>
                </a:lnTo>
                <a:lnTo>
                  <a:pt x="4414" y="2678"/>
                </a:lnTo>
                <a:lnTo>
                  <a:pt x="4468" y="2645"/>
                </a:lnTo>
                <a:lnTo>
                  <a:pt x="4476" y="2613"/>
                </a:lnTo>
                <a:lnTo>
                  <a:pt x="4546" y="2597"/>
                </a:lnTo>
                <a:lnTo>
                  <a:pt x="4553" y="2515"/>
                </a:lnTo>
                <a:lnTo>
                  <a:pt x="4523" y="2483"/>
                </a:lnTo>
                <a:lnTo>
                  <a:pt x="4492" y="2515"/>
                </a:lnTo>
                <a:lnTo>
                  <a:pt x="4515" y="2483"/>
                </a:lnTo>
                <a:lnTo>
                  <a:pt x="4461" y="2450"/>
                </a:lnTo>
                <a:lnTo>
                  <a:pt x="4453" y="2418"/>
                </a:lnTo>
                <a:lnTo>
                  <a:pt x="4530" y="2467"/>
                </a:lnTo>
                <a:lnTo>
                  <a:pt x="4530" y="2483"/>
                </a:lnTo>
                <a:lnTo>
                  <a:pt x="4855" y="2272"/>
                </a:lnTo>
                <a:lnTo>
                  <a:pt x="4662" y="2158"/>
                </a:lnTo>
                <a:lnTo>
                  <a:pt x="4739" y="2175"/>
                </a:lnTo>
                <a:lnTo>
                  <a:pt x="4863" y="2240"/>
                </a:lnTo>
                <a:lnTo>
                  <a:pt x="4948" y="2158"/>
                </a:lnTo>
                <a:lnTo>
                  <a:pt x="4932" y="2093"/>
                </a:lnTo>
                <a:lnTo>
                  <a:pt x="5002" y="2077"/>
                </a:lnTo>
                <a:lnTo>
                  <a:pt x="5017" y="2126"/>
                </a:lnTo>
                <a:lnTo>
                  <a:pt x="5048" y="2110"/>
                </a:lnTo>
                <a:lnTo>
                  <a:pt x="5071" y="2077"/>
                </a:lnTo>
                <a:lnTo>
                  <a:pt x="5033" y="2029"/>
                </a:lnTo>
                <a:lnTo>
                  <a:pt x="5071" y="2045"/>
                </a:lnTo>
                <a:lnTo>
                  <a:pt x="5095" y="2110"/>
                </a:lnTo>
                <a:lnTo>
                  <a:pt x="5257" y="1947"/>
                </a:lnTo>
                <a:lnTo>
                  <a:pt x="5249" y="1850"/>
                </a:lnTo>
                <a:lnTo>
                  <a:pt x="5288" y="1753"/>
                </a:lnTo>
                <a:lnTo>
                  <a:pt x="5334" y="1720"/>
                </a:lnTo>
                <a:lnTo>
                  <a:pt x="5288" y="1704"/>
                </a:lnTo>
                <a:lnTo>
                  <a:pt x="5280" y="1672"/>
                </a:lnTo>
                <a:lnTo>
                  <a:pt x="5303" y="1655"/>
                </a:lnTo>
                <a:lnTo>
                  <a:pt x="5156" y="1623"/>
                </a:lnTo>
                <a:lnTo>
                  <a:pt x="5133" y="1704"/>
                </a:lnTo>
                <a:lnTo>
                  <a:pt x="5149" y="1736"/>
                </a:lnTo>
                <a:lnTo>
                  <a:pt x="5126" y="1753"/>
                </a:lnTo>
                <a:lnTo>
                  <a:pt x="5141" y="1769"/>
                </a:lnTo>
                <a:lnTo>
                  <a:pt x="4940" y="1996"/>
                </a:lnTo>
                <a:lnTo>
                  <a:pt x="4925" y="1866"/>
                </a:lnTo>
                <a:lnTo>
                  <a:pt x="4940" y="1834"/>
                </a:lnTo>
                <a:lnTo>
                  <a:pt x="4948" y="1834"/>
                </a:lnTo>
                <a:lnTo>
                  <a:pt x="4979" y="1753"/>
                </a:lnTo>
                <a:lnTo>
                  <a:pt x="4901" y="1753"/>
                </a:lnTo>
                <a:lnTo>
                  <a:pt x="4840" y="1834"/>
                </a:lnTo>
                <a:lnTo>
                  <a:pt x="4847" y="1704"/>
                </a:lnTo>
                <a:lnTo>
                  <a:pt x="4894" y="1672"/>
                </a:lnTo>
                <a:lnTo>
                  <a:pt x="4847" y="1672"/>
                </a:lnTo>
                <a:lnTo>
                  <a:pt x="4870" y="1655"/>
                </a:lnTo>
                <a:lnTo>
                  <a:pt x="4785" y="1639"/>
                </a:lnTo>
                <a:lnTo>
                  <a:pt x="4847" y="1590"/>
                </a:lnTo>
                <a:lnTo>
                  <a:pt x="4824" y="1590"/>
                </a:lnTo>
                <a:lnTo>
                  <a:pt x="4863" y="1574"/>
                </a:lnTo>
                <a:lnTo>
                  <a:pt x="4847" y="1493"/>
                </a:lnTo>
                <a:lnTo>
                  <a:pt x="4870" y="1428"/>
                </a:lnTo>
                <a:lnTo>
                  <a:pt x="4855" y="1363"/>
                </a:lnTo>
                <a:lnTo>
                  <a:pt x="4832" y="1331"/>
                </a:lnTo>
                <a:close/>
              </a:path>
            </a:pathLst>
          </a:custGeom>
          <a:solidFill>
            <a:srgbClr val="C7D3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4" name="Google Shape;357;p24"/>
          <p:cNvSpPr txBox="1">
            <a:spLocks noGrp="1"/>
          </p:cNvSpPr>
          <p:nvPr>
            <p:ph type="title" idx="4294967295"/>
          </p:nvPr>
        </p:nvSpPr>
        <p:spPr>
          <a:xfrm>
            <a:off x="1521909" y="322287"/>
            <a:ext cx="6027158" cy="7662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>
                <a:solidFill>
                  <a:srgbClr val="3F537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МЫ ПОКА ЗДЕСЬ, А БУДЕМ ПОВСЮДУ </a:t>
            </a:r>
            <a:r>
              <a:rPr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😉</a:t>
            </a:r>
          </a:p>
        </p:txBody>
      </p:sp>
      <p:sp>
        <p:nvSpPr>
          <p:cNvPr id="255" name="Google Shape;358;p24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grpSp>
        <p:nvGrpSpPr>
          <p:cNvPr id="263" name="Google Shape;359;p24"/>
          <p:cNvGrpSpPr/>
          <p:nvPr/>
        </p:nvGrpSpPr>
        <p:grpSpPr>
          <a:xfrm>
            <a:off x="4321000" y="1235458"/>
            <a:ext cx="1525588" cy="493439"/>
            <a:chOff x="0" y="0"/>
            <a:chExt cx="1525586" cy="493438"/>
          </a:xfrm>
        </p:grpSpPr>
        <p:sp>
          <p:nvSpPr>
            <p:cNvPr id="256" name="Google Shape;360;p24"/>
            <p:cNvSpPr/>
            <p:nvPr/>
          </p:nvSpPr>
          <p:spPr>
            <a:xfrm rot="10800000">
              <a:off x="1684" y="394546"/>
              <a:ext cx="261319" cy="9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26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/>
            </a:p>
          </p:txBody>
        </p:sp>
        <p:grpSp>
          <p:nvGrpSpPr>
            <p:cNvPr id="259" name="Google Shape;361;p24"/>
            <p:cNvGrpSpPr/>
            <p:nvPr/>
          </p:nvGrpSpPr>
          <p:grpSpPr>
            <a:xfrm>
              <a:off x="261514" y="98888"/>
              <a:ext cx="1008718" cy="296894"/>
              <a:chOff x="0" y="69978"/>
              <a:chExt cx="1008717" cy="296892"/>
            </a:xfrm>
          </p:grpSpPr>
          <p:sp>
            <p:nvSpPr>
              <p:cNvPr id="257" name="Rectangle"/>
              <p:cNvSpPr/>
              <p:nvPr/>
            </p:nvSpPr>
            <p:spPr>
              <a:xfrm flipH="1">
                <a:off x="0" y="69978"/>
                <a:ext cx="1008718" cy="296894"/>
              </a:xfrm>
              <a:prstGeom prst="rect">
                <a:avLst/>
              </a:prstGeom>
              <a:solidFill>
                <a:srgbClr val="FF9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8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258" name="Брянский филиал"/>
              <p:cNvSpPr/>
              <p:nvPr/>
            </p:nvSpPr>
            <p:spPr>
              <a:xfrm>
                <a:off x="0" y="218424"/>
                <a:ext cx="100871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 algn="ctr">
                  <a:defRPr sz="8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Брянский филиал</a:t>
                </a:r>
              </a:p>
            </p:txBody>
          </p:sp>
        </p:grpSp>
        <p:sp>
          <p:nvSpPr>
            <p:cNvPr id="260" name="Google Shape;362;p24"/>
            <p:cNvSpPr/>
            <p:nvPr/>
          </p:nvSpPr>
          <p:spPr>
            <a:xfrm flipH="1">
              <a:off x="0" y="98896"/>
              <a:ext cx="261319" cy="29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8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/>
            </a:p>
          </p:txBody>
        </p:sp>
        <p:sp>
          <p:nvSpPr>
            <p:cNvPr id="261" name="Google Shape;363;p24"/>
            <p:cNvSpPr/>
            <p:nvPr/>
          </p:nvSpPr>
          <p:spPr>
            <a:xfrm rot="10800000" flipH="1">
              <a:off x="1264268" y="98897"/>
              <a:ext cx="261319" cy="29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8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/>
            </a:p>
          </p:txBody>
        </p:sp>
        <p:sp>
          <p:nvSpPr>
            <p:cNvPr id="262" name="Google Shape;364;p24"/>
            <p:cNvSpPr/>
            <p:nvPr/>
          </p:nvSpPr>
          <p:spPr>
            <a:xfrm>
              <a:off x="1264267" y="0"/>
              <a:ext cx="261319" cy="9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26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/>
            </a:p>
          </p:txBody>
        </p:sp>
      </p:grpSp>
      <p:sp>
        <p:nvSpPr>
          <p:cNvPr id="264" name="Google Shape;365;p24"/>
          <p:cNvSpPr/>
          <p:nvPr/>
        </p:nvSpPr>
        <p:spPr>
          <a:xfrm>
            <a:off x="1209129" y="2115972"/>
            <a:ext cx="107101" cy="107101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5" name="Google Shape;366;p24"/>
          <p:cNvSpPr/>
          <p:nvPr/>
        </p:nvSpPr>
        <p:spPr>
          <a:xfrm>
            <a:off x="2992604" y="3370448"/>
            <a:ext cx="107101" cy="107101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6" name="Google Shape;367;p24"/>
          <p:cNvSpPr/>
          <p:nvPr/>
        </p:nvSpPr>
        <p:spPr>
          <a:xfrm>
            <a:off x="3907004" y="1841398"/>
            <a:ext cx="107101" cy="107101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7" name="Google Shape;368;p24"/>
          <p:cNvSpPr/>
          <p:nvPr/>
        </p:nvSpPr>
        <p:spPr>
          <a:xfrm>
            <a:off x="6786205" y="2377948"/>
            <a:ext cx="107101" cy="107101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8" name="Google Shape;369;p24"/>
          <p:cNvSpPr/>
          <p:nvPr/>
        </p:nvSpPr>
        <p:spPr>
          <a:xfrm>
            <a:off x="4621129" y="3997673"/>
            <a:ext cx="107101" cy="107101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9" name="Google Shape;370;p24"/>
          <p:cNvSpPr/>
          <p:nvPr/>
        </p:nvSpPr>
        <p:spPr>
          <a:xfrm>
            <a:off x="7412180" y="4036722"/>
            <a:ext cx="107101" cy="107101"/>
          </a:xfrm>
          <a:prstGeom prst="diamond">
            <a:avLst/>
          </a:prstGeom>
          <a:solidFill>
            <a:srgbClr val="FF9800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0" name="Google Shape;371;p24"/>
          <p:cNvSpPr/>
          <p:nvPr/>
        </p:nvSpPr>
        <p:spPr>
          <a:xfrm flipH="1">
            <a:off x="4900852" y="1631240"/>
            <a:ext cx="186022" cy="190454"/>
          </a:xfrm>
          <a:prstGeom prst="line">
            <a:avLst/>
          </a:prstGeom>
          <a:ln w="19050">
            <a:solidFill>
              <a:srgbClr val="FF9800"/>
            </a:solidFill>
            <a:tailEnd type="diamond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502;p34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273" name="Google Shape;503;p34"/>
          <p:cNvSpPr txBox="1">
            <a:spLocks noGrp="1"/>
          </p:cNvSpPr>
          <p:nvPr>
            <p:ph type="title" idx="4294967295"/>
          </p:nvPr>
        </p:nvSpPr>
        <p:spPr>
          <a:xfrm>
            <a:off x="395536" y="1059582"/>
            <a:ext cx="4067943" cy="10659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704087">
              <a:defRPr sz="2156">
                <a:solidFill>
                  <a:srgbClr val="FF98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dirty="0" smtClean="0"/>
              <a:t>П</a:t>
            </a:r>
            <a:r>
              <a:rPr dirty="0" err="1" smtClean="0"/>
              <a:t>оможем</a:t>
            </a:r>
            <a:r>
              <a:rPr dirty="0" smtClean="0"/>
              <a:t> </a:t>
            </a:r>
            <a:r>
              <a:rPr dirty="0" err="1"/>
              <a:t>людям</a:t>
            </a:r>
            <a:r>
              <a:rPr dirty="0"/>
              <a:t> с </a:t>
            </a:r>
            <a:r>
              <a:rPr dirty="0" smtClean="0"/>
              <a:t>ОВЗ </a:t>
            </a:r>
            <a:r>
              <a:rPr lang="ru-RU" dirty="0" err="1" smtClean="0"/>
              <a:t>встроиться</a:t>
            </a:r>
            <a:r>
              <a:rPr lang="ru-RU" dirty="0" smtClean="0"/>
              <a:t> в систему образования</a:t>
            </a:r>
            <a:r>
              <a:rPr dirty="0" smtClean="0"/>
              <a:t>!</a:t>
            </a:r>
            <a:endParaRPr dirty="0"/>
          </a:p>
        </p:txBody>
      </p:sp>
      <p:sp>
        <p:nvSpPr>
          <p:cNvPr id="274" name="Google Shape;504;p34"/>
          <p:cNvSpPr txBox="1">
            <a:spLocks noGrp="1"/>
          </p:cNvSpPr>
          <p:nvPr>
            <p:ph type="body" sz="quarter" idx="4294967295"/>
          </p:nvPr>
        </p:nvSpPr>
        <p:spPr>
          <a:xfrm>
            <a:off x="1979712" y="2499742"/>
            <a:ext cx="2592288" cy="824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50391">
              <a:spcBef>
                <a:spcPts val="0"/>
              </a:spcBef>
              <a:buSzTx/>
              <a:buNone/>
              <a:defRPr sz="2232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/>
              <a:t>Вопросы</a:t>
            </a:r>
            <a:r>
              <a:rPr sz="1400" dirty="0"/>
              <a:t>? </a:t>
            </a:r>
            <a:endParaRPr lang="ru-RU" sz="1400" dirty="0" smtClean="0"/>
          </a:p>
          <a:p>
            <a:pPr marL="0" indent="0" defTabSz="850391">
              <a:spcBef>
                <a:spcPts val="0"/>
              </a:spcBef>
              <a:buSzTx/>
              <a:buNone/>
              <a:defRPr sz="2232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1400" dirty="0" smtClean="0"/>
              <a:t>Свяжитесь с нами:</a:t>
            </a:r>
          </a:p>
          <a:p>
            <a:pPr marL="0" indent="0" defTabSz="850391">
              <a:spcBef>
                <a:spcPts val="0"/>
              </a:spcBef>
              <a:buSzTx/>
              <a:buNone/>
              <a:defRPr sz="2232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400" dirty="0"/>
          </a:p>
          <a:p>
            <a:pPr marL="0" indent="0" defTabSz="850391">
              <a:spcBef>
                <a:spcPts val="0"/>
              </a:spcBef>
              <a:buSzTx/>
              <a:buNone/>
              <a:defRPr sz="186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1400" dirty="0" smtClean="0"/>
              <a:t> </a:t>
            </a:r>
            <a:r>
              <a:rPr sz="1400" dirty="0" smtClean="0"/>
              <a:t>oleg.albor@yandex.ru</a:t>
            </a:r>
            <a:endParaRPr lang="ru-RU" sz="1400" dirty="0"/>
          </a:p>
          <a:p>
            <a:pPr marL="0" indent="0" defTabSz="850391">
              <a:spcBef>
                <a:spcPts val="0"/>
              </a:spcBef>
              <a:buSzTx/>
              <a:buNone/>
              <a:defRPr sz="186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1400" dirty="0" smtClean="0"/>
              <a:t> 89102374161</a:t>
            </a:r>
            <a:endParaRPr sz="1400" dirty="0"/>
          </a:p>
        </p:txBody>
      </p:sp>
      <p:pic>
        <p:nvPicPr>
          <p:cNvPr id="275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520" y="2139702"/>
            <a:ext cx="1809509" cy="1809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Рисунок 8" descr="Рисунок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25548" y="1275606"/>
            <a:ext cx="4096933" cy="237626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Прямоугольник 28"/>
          <p:cNvSpPr/>
          <p:nvPr/>
        </p:nvSpPr>
        <p:spPr>
          <a:xfrm>
            <a:off x="179512" y="0"/>
            <a:ext cx="8784976" cy="684000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8CADA808-389E-E36D-9A3D-14F7D4AD95D5}"/>
              </a:ext>
            </a:extLst>
          </p:cNvPr>
          <p:cNvGrpSpPr/>
          <p:nvPr/>
        </p:nvGrpSpPr>
        <p:grpSpPr>
          <a:xfrm>
            <a:off x="323528" y="0"/>
            <a:ext cx="1512169" cy="555841"/>
            <a:chOff x="296145" y="242048"/>
            <a:chExt cx="2093764" cy="769624"/>
          </a:xfrm>
        </p:grpSpPr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B1C06923-51D6-B757-55C6-3FCA10634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10055" t="5883" r="79649" b="83634"/>
            <a:stretch/>
          </p:blipFill>
          <p:spPr>
            <a:xfrm>
              <a:off x="1046018" y="242048"/>
              <a:ext cx="1343891" cy="769624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57FA6FEE-C17D-5FA7-8C8B-34BFB73F2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145" y="302720"/>
              <a:ext cx="640583" cy="674343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D70DDB91-D504-B53F-F2AA-DE7805940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7468" r="7271"/>
          <a:stretch/>
        </p:blipFill>
        <p:spPr>
          <a:xfrm>
            <a:off x="1907704" y="123478"/>
            <a:ext cx="1122058" cy="40189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90B564D9-7EF0-1E16-0918-98841F7A8C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1840" y="0"/>
            <a:ext cx="754245" cy="57284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BC3696E-6F93-11CB-D3E1-8FB65F50BB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1434" r="2147"/>
          <a:stretch/>
        </p:blipFill>
        <p:spPr>
          <a:xfrm>
            <a:off x="3923928" y="123478"/>
            <a:ext cx="1224136" cy="4564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DC78FD9-9C1F-F4D7-1D7B-5943CC72B85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20072" y="123478"/>
            <a:ext cx="1305241" cy="40945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BB67314B-C31F-7BB7-7DD7-AF3A842C7057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0232" y="123478"/>
            <a:ext cx="1224136" cy="40494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C85825F9-4EFD-8041-6372-79EE65BDC1DE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3804" y="195486"/>
            <a:ext cx="952157" cy="288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39552" y="1923678"/>
            <a:ext cx="3456384" cy="2304256"/>
          </a:xfrm>
        </p:spPr>
        <p:txBody>
          <a:bodyPr>
            <a:noAutofit/>
          </a:bodyPr>
          <a:lstStyle/>
          <a:p>
            <a:r>
              <a:rPr lang="ru-RU" sz="1100" dirty="0">
                <a:latin typeface="Century Gothic" pitchFamily="34" charset="0"/>
              </a:rPr>
              <a:t>Людей с ОВЗ более 1 млрд в мире, на данный момент для них существует сильно узкий круг программ, решений, направленных на пользу и доставляющих удовольствие.</a:t>
            </a:r>
          </a:p>
          <a:p>
            <a:r>
              <a:rPr lang="ru-RU" sz="1100" dirty="0">
                <a:latin typeface="Century Gothic" pitchFamily="34" charset="0"/>
              </a:rPr>
              <a:t>Компьютерные игры очень популярны, дают возможность расслабиться. С их помощью можно организовать обучение в игровой форме</a:t>
            </a:r>
          </a:p>
          <a:p>
            <a:r>
              <a:rPr lang="ru-RU" sz="1100" dirty="0">
                <a:latin typeface="Century Gothic" pitchFamily="34" charset="0"/>
              </a:rPr>
              <a:t>Целевой аудиторией являются люди с ОВЗ разных возрастных групп, которые увлечены компьютерными играми.</a:t>
            </a:r>
          </a:p>
        </p:txBody>
      </p:sp>
      <p:pic>
        <p:nvPicPr>
          <p:cNvPr id="6" name="Рисунок 5" descr="1e024822e278ae64e053a60fedf5cf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419622"/>
            <a:ext cx="3737098" cy="2880320"/>
          </a:xfrm>
          <a:prstGeom prst="rect">
            <a:avLst/>
          </a:prstGeom>
        </p:spPr>
      </p:pic>
      <p:sp>
        <p:nvSpPr>
          <p:cNvPr id="7" name="Google Shape;287;p19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283;p19"/>
          <p:cNvSpPr txBox="1">
            <a:spLocks noGrp="1"/>
          </p:cNvSpPr>
          <p:nvPr>
            <p:ph type="title"/>
          </p:nvPr>
        </p:nvSpPr>
        <p:spPr>
          <a:xfrm>
            <a:off x="769632" y="448101"/>
            <a:ext cx="4693829" cy="773685"/>
          </a:xfrm>
          <a:prstGeom prst="rect">
            <a:avLst/>
          </a:prstGeom>
        </p:spPr>
        <p:txBody>
          <a:bodyPr/>
          <a:lstStyle>
            <a:lvl1pPr defTabSz="749808">
              <a:defRPr sz="164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компьютерных</a:t>
            </a:r>
            <a:r>
              <a:rPr dirty="0"/>
              <a:t> </a:t>
            </a:r>
            <a:r>
              <a:rPr dirty="0" err="1"/>
              <a:t>игр</a:t>
            </a:r>
            <a:r>
              <a:rPr dirty="0"/>
              <a:t> </a:t>
            </a:r>
            <a:r>
              <a:rPr dirty="0" err="1"/>
              <a:t>имеет</a:t>
            </a:r>
            <a:r>
              <a:rPr dirty="0"/>
              <a:t> </a:t>
            </a:r>
            <a:r>
              <a:rPr dirty="0" err="1"/>
              <a:t>огромное</a:t>
            </a:r>
            <a:r>
              <a:rPr dirty="0"/>
              <a:t> </a:t>
            </a:r>
            <a:r>
              <a:rPr dirty="0" err="1"/>
              <a:t>значение</a:t>
            </a:r>
            <a:r>
              <a:rPr dirty="0"/>
              <a:t> в </a:t>
            </a:r>
            <a:r>
              <a:rPr dirty="0" err="1"/>
              <a:t>современном</a:t>
            </a:r>
            <a:r>
              <a:rPr dirty="0"/>
              <a:t> </a:t>
            </a:r>
            <a:r>
              <a:rPr dirty="0" err="1"/>
              <a:t>мире</a:t>
            </a:r>
            <a:r>
              <a:rPr dirty="0"/>
              <a:t>:</a:t>
            </a:r>
          </a:p>
        </p:txBody>
      </p:sp>
      <p:sp>
        <p:nvSpPr>
          <p:cNvPr id="112" name="Google Shape;284;p19"/>
          <p:cNvSpPr txBox="1">
            <a:spLocks noGrp="1"/>
          </p:cNvSpPr>
          <p:nvPr>
            <p:ph type="body" sz="quarter" idx="1"/>
          </p:nvPr>
        </p:nvSpPr>
        <p:spPr>
          <a:xfrm>
            <a:off x="949968" y="1592047"/>
            <a:ext cx="3461783" cy="1174563"/>
          </a:xfrm>
          <a:prstGeom prst="rect">
            <a:avLst/>
          </a:prstGeom>
        </p:spPr>
        <p:txBody>
          <a:bodyPr/>
          <a:lstStyle/>
          <a:p>
            <a:pPr marL="0" indent="0" defTabSz="640079">
              <a:spcBef>
                <a:spcPts val="400"/>
              </a:spcBef>
              <a:buSzTx/>
              <a:buNone/>
              <a:defRPr sz="14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Технологии</a:t>
            </a:r>
            <a:endParaRPr dirty="0"/>
          </a:p>
          <a:p>
            <a:pPr marL="0" indent="0" defTabSz="640079">
              <a:spcBef>
                <a:spcPts val="700"/>
              </a:spcBef>
              <a:buSzTx/>
              <a:buNone/>
              <a:defRPr sz="839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Компьютерные</a:t>
            </a:r>
            <a:r>
              <a:rPr dirty="0"/>
              <a:t> </a:t>
            </a:r>
            <a:r>
              <a:rPr dirty="0" err="1"/>
              <a:t>игры</a:t>
            </a:r>
            <a:r>
              <a:rPr dirty="0"/>
              <a:t> </a:t>
            </a:r>
            <a:r>
              <a:rPr dirty="0" err="1"/>
              <a:t>требуют</a:t>
            </a:r>
            <a:r>
              <a:rPr dirty="0"/>
              <a:t> </a:t>
            </a:r>
            <a:r>
              <a:rPr dirty="0" err="1"/>
              <a:t>постоянного</a:t>
            </a:r>
            <a:r>
              <a:rPr dirty="0"/>
              <a:t> </a:t>
            </a:r>
            <a:r>
              <a:rPr dirty="0" err="1"/>
              <a:t>совершенствования</a:t>
            </a:r>
            <a:r>
              <a:rPr dirty="0"/>
              <a:t> </a:t>
            </a:r>
            <a:r>
              <a:rPr dirty="0" err="1"/>
              <a:t>технических</a:t>
            </a:r>
            <a:r>
              <a:rPr dirty="0"/>
              <a:t> </a:t>
            </a:r>
            <a:r>
              <a:rPr dirty="0" err="1"/>
              <a:t>возможностей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стимулирует</a:t>
            </a:r>
            <a:r>
              <a:rPr dirty="0"/>
              <a:t> </a:t>
            </a:r>
            <a:r>
              <a:rPr dirty="0" err="1"/>
              <a:t>инновации</a:t>
            </a:r>
            <a:r>
              <a:rPr dirty="0"/>
              <a:t> и 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новых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. </a:t>
            </a:r>
          </a:p>
        </p:txBody>
      </p:sp>
      <p:sp>
        <p:nvSpPr>
          <p:cNvPr id="113" name="Google Shape;285;p19"/>
          <p:cNvSpPr txBox="1">
            <a:spLocks noGrp="1"/>
          </p:cNvSpPr>
          <p:nvPr>
            <p:ph type="body" idx="21"/>
          </p:nvPr>
        </p:nvSpPr>
        <p:spPr>
          <a:xfrm>
            <a:off x="968904" y="2587772"/>
            <a:ext cx="3268365" cy="12132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defTabSz="603504">
              <a:spcBef>
                <a:spcPts val="300"/>
              </a:spcBef>
              <a:buSzTx/>
              <a:buNone/>
              <a:defRPr sz="132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Экономика</a:t>
            </a:r>
            <a:endParaRPr dirty="0"/>
          </a:p>
          <a:p>
            <a:pPr marL="0" indent="0" defTabSz="603504">
              <a:buSzTx/>
              <a:buNone/>
              <a:defRPr sz="792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Игровая</a:t>
            </a:r>
            <a:r>
              <a:rPr dirty="0"/>
              <a:t> </a:t>
            </a:r>
            <a:r>
              <a:rPr dirty="0" err="1"/>
              <a:t>индустрия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одной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самых</a:t>
            </a:r>
            <a:r>
              <a:rPr dirty="0"/>
              <a:t> </a:t>
            </a:r>
            <a:r>
              <a:rPr dirty="0" err="1"/>
              <a:t>прибыльных</a:t>
            </a:r>
            <a:r>
              <a:rPr dirty="0"/>
              <a:t> и </a:t>
            </a:r>
            <a:r>
              <a:rPr dirty="0" err="1"/>
              <a:t>динамично</a:t>
            </a:r>
            <a:r>
              <a:rPr dirty="0"/>
              <a:t> </a:t>
            </a:r>
            <a:r>
              <a:rPr dirty="0" err="1"/>
              <a:t>развивающихся</a:t>
            </a:r>
            <a:r>
              <a:rPr dirty="0"/>
              <a:t> </a:t>
            </a:r>
            <a:r>
              <a:rPr dirty="0" err="1"/>
              <a:t>отраслей</a:t>
            </a:r>
            <a:r>
              <a:rPr dirty="0"/>
              <a:t>. </a:t>
            </a:r>
            <a:r>
              <a:rPr dirty="0" err="1"/>
              <a:t>Она</a:t>
            </a:r>
            <a:r>
              <a:rPr dirty="0"/>
              <a:t> </a:t>
            </a:r>
            <a:r>
              <a:rPr dirty="0" err="1"/>
              <a:t>создает</a:t>
            </a:r>
            <a:r>
              <a:rPr dirty="0"/>
              <a:t> </a:t>
            </a:r>
            <a:r>
              <a:rPr dirty="0" err="1"/>
              <a:t>рабочие</a:t>
            </a:r>
            <a:r>
              <a:rPr dirty="0"/>
              <a:t> </a:t>
            </a:r>
            <a:r>
              <a:rPr dirty="0" err="1"/>
              <a:t>места</a:t>
            </a:r>
            <a:r>
              <a:rPr dirty="0"/>
              <a:t>, </a:t>
            </a:r>
            <a:r>
              <a:rPr dirty="0" err="1"/>
              <a:t>привлекает</a:t>
            </a:r>
            <a:r>
              <a:rPr dirty="0"/>
              <a:t> </a:t>
            </a:r>
            <a:r>
              <a:rPr dirty="0" err="1"/>
              <a:t>инвестиции</a:t>
            </a:r>
            <a:r>
              <a:rPr dirty="0"/>
              <a:t> и </a:t>
            </a:r>
            <a:r>
              <a:rPr dirty="0" err="1"/>
              <a:t>способствует</a:t>
            </a:r>
            <a:r>
              <a:rPr dirty="0"/>
              <a:t> </a:t>
            </a:r>
            <a:r>
              <a:rPr dirty="0" err="1"/>
              <a:t>экономическому</a:t>
            </a:r>
            <a:r>
              <a:rPr dirty="0"/>
              <a:t> </a:t>
            </a:r>
            <a:r>
              <a:rPr dirty="0" err="1"/>
              <a:t>росту</a:t>
            </a:r>
            <a:r>
              <a:rPr dirty="0"/>
              <a:t>. </a:t>
            </a:r>
          </a:p>
        </p:txBody>
      </p:sp>
      <p:sp>
        <p:nvSpPr>
          <p:cNvPr id="114" name="Google Shape;286;p19"/>
          <p:cNvSpPr txBox="1">
            <a:spLocks noGrp="1"/>
          </p:cNvSpPr>
          <p:nvPr>
            <p:ph type="body" idx="22"/>
          </p:nvPr>
        </p:nvSpPr>
        <p:spPr>
          <a:xfrm>
            <a:off x="985513" y="3649074"/>
            <a:ext cx="3173221" cy="13255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defTabSz="585215">
              <a:spcBef>
                <a:spcPts val="300"/>
              </a:spcBef>
              <a:buSzTx/>
              <a:buNone/>
              <a:defRPr sz="1279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Общество</a:t>
            </a:r>
            <a:endParaRPr dirty="0"/>
          </a:p>
          <a:p>
            <a:pPr marL="0" indent="0" defTabSz="585215">
              <a:buSzTx/>
              <a:buNone/>
              <a:defRPr sz="768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Компьютерные</a:t>
            </a:r>
            <a:r>
              <a:rPr dirty="0"/>
              <a:t> </a:t>
            </a:r>
            <a:r>
              <a:rPr dirty="0" err="1"/>
              <a:t>игры</a:t>
            </a:r>
            <a:r>
              <a:rPr dirty="0"/>
              <a:t> </a:t>
            </a:r>
            <a:r>
              <a:rPr dirty="0" err="1"/>
              <a:t>объединяют</a:t>
            </a:r>
            <a:r>
              <a:rPr dirty="0"/>
              <a:t> </a:t>
            </a:r>
            <a:r>
              <a:rPr dirty="0" err="1"/>
              <a:t>людей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всего</a:t>
            </a:r>
            <a:r>
              <a:rPr dirty="0"/>
              <a:t> </a:t>
            </a:r>
            <a:r>
              <a:rPr dirty="0" err="1"/>
              <a:t>мира</a:t>
            </a:r>
            <a:r>
              <a:rPr dirty="0"/>
              <a:t>. </a:t>
            </a:r>
            <a:r>
              <a:rPr dirty="0" err="1"/>
              <a:t>Игровые</a:t>
            </a:r>
            <a:r>
              <a:rPr dirty="0"/>
              <a:t> </a:t>
            </a:r>
            <a:r>
              <a:rPr dirty="0" err="1"/>
              <a:t>сообщества</a:t>
            </a:r>
            <a:r>
              <a:rPr dirty="0"/>
              <a:t> </a:t>
            </a:r>
            <a:r>
              <a:rPr dirty="0" err="1"/>
              <a:t>создают</a:t>
            </a:r>
            <a:r>
              <a:rPr dirty="0"/>
              <a:t> </a:t>
            </a:r>
            <a:r>
              <a:rPr dirty="0" err="1"/>
              <a:t>площадку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обмена</a:t>
            </a:r>
            <a:r>
              <a:rPr dirty="0"/>
              <a:t> </a:t>
            </a:r>
            <a:r>
              <a:rPr dirty="0" err="1"/>
              <a:t>опытом</a:t>
            </a:r>
            <a:r>
              <a:rPr dirty="0"/>
              <a:t>, </a:t>
            </a:r>
            <a:r>
              <a:rPr dirty="0" err="1"/>
              <a:t>общения</a:t>
            </a:r>
            <a:r>
              <a:rPr dirty="0"/>
              <a:t> и </a:t>
            </a:r>
            <a:r>
              <a:rPr dirty="0" err="1"/>
              <a:t>создания</a:t>
            </a:r>
            <a:r>
              <a:rPr dirty="0"/>
              <a:t> </a:t>
            </a:r>
            <a:r>
              <a:rPr dirty="0" err="1"/>
              <a:t>новых</a:t>
            </a:r>
            <a:r>
              <a:rPr dirty="0"/>
              <a:t> </a:t>
            </a:r>
            <a:r>
              <a:rPr dirty="0" err="1"/>
              <a:t>связей</a:t>
            </a:r>
            <a:r>
              <a:rPr dirty="0"/>
              <a:t>. </a:t>
            </a:r>
            <a:r>
              <a:rPr dirty="0" err="1"/>
              <a:t>Они</a:t>
            </a:r>
            <a:r>
              <a:rPr dirty="0"/>
              <a:t> </a:t>
            </a:r>
            <a:r>
              <a:rPr dirty="0" err="1"/>
              <a:t>способствуют</a:t>
            </a:r>
            <a:r>
              <a:rPr dirty="0"/>
              <a:t> </a:t>
            </a:r>
            <a:r>
              <a:rPr dirty="0" err="1"/>
              <a:t>развитию</a:t>
            </a:r>
            <a:r>
              <a:rPr dirty="0"/>
              <a:t> </a:t>
            </a:r>
            <a:r>
              <a:rPr dirty="0" err="1"/>
              <a:t>мультикультурного</a:t>
            </a:r>
            <a:r>
              <a:rPr dirty="0"/>
              <a:t> </a:t>
            </a:r>
            <a:r>
              <a:rPr dirty="0" err="1"/>
              <a:t>понимания</a:t>
            </a:r>
            <a:r>
              <a:rPr dirty="0"/>
              <a:t>, </a:t>
            </a:r>
            <a:r>
              <a:rPr dirty="0" err="1"/>
              <a:t>толерантности</a:t>
            </a:r>
            <a:r>
              <a:rPr dirty="0"/>
              <a:t> и </a:t>
            </a:r>
            <a:r>
              <a:rPr dirty="0" err="1"/>
              <a:t>сотрудничества</a:t>
            </a:r>
            <a:r>
              <a:rPr dirty="0"/>
              <a:t>.</a:t>
            </a:r>
          </a:p>
        </p:txBody>
      </p:sp>
      <p:sp>
        <p:nvSpPr>
          <p:cNvPr id="115" name="Google Shape;287;p19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 dirty="0"/>
          </a:p>
        </p:txBody>
      </p:sp>
      <p:grpSp>
        <p:nvGrpSpPr>
          <p:cNvPr id="123" name="Google Shape;288;p19"/>
          <p:cNvGrpSpPr/>
          <p:nvPr/>
        </p:nvGrpSpPr>
        <p:grpSpPr>
          <a:xfrm>
            <a:off x="312466" y="587278"/>
            <a:ext cx="309023" cy="376819"/>
            <a:chOff x="0" y="18"/>
            <a:chExt cx="309022" cy="376818"/>
          </a:xfrm>
        </p:grpSpPr>
        <p:sp>
          <p:nvSpPr>
            <p:cNvPr id="116" name="Google Shape;289;p19"/>
            <p:cNvSpPr/>
            <p:nvPr/>
          </p:nvSpPr>
          <p:spPr>
            <a:xfrm>
              <a:off x="-1" y="18464"/>
              <a:ext cx="293343" cy="35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349"/>
                  </a:moveTo>
                  <a:lnTo>
                    <a:pt x="21567" y="20543"/>
                  </a:lnTo>
                  <a:lnTo>
                    <a:pt x="21498" y="20738"/>
                  </a:lnTo>
                  <a:lnTo>
                    <a:pt x="21362" y="20961"/>
                  </a:lnTo>
                  <a:lnTo>
                    <a:pt x="21193" y="21155"/>
                  </a:lnTo>
                  <a:lnTo>
                    <a:pt x="20989" y="21321"/>
                  </a:lnTo>
                  <a:lnTo>
                    <a:pt x="20751" y="21461"/>
                  </a:lnTo>
                  <a:lnTo>
                    <a:pt x="20547" y="21573"/>
                  </a:lnTo>
                  <a:lnTo>
                    <a:pt x="20309" y="21600"/>
                  </a:lnTo>
                  <a:lnTo>
                    <a:pt x="1427" y="21600"/>
                  </a:lnTo>
                  <a:lnTo>
                    <a:pt x="1189" y="21573"/>
                  </a:lnTo>
                  <a:lnTo>
                    <a:pt x="951" y="21461"/>
                  </a:lnTo>
                  <a:lnTo>
                    <a:pt x="714" y="21321"/>
                  </a:lnTo>
                  <a:lnTo>
                    <a:pt x="476" y="21155"/>
                  </a:lnTo>
                  <a:lnTo>
                    <a:pt x="305" y="20961"/>
                  </a:lnTo>
                  <a:lnTo>
                    <a:pt x="137" y="20738"/>
                  </a:lnTo>
                  <a:lnTo>
                    <a:pt x="35" y="20543"/>
                  </a:lnTo>
                  <a:lnTo>
                    <a:pt x="0" y="20349"/>
                  </a:lnTo>
                  <a:lnTo>
                    <a:pt x="0" y="1001"/>
                  </a:lnTo>
                  <a:lnTo>
                    <a:pt x="35" y="806"/>
                  </a:lnTo>
                  <a:lnTo>
                    <a:pt x="137" y="639"/>
                  </a:lnTo>
                  <a:lnTo>
                    <a:pt x="272" y="473"/>
                  </a:lnTo>
                  <a:lnTo>
                    <a:pt x="476" y="306"/>
                  </a:lnTo>
                  <a:lnTo>
                    <a:pt x="679" y="195"/>
                  </a:lnTo>
                  <a:lnTo>
                    <a:pt x="918" y="83"/>
                  </a:lnTo>
                  <a:lnTo>
                    <a:pt x="1155" y="27"/>
                  </a:lnTo>
                  <a:lnTo>
                    <a:pt x="1358" y="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7" name="Google Shape;290;p19"/>
            <p:cNvSpPr/>
            <p:nvPr/>
          </p:nvSpPr>
          <p:spPr>
            <a:xfrm>
              <a:off x="23065" y="18"/>
              <a:ext cx="285958" cy="35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922"/>
                  </a:moveTo>
                  <a:lnTo>
                    <a:pt x="21600" y="20690"/>
                  </a:lnTo>
                  <a:lnTo>
                    <a:pt x="21566" y="20860"/>
                  </a:lnTo>
                  <a:lnTo>
                    <a:pt x="21496" y="21032"/>
                  </a:lnTo>
                  <a:lnTo>
                    <a:pt x="21425" y="21173"/>
                  </a:lnTo>
                  <a:lnTo>
                    <a:pt x="21287" y="21315"/>
                  </a:lnTo>
                  <a:lnTo>
                    <a:pt x="21112" y="21430"/>
                  </a:lnTo>
                  <a:lnTo>
                    <a:pt x="20903" y="21515"/>
                  </a:lnTo>
                  <a:lnTo>
                    <a:pt x="20695" y="21571"/>
                  </a:lnTo>
                  <a:lnTo>
                    <a:pt x="20486" y="21600"/>
                  </a:lnTo>
                  <a:lnTo>
                    <a:pt x="1114" y="21600"/>
                  </a:lnTo>
                  <a:lnTo>
                    <a:pt x="905" y="21571"/>
                  </a:lnTo>
                  <a:lnTo>
                    <a:pt x="697" y="21515"/>
                  </a:lnTo>
                  <a:lnTo>
                    <a:pt x="488" y="21430"/>
                  </a:lnTo>
                  <a:lnTo>
                    <a:pt x="313" y="21315"/>
                  </a:lnTo>
                  <a:lnTo>
                    <a:pt x="175" y="21173"/>
                  </a:lnTo>
                  <a:lnTo>
                    <a:pt x="104" y="21032"/>
                  </a:lnTo>
                  <a:lnTo>
                    <a:pt x="34" y="20860"/>
                  </a:lnTo>
                  <a:lnTo>
                    <a:pt x="0" y="20690"/>
                  </a:lnTo>
                  <a:lnTo>
                    <a:pt x="0" y="909"/>
                  </a:lnTo>
                  <a:lnTo>
                    <a:pt x="34" y="711"/>
                  </a:lnTo>
                  <a:lnTo>
                    <a:pt x="104" y="540"/>
                  </a:lnTo>
                  <a:lnTo>
                    <a:pt x="175" y="398"/>
                  </a:lnTo>
                  <a:lnTo>
                    <a:pt x="313" y="256"/>
                  </a:lnTo>
                  <a:lnTo>
                    <a:pt x="488" y="142"/>
                  </a:lnTo>
                  <a:lnTo>
                    <a:pt x="697" y="57"/>
                  </a:lnTo>
                  <a:lnTo>
                    <a:pt x="905" y="0"/>
                  </a:lnTo>
                  <a:lnTo>
                    <a:pt x="16792" y="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Google Shape;291;p19"/>
            <p:cNvSpPr/>
            <p:nvPr/>
          </p:nvSpPr>
          <p:spPr>
            <a:xfrm flipH="1">
              <a:off x="70106" y="247683"/>
              <a:ext cx="101468" cy="1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Google Shape;292;p19"/>
            <p:cNvSpPr/>
            <p:nvPr/>
          </p:nvSpPr>
          <p:spPr>
            <a:xfrm flipH="1" flipV="1">
              <a:off x="70106" y="206191"/>
              <a:ext cx="193713" cy="1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293;p19"/>
            <p:cNvSpPr/>
            <p:nvPr/>
          </p:nvSpPr>
          <p:spPr>
            <a:xfrm flipH="1" flipV="1">
              <a:off x="70106" y="164206"/>
              <a:ext cx="193713" cy="1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Google Shape;294;p19"/>
            <p:cNvSpPr/>
            <p:nvPr/>
          </p:nvSpPr>
          <p:spPr>
            <a:xfrm flipH="1" flipV="1">
              <a:off x="70106" y="122241"/>
              <a:ext cx="193713" cy="1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Google Shape;295;p19"/>
            <p:cNvSpPr/>
            <p:nvPr/>
          </p:nvSpPr>
          <p:spPr>
            <a:xfrm>
              <a:off x="245373" y="18"/>
              <a:ext cx="63649" cy="6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587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5006" y="21600"/>
                  </a:lnTo>
                  <a:lnTo>
                    <a:pt x="3914" y="21439"/>
                  </a:lnTo>
                  <a:lnTo>
                    <a:pt x="2976" y="21131"/>
                  </a:lnTo>
                  <a:lnTo>
                    <a:pt x="2191" y="20662"/>
                  </a:lnTo>
                  <a:lnTo>
                    <a:pt x="1407" y="20032"/>
                  </a:lnTo>
                  <a:lnTo>
                    <a:pt x="784" y="19409"/>
                  </a:lnTo>
                  <a:lnTo>
                    <a:pt x="315" y="18470"/>
                  </a:lnTo>
                  <a:lnTo>
                    <a:pt x="0" y="17532"/>
                  </a:lnTo>
                  <a:lnTo>
                    <a:pt x="0" y="16587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28" name="Google Shape;613;p37"/>
          <p:cNvGrpSpPr/>
          <p:nvPr/>
        </p:nvGrpSpPr>
        <p:grpSpPr>
          <a:xfrm>
            <a:off x="566593" y="1665520"/>
            <a:ext cx="332999" cy="333017"/>
            <a:chOff x="18" y="0"/>
            <a:chExt cx="332997" cy="333016"/>
          </a:xfrm>
        </p:grpSpPr>
        <p:sp>
          <p:nvSpPr>
            <p:cNvPr id="124" name="Google Shape;614;p37"/>
            <p:cNvSpPr/>
            <p:nvPr/>
          </p:nvSpPr>
          <p:spPr>
            <a:xfrm>
              <a:off x="18" y="190492"/>
              <a:ext cx="142506" cy="1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97" y="0"/>
                  </a:moveTo>
                  <a:lnTo>
                    <a:pt x="1539" y="18454"/>
                  </a:lnTo>
                  <a:lnTo>
                    <a:pt x="0" y="21600"/>
                  </a:lnTo>
                  <a:lnTo>
                    <a:pt x="3146" y="20062"/>
                  </a:lnTo>
                  <a:lnTo>
                    <a:pt x="21600" y="4403"/>
                  </a:lnTo>
                  <a:lnTo>
                    <a:pt x="17197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5" name="Google Shape;615;p37"/>
            <p:cNvSpPr/>
            <p:nvPr/>
          </p:nvSpPr>
          <p:spPr>
            <a:xfrm>
              <a:off x="199714" y="0"/>
              <a:ext cx="133303" cy="13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2" y="8298"/>
                  </a:moveTo>
                  <a:lnTo>
                    <a:pt x="13306" y="20778"/>
                  </a:lnTo>
                  <a:lnTo>
                    <a:pt x="14275" y="21226"/>
                  </a:lnTo>
                  <a:lnTo>
                    <a:pt x="15322" y="21526"/>
                  </a:lnTo>
                  <a:lnTo>
                    <a:pt x="16294" y="21600"/>
                  </a:lnTo>
                  <a:lnTo>
                    <a:pt x="17341" y="21600"/>
                  </a:lnTo>
                  <a:lnTo>
                    <a:pt x="18387" y="21376"/>
                  </a:lnTo>
                  <a:lnTo>
                    <a:pt x="19357" y="21002"/>
                  </a:lnTo>
                  <a:lnTo>
                    <a:pt x="19805" y="20704"/>
                  </a:lnTo>
                  <a:lnTo>
                    <a:pt x="20256" y="20480"/>
                  </a:lnTo>
                  <a:lnTo>
                    <a:pt x="20704" y="20106"/>
                  </a:lnTo>
                  <a:lnTo>
                    <a:pt x="21152" y="19731"/>
                  </a:lnTo>
                  <a:lnTo>
                    <a:pt x="21302" y="19507"/>
                  </a:lnTo>
                  <a:lnTo>
                    <a:pt x="21526" y="19210"/>
                  </a:lnTo>
                  <a:lnTo>
                    <a:pt x="21600" y="18835"/>
                  </a:lnTo>
                  <a:lnTo>
                    <a:pt x="21600" y="18237"/>
                  </a:lnTo>
                  <a:lnTo>
                    <a:pt x="21526" y="17939"/>
                  </a:lnTo>
                  <a:lnTo>
                    <a:pt x="21302" y="17638"/>
                  </a:lnTo>
                  <a:lnTo>
                    <a:pt x="21152" y="17341"/>
                  </a:lnTo>
                  <a:lnTo>
                    <a:pt x="4262" y="451"/>
                  </a:lnTo>
                  <a:lnTo>
                    <a:pt x="3962" y="301"/>
                  </a:lnTo>
                  <a:lnTo>
                    <a:pt x="3664" y="77"/>
                  </a:lnTo>
                  <a:lnTo>
                    <a:pt x="3363" y="0"/>
                  </a:lnTo>
                  <a:lnTo>
                    <a:pt x="2768" y="0"/>
                  </a:lnTo>
                  <a:lnTo>
                    <a:pt x="2394" y="77"/>
                  </a:lnTo>
                  <a:lnTo>
                    <a:pt x="2093" y="301"/>
                  </a:lnTo>
                  <a:lnTo>
                    <a:pt x="1869" y="451"/>
                  </a:lnTo>
                  <a:lnTo>
                    <a:pt x="1494" y="899"/>
                  </a:lnTo>
                  <a:lnTo>
                    <a:pt x="1123" y="1347"/>
                  </a:lnTo>
                  <a:lnTo>
                    <a:pt x="899" y="1795"/>
                  </a:lnTo>
                  <a:lnTo>
                    <a:pt x="598" y="2243"/>
                  </a:lnTo>
                  <a:lnTo>
                    <a:pt x="224" y="3216"/>
                  </a:lnTo>
                  <a:lnTo>
                    <a:pt x="0" y="4262"/>
                  </a:lnTo>
                  <a:lnTo>
                    <a:pt x="0" y="5309"/>
                  </a:lnTo>
                  <a:lnTo>
                    <a:pt x="77" y="6278"/>
                  </a:lnTo>
                  <a:lnTo>
                    <a:pt x="374" y="7325"/>
                  </a:lnTo>
                  <a:lnTo>
                    <a:pt x="822" y="8298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6" name="Google Shape;616;p37"/>
            <p:cNvSpPr/>
            <p:nvPr/>
          </p:nvSpPr>
          <p:spPr>
            <a:xfrm>
              <a:off x="52134" y="51207"/>
              <a:ext cx="229694" cy="22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3" y="0"/>
                  </a:moveTo>
                  <a:lnTo>
                    <a:pt x="8675" y="5681"/>
                  </a:lnTo>
                  <a:lnTo>
                    <a:pt x="8240" y="5508"/>
                  </a:lnTo>
                  <a:lnTo>
                    <a:pt x="7807" y="5335"/>
                  </a:lnTo>
                  <a:lnTo>
                    <a:pt x="7285" y="5161"/>
                  </a:lnTo>
                  <a:lnTo>
                    <a:pt x="6765" y="5074"/>
                  </a:lnTo>
                  <a:lnTo>
                    <a:pt x="6203" y="4944"/>
                  </a:lnTo>
                  <a:lnTo>
                    <a:pt x="5638" y="4858"/>
                  </a:lnTo>
                  <a:lnTo>
                    <a:pt x="5074" y="4814"/>
                  </a:lnTo>
                  <a:lnTo>
                    <a:pt x="3989" y="4814"/>
                  </a:lnTo>
                  <a:lnTo>
                    <a:pt x="3469" y="4858"/>
                  </a:lnTo>
                  <a:lnTo>
                    <a:pt x="2906" y="4944"/>
                  </a:lnTo>
                  <a:lnTo>
                    <a:pt x="2342" y="5074"/>
                  </a:lnTo>
                  <a:lnTo>
                    <a:pt x="1777" y="5291"/>
                  </a:lnTo>
                  <a:lnTo>
                    <a:pt x="1257" y="5508"/>
                  </a:lnTo>
                  <a:lnTo>
                    <a:pt x="737" y="5855"/>
                  </a:lnTo>
                  <a:lnTo>
                    <a:pt x="260" y="6245"/>
                  </a:lnTo>
                  <a:lnTo>
                    <a:pt x="130" y="6375"/>
                  </a:lnTo>
                  <a:lnTo>
                    <a:pt x="43" y="6548"/>
                  </a:lnTo>
                  <a:lnTo>
                    <a:pt x="0" y="6723"/>
                  </a:lnTo>
                  <a:lnTo>
                    <a:pt x="0" y="7113"/>
                  </a:lnTo>
                  <a:lnTo>
                    <a:pt x="43" y="7287"/>
                  </a:lnTo>
                  <a:lnTo>
                    <a:pt x="130" y="7460"/>
                  </a:lnTo>
                  <a:lnTo>
                    <a:pt x="260" y="7633"/>
                  </a:lnTo>
                  <a:lnTo>
                    <a:pt x="13965" y="21340"/>
                  </a:lnTo>
                  <a:lnTo>
                    <a:pt x="14140" y="21470"/>
                  </a:lnTo>
                  <a:lnTo>
                    <a:pt x="14313" y="21555"/>
                  </a:lnTo>
                  <a:lnTo>
                    <a:pt x="14485" y="21600"/>
                  </a:lnTo>
                  <a:lnTo>
                    <a:pt x="14877" y="21600"/>
                  </a:lnTo>
                  <a:lnTo>
                    <a:pt x="15050" y="21555"/>
                  </a:lnTo>
                  <a:lnTo>
                    <a:pt x="15223" y="21470"/>
                  </a:lnTo>
                  <a:lnTo>
                    <a:pt x="15353" y="21340"/>
                  </a:lnTo>
                  <a:lnTo>
                    <a:pt x="15745" y="20863"/>
                  </a:lnTo>
                  <a:lnTo>
                    <a:pt x="16090" y="20341"/>
                  </a:lnTo>
                  <a:lnTo>
                    <a:pt x="16307" y="19821"/>
                  </a:lnTo>
                  <a:lnTo>
                    <a:pt x="16525" y="19256"/>
                  </a:lnTo>
                  <a:lnTo>
                    <a:pt x="16655" y="18694"/>
                  </a:lnTo>
                  <a:lnTo>
                    <a:pt x="16742" y="18129"/>
                  </a:lnTo>
                  <a:lnTo>
                    <a:pt x="16785" y="17609"/>
                  </a:lnTo>
                  <a:lnTo>
                    <a:pt x="16785" y="16525"/>
                  </a:lnTo>
                  <a:lnTo>
                    <a:pt x="16742" y="15962"/>
                  </a:lnTo>
                  <a:lnTo>
                    <a:pt x="16655" y="15397"/>
                  </a:lnTo>
                  <a:lnTo>
                    <a:pt x="16525" y="14833"/>
                  </a:lnTo>
                  <a:lnTo>
                    <a:pt x="16437" y="14313"/>
                  </a:lnTo>
                  <a:lnTo>
                    <a:pt x="16265" y="13793"/>
                  </a:lnTo>
                  <a:lnTo>
                    <a:pt x="16090" y="13358"/>
                  </a:lnTo>
                  <a:lnTo>
                    <a:pt x="15917" y="12925"/>
                  </a:lnTo>
                  <a:lnTo>
                    <a:pt x="21600" y="7287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7" name="Google Shape;617;p37"/>
            <p:cNvSpPr/>
            <p:nvPr/>
          </p:nvSpPr>
          <p:spPr>
            <a:xfrm flipV="1">
              <a:off x="157294" y="82567"/>
              <a:ext cx="37820" cy="37819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" name="Google Shape;613;p37"/>
          <p:cNvGrpSpPr/>
          <p:nvPr/>
        </p:nvGrpSpPr>
        <p:grpSpPr>
          <a:xfrm>
            <a:off x="566593" y="2699959"/>
            <a:ext cx="332999" cy="333017"/>
            <a:chOff x="18" y="0"/>
            <a:chExt cx="332997" cy="333016"/>
          </a:xfrm>
        </p:grpSpPr>
        <p:sp>
          <p:nvSpPr>
            <p:cNvPr id="129" name="Google Shape;614;p37"/>
            <p:cNvSpPr/>
            <p:nvPr/>
          </p:nvSpPr>
          <p:spPr>
            <a:xfrm>
              <a:off x="18" y="190492"/>
              <a:ext cx="142506" cy="1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97" y="0"/>
                  </a:moveTo>
                  <a:lnTo>
                    <a:pt x="1539" y="18454"/>
                  </a:lnTo>
                  <a:lnTo>
                    <a:pt x="0" y="21600"/>
                  </a:lnTo>
                  <a:lnTo>
                    <a:pt x="3146" y="20062"/>
                  </a:lnTo>
                  <a:lnTo>
                    <a:pt x="21600" y="4403"/>
                  </a:lnTo>
                  <a:lnTo>
                    <a:pt x="17197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" name="Google Shape;615;p37"/>
            <p:cNvSpPr/>
            <p:nvPr/>
          </p:nvSpPr>
          <p:spPr>
            <a:xfrm>
              <a:off x="199714" y="0"/>
              <a:ext cx="133303" cy="13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2" y="8298"/>
                  </a:moveTo>
                  <a:lnTo>
                    <a:pt x="13306" y="20778"/>
                  </a:lnTo>
                  <a:lnTo>
                    <a:pt x="14275" y="21226"/>
                  </a:lnTo>
                  <a:lnTo>
                    <a:pt x="15322" y="21526"/>
                  </a:lnTo>
                  <a:lnTo>
                    <a:pt x="16294" y="21600"/>
                  </a:lnTo>
                  <a:lnTo>
                    <a:pt x="17341" y="21600"/>
                  </a:lnTo>
                  <a:lnTo>
                    <a:pt x="18387" y="21376"/>
                  </a:lnTo>
                  <a:lnTo>
                    <a:pt x="19357" y="21002"/>
                  </a:lnTo>
                  <a:lnTo>
                    <a:pt x="19805" y="20704"/>
                  </a:lnTo>
                  <a:lnTo>
                    <a:pt x="20256" y="20480"/>
                  </a:lnTo>
                  <a:lnTo>
                    <a:pt x="20704" y="20106"/>
                  </a:lnTo>
                  <a:lnTo>
                    <a:pt x="21152" y="19731"/>
                  </a:lnTo>
                  <a:lnTo>
                    <a:pt x="21302" y="19507"/>
                  </a:lnTo>
                  <a:lnTo>
                    <a:pt x="21526" y="19210"/>
                  </a:lnTo>
                  <a:lnTo>
                    <a:pt x="21600" y="18835"/>
                  </a:lnTo>
                  <a:lnTo>
                    <a:pt x="21600" y="18237"/>
                  </a:lnTo>
                  <a:lnTo>
                    <a:pt x="21526" y="17939"/>
                  </a:lnTo>
                  <a:lnTo>
                    <a:pt x="21302" y="17638"/>
                  </a:lnTo>
                  <a:lnTo>
                    <a:pt x="21152" y="17341"/>
                  </a:lnTo>
                  <a:lnTo>
                    <a:pt x="4262" y="451"/>
                  </a:lnTo>
                  <a:lnTo>
                    <a:pt x="3962" y="301"/>
                  </a:lnTo>
                  <a:lnTo>
                    <a:pt x="3664" y="77"/>
                  </a:lnTo>
                  <a:lnTo>
                    <a:pt x="3363" y="0"/>
                  </a:lnTo>
                  <a:lnTo>
                    <a:pt x="2768" y="0"/>
                  </a:lnTo>
                  <a:lnTo>
                    <a:pt x="2394" y="77"/>
                  </a:lnTo>
                  <a:lnTo>
                    <a:pt x="2093" y="301"/>
                  </a:lnTo>
                  <a:lnTo>
                    <a:pt x="1869" y="451"/>
                  </a:lnTo>
                  <a:lnTo>
                    <a:pt x="1494" y="899"/>
                  </a:lnTo>
                  <a:lnTo>
                    <a:pt x="1123" y="1347"/>
                  </a:lnTo>
                  <a:lnTo>
                    <a:pt x="899" y="1795"/>
                  </a:lnTo>
                  <a:lnTo>
                    <a:pt x="598" y="2243"/>
                  </a:lnTo>
                  <a:lnTo>
                    <a:pt x="224" y="3216"/>
                  </a:lnTo>
                  <a:lnTo>
                    <a:pt x="0" y="4262"/>
                  </a:lnTo>
                  <a:lnTo>
                    <a:pt x="0" y="5309"/>
                  </a:lnTo>
                  <a:lnTo>
                    <a:pt x="77" y="6278"/>
                  </a:lnTo>
                  <a:lnTo>
                    <a:pt x="374" y="7325"/>
                  </a:lnTo>
                  <a:lnTo>
                    <a:pt x="822" y="8298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1" name="Google Shape;616;p37"/>
            <p:cNvSpPr/>
            <p:nvPr/>
          </p:nvSpPr>
          <p:spPr>
            <a:xfrm>
              <a:off x="52134" y="51207"/>
              <a:ext cx="229694" cy="22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3" y="0"/>
                  </a:moveTo>
                  <a:lnTo>
                    <a:pt x="8675" y="5681"/>
                  </a:lnTo>
                  <a:lnTo>
                    <a:pt x="8240" y="5508"/>
                  </a:lnTo>
                  <a:lnTo>
                    <a:pt x="7807" y="5335"/>
                  </a:lnTo>
                  <a:lnTo>
                    <a:pt x="7285" y="5161"/>
                  </a:lnTo>
                  <a:lnTo>
                    <a:pt x="6765" y="5074"/>
                  </a:lnTo>
                  <a:lnTo>
                    <a:pt x="6203" y="4944"/>
                  </a:lnTo>
                  <a:lnTo>
                    <a:pt x="5638" y="4858"/>
                  </a:lnTo>
                  <a:lnTo>
                    <a:pt x="5074" y="4814"/>
                  </a:lnTo>
                  <a:lnTo>
                    <a:pt x="3989" y="4814"/>
                  </a:lnTo>
                  <a:lnTo>
                    <a:pt x="3469" y="4858"/>
                  </a:lnTo>
                  <a:lnTo>
                    <a:pt x="2906" y="4944"/>
                  </a:lnTo>
                  <a:lnTo>
                    <a:pt x="2342" y="5074"/>
                  </a:lnTo>
                  <a:lnTo>
                    <a:pt x="1777" y="5291"/>
                  </a:lnTo>
                  <a:lnTo>
                    <a:pt x="1257" y="5508"/>
                  </a:lnTo>
                  <a:lnTo>
                    <a:pt x="737" y="5855"/>
                  </a:lnTo>
                  <a:lnTo>
                    <a:pt x="260" y="6245"/>
                  </a:lnTo>
                  <a:lnTo>
                    <a:pt x="130" y="6375"/>
                  </a:lnTo>
                  <a:lnTo>
                    <a:pt x="43" y="6548"/>
                  </a:lnTo>
                  <a:lnTo>
                    <a:pt x="0" y="6723"/>
                  </a:lnTo>
                  <a:lnTo>
                    <a:pt x="0" y="7113"/>
                  </a:lnTo>
                  <a:lnTo>
                    <a:pt x="43" y="7287"/>
                  </a:lnTo>
                  <a:lnTo>
                    <a:pt x="130" y="7460"/>
                  </a:lnTo>
                  <a:lnTo>
                    <a:pt x="260" y="7633"/>
                  </a:lnTo>
                  <a:lnTo>
                    <a:pt x="13965" y="21340"/>
                  </a:lnTo>
                  <a:lnTo>
                    <a:pt x="14140" y="21470"/>
                  </a:lnTo>
                  <a:lnTo>
                    <a:pt x="14313" y="21555"/>
                  </a:lnTo>
                  <a:lnTo>
                    <a:pt x="14485" y="21600"/>
                  </a:lnTo>
                  <a:lnTo>
                    <a:pt x="14877" y="21600"/>
                  </a:lnTo>
                  <a:lnTo>
                    <a:pt x="15050" y="21555"/>
                  </a:lnTo>
                  <a:lnTo>
                    <a:pt x="15223" y="21470"/>
                  </a:lnTo>
                  <a:lnTo>
                    <a:pt x="15353" y="21340"/>
                  </a:lnTo>
                  <a:lnTo>
                    <a:pt x="15745" y="20863"/>
                  </a:lnTo>
                  <a:lnTo>
                    <a:pt x="16090" y="20341"/>
                  </a:lnTo>
                  <a:lnTo>
                    <a:pt x="16307" y="19821"/>
                  </a:lnTo>
                  <a:lnTo>
                    <a:pt x="16525" y="19256"/>
                  </a:lnTo>
                  <a:lnTo>
                    <a:pt x="16655" y="18694"/>
                  </a:lnTo>
                  <a:lnTo>
                    <a:pt x="16742" y="18129"/>
                  </a:lnTo>
                  <a:lnTo>
                    <a:pt x="16785" y="17609"/>
                  </a:lnTo>
                  <a:lnTo>
                    <a:pt x="16785" y="16525"/>
                  </a:lnTo>
                  <a:lnTo>
                    <a:pt x="16742" y="15962"/>
                  </a:lnTo>
                  <a:lnTo>
                    <a:pt x="16655" y="15397"/>
                  </a:lnTo>
                  <a:lnTo>
                    <a:pt x="16525" y="14833"/>
                  </a:lnTo>
                  <a:lnTo>
                    <a:pt x="16437" y="14313"/>
                  </a:lnTo>
                  <a:lnTo>
                    <a:pt x="16265" y="13793"/>
                  </a:lnTo>
                  <a:lnTo>
                    <a:pt x="16090" y="13358"/>
                  </a:lnTo>
                  <a:lnTo>
                    <a:pt x="15917" y="12925"/>
                  </a:lnTo>
                  <a:lnTo>
                    <a:pt x="21600" y="7287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2" name="Google Shape;617;p37"/>
            <p:cNvSpPr/>
            <p:nvPr/>
          </p:nvSpPr>
          <p:spPr>
            <a:xfrm flipV="1">
              <a:off x="157294" y="82567"/>
              <a:ext cx="37820" cy="37819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8" name="Google Shape;613;p37"/>
          <p:cNvGrpSpPr/>
          <p:nvPr/>
        </p:nvGrpSpPr>
        <p:grpSpPr>
          <a:xfrm>
            <a:off x="566593" y="3734398"/>
            <a:ext cx="332999" cy="333017"/>
            <a:chOff x="18" y="0"/>
            <a:chExt cx="332997" cy="333016"/>
          </a:xfrm>
        </p:grpSpPr>
        <p:sp>
          <p:nvSpPr>
            <p:cNvPr id="134" name="Google Shape;614;p37"/>
            <p:cNvSpPr/>
            <p:nvPr/>
          </p:nvSpPr>
          <p:spPr>
            <a:xfrm>
              <a:off x="18" y="190492"/>
              <a:ext cx="142506" cy="1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97" y="0"/>
                  </a:moveTo>
                  <a:lnTo>
                    <a:pt x="1539" y="18454"/>
                  </a:lnTo>
                  <a:lnTo>
                    <a:pt x="0" y="21600"/>
                  </a:lnTo>
                  <a:lnTo>
                    <a:pt x="3146" y="20062"/>
                  </a:lnTo>
                  <a:lnTo>
                    <a:pt x="21600" y="4403"/>
                  </a:lnTo>
                  <a:lnTo>
                    <a:pt x="17197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" name="Google Shape;615;p37"/>
            <p:cNvSpPr/>
            <p:nvPr/>
          </p:nvSpPr>
          <p:spPr>
            <a:xfrm>
              <a:off x="199714" y="0"/>
              <a:ext cx="133303" cy="13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2" y="8298"/>
                  </a:moveTo>
                  <a:lnTo>
                    <a:pt x="13306" y="20778"/>
                  </a:lnTo>
                  <a:lnTo>
                    <a:pt x="14275" y="21226"/>
                  </a:lnTo>
                  <a:lnTo>
                    <a:pt x="15322" y="21526"/>
                  </a:lnTo>
                  <a:lnTo>
                    <a:pt x="16294" y="21600"/>
                  </a:lnTo>
                  <a:lnTo>
                    <a:pt x="17341" y="21600"/>
                  </a:lnTo>
                  <a:lnTo>
                    <a:pt x="18387" y="21376"/>
                  </a:lnTo>
                  <a:lnTo>
                    <a:pt x="19357" y="21002"/>
                  </a:lnTo>
                  <a:lnTo>
                    <a:pt x="19805" y="20704"/>
                  </a:lnTo>
                  <a:lnTo>
                    <a:pt x="20256" y="20480"/>
                  </a:lnTo>
                  <a:lnTo>
                    <a:pt x="20704" y="20106"/>
                  </a:lnTo>
                  <a:lnTo>
                    <a:pt x="21152" y="19731"/>
                  </a:lnTo>
                  <a:lnTo>
                    <a:pt x="21302" y="19507"/>
                  </a:lnTo>
                  <a:lnTo>
                    <a:pt x="21526" y="19210"/>
                  </a:lnTo>
                  <a:lnTo>
                    <a:pt x="21600" y="18835"/>
                  </a:lnTo>
                  <a:lnTo>
                    <a:pt x="21600" y="18237"/>
                  </a:lnTo>
                  <a:lnTo>
                    <a:pt x="21526" y="17939"/>
                  </a:lnTo>
                  <a:lnTo>
                    <a:pt x="21302" y="17638"/>
                  </a:lnTo>
                  <a:lnTo>
                    <a:pt x="21152" y="17341"/>
                  </a:lnTo>
                  <a:lnTo>
                    <a:pt x="4262" y="451"/>
                  </a:lnTo>
                  <a:lnTo>
                    <a:pt x="3962" y="301"/>
                  </a:lnTo>
                  <a:lnTo>
                    <a:pt x="3664" y="77"/>
                  </a:lnTo>
                  <a:lnTo>
                    <a:pt x="3363" y="0"/>
                  </a:lnTo>
                  <a:lnTo>
                    <a:pt x="2768" y="0"/>
                  </a:lnTo>
                  <a:lnTo>
                    <a:pt x="2394" y="77"/>
                  </a:lnTo>
                  <a:lnTo>
                    <a:pt x="2093" y="301"/>
                  </a:lnTo>
                  <a:lnTo>
                    <a:pt x="1869" y="451"/>
                  </a:lnTo>
                  <a:lnTo>
                    <a:pt x="1494" y="899"/>
                  </a:lnTo>
                  <a:lnTo>
                    <a:pt x="1123" y="1347"/>
                  </a:lnTo>
                  <a:lnTo>
                    <a:pt x="899" y="1795"/>
                  </a:lnTo>
                  <a:lnTo>
                    <a:pt x="598" y="2243"/>
                  </a:lnTo>
                  <a:lnTo>
                    <a:pt x="224" y="3216"/>
                  </a:lnTo>
                  <a:lnTo>
                    <a:pt x="0" y="4262"/>
                  </a:lnTo>
                  <a:lnTo>
                    <a:pt x="0" y="5309"/>
                  </a:lnTo>
                  <a:lnTo>
                    <a:pt x="77" y="6278"/>
                  </a:lnTo>
                  <a:lnTo>
                    <a:pt x="374" y="7325"/>
                  </a:lnTo>
                  <a:lnTo>
                    <a:pt x="822" y="8298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Google Shape;616;p37"/>
            <p:cNvSpPr/>
            <p:nvPr/>
          </p:nvSpPr>
          <p:spPr>
            <a:xfrm>
              <a:off x="52134" y="51207"/>
              <a:ext cx="229694" cy="22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13" y="0"/>
                  </a:moveTo>
                  <a:lnTo>
                    <a:pt x="8675" y="5681"/>
                  </a:lnTo>
                  <a:lnTo>
                    <a:pt x="8240" y="5508"/>
                  </a:lnTo>
                  <a:lnTo>
                    <a:pt x="7807" y="5335"/>
                  </a:lnTo>
                  <a:lnTo>
                    <a:pt x="7285" y="5161"/>
                  </a:lnTo>
                  <a:lnTo>
                    <a:pt x="6765" y="5074"/>
                  </a:lnTo>
                  <a:lnTo>
                    <a:pt x="6203" y="4944"/>
                  </a:lnTo>
                  <a:lnTo>
                    <a:pt x="5638" y="4858"/>
                  </a:lnTo>
                  <a:lnTo>
                    <a:pt x="5074" y="4814"/>
                  </a:lnTo>
                  <a:lnTo>
                    <a:pt x="3989" y="4814"/>
                  </a:lnTo>
                  <a:lnTo>
                    <a:pt x="3469" y="4858"/>
                  </a:lnTo>
                  <a:lnTo>
                    <a:pt x="2906" y="4944"/>
                  </a:lnTo>
                  <a:lnTo>
                    <a:pt x="2342" y="5074"/>
                  </a:lnTo>
                  <a:lnTo>
                    <a:pt x="1777" y="5291"/>
                  </a:lnTo>
                  <a:lnTo>
                    <a:pt x="1257" y="5508"/>
                  </a:lnTo>
                  <a:lnTo>
                    <a:pt x="737" y="5855"/>
                  </a:lnTo>
                  <a:lnTo>
                    <a:pt x="260" y="6245"/>
                  </a:lnTo>
                  <a:lnTo>
                    <a:pt x="130" y="6375"/>
                  </a:lnTo>
                  <a:lnTo>
                    <a:pt x="43" y="6548"/>
                  </a:lnTo>
                  <a:lnTo>
                    <a:pt x="0" y="6723"/>
                  </a:lnTo>
                  <a:lnTo>
                    <a:pt x="0" y="7113"/>
                  </a:lnTo>
                  <a:lnTo>
                    <a:pt x="43" y="7287"/>
                  </a:lnTo>
                  <a:lnTo>
                    <a:pt x="130" y="7460"/>
                  </a:lnTo>
                  <a:lnTo>
                    <a:pt x="260" y="7633"/>
                  </a:lnTo>
                  <a:lnTo>
                    <a:pt x="13965" y="21340"/>
                  </a:lnTo>
                  <a:lnTo>
                    <a:pt x="14140" y="21470"/>
                  </a:lnTo>
                  <a:lnTo>
                    <a:pt x="14313" y="21555"/>
                  </a:lnTo>
                  <a:lnTo>
                    <a:pt x="14485" y="21600"/>
                  </a:lnTo>
                  <a:lnTo>
                    <a:pt x="14877" y="21600"/>
                  </a:lnTo>
                  <a:lnTo>
                    <a:pt x="15050" y="21555"/>
                  </a:lnTo>
                  <a:lnTo>
                    <a:pt x="15223" y="21470"/>
                  </a:lnTo>
                  <a:lnTo>
                    <a:pt x="15353" y="21340"/>
                  </a:lnTo>
                  <a:lnTo>
                    <a:pt x="15745" y="20863"/>
                  </a:lnTo>
                  <a:lnTo>
                    <a:pt x="16090" y="20341"/>
                  </a:lnTo>
                  <a:lnTo>
                    <a:pt x="16307" y="19821"/>
                  </a:lnTo>
                  <a:lnTo>
                    <a:pt x="16525" y="19256"/>
                  </a:lnTo>
                  <a:lnTo>
                    <a:pt x="16655" y="18694"/>
                  </a:lnTo>
                  <a:lnTo>
                    <a:pt x="16742" y="18129"/>
                  </a:lnTo>
                  <a:lnTo>
                    <a:pt x="16785" y="17609"/>
                  </a:lnTo>
                  <a:lnTo>
                    <a:pt x="16785" y="16525"/>
                  </a:lnTo>
                  <a:lnTo>
                    <a:pt x="16742" y="15962"/>
                  </a:lnTo>
                  <a:lnTo>
                    <a:pt x="16655" y="15397"/>
                  </a:lnTo>
                  <a:lnTo>
                    <a:pt x="16525" y="14833"/>
                  </a:lnTo>
                  <a:lnTo>
                    <a:pt x="16437" y="14313"/>
                  </a:lnTo>
                  <a:lnTo>
                    <a:pt x="16265" y="13793"/>
                  </a:lnTo>
                  <a:lnTo>
                    <a:pt x="16090" y="13358"/>
                  </a:lnTo>
                  <a:lnTo>
                    <a:pt x="15917" y="12925"/>
                  </a:lnTo>
                  <a:lnTo>
                    <a:pt x="21600" y="7287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7" name="Google Shape;617;p37"/>
            <p:cNvSpPr/>
            <p:nvPr/>
          </p:nvSpPr>
          <p:spPr>
            <a:xfrm flipV="1">
              <a:off x="157294" y="82567"/>
              <a:ext cx="37820" cy="37819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4" name="Google Shape;376;p25"/>
          <p:cNvGrpSpPr/>
          <p:nvPr/>
        </p:nvGrpSpPr>
        <p:grpSpPr>
          <a:xfrm>
            <a:off x="4508666" y="1419622"/>
            <a:ext cx="3375701" cy="1413639"/>
            <a:chOff x="0" y="0"/>
            <a:chExt cx="2945934" cy="1292527"/>
          </a:xfrm>
        </p:grpSpPr>
        <p:sp>
          <p:nvSpPr>
            <p:cNvPr id="139" name="Google Shape;377;p25"/>
            <p:cNvSpPr/>
            <p:nvPr/>
          </p:nvSpPr>
          <p:spPr>
            <a:xfrm>
              <a:off x="2487514" y="-1"/>
              <a:ext cx="455484" cy="25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2A8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sp>
          <p:nvSpPr>
            <p:cNvPr id="140" name="Google Shape;378;p25"/>
            <p:cNvSpPr/>
            <p:nvPr/>
          </p:nvSpPr>
          <p:spPr>
            <a:xfrm rot="10800000" flipH="1">
              <a:off x="453179" y="255785"/>
              <a:ext cx="2038473" cy="777693"/>
            </a:xfrm>
            <a:prstGeom prst="rect">
              <a:avLst/>
            </a:prstGeom>
            <a:solidFill>
              <a:srgbClr val="C7D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sp>
          <p:nvSpPr>
            <p:cNvPr id="141" name="Google Shape;379;p25"/>
            <p:cNvSpPr/>
            <p:nvPr/>
          </p:nvSpPr>
          <p:spPr>
            <a:xfrm rot="10800000" flipH="1">
              <a:off x="2490451" y="255781"/>
              <a:ext cx="455485" cy="77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sp>
          <p:nvSpPr>
            <p:cNvPr id="142" name="Google Shape;380;p25"/>
            <p:cNvSpPr/>
            <p:nvPr/>
          </p:nvSpPr>
          <p:spPr>
            <a:xfrm flipH="1">
              <a:off x="0" y="255781"/>
              <a:ext cx="455485" cy="77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sp>
          <p:nvSpPr>
            <p:cNvPr id="143" name="Google Shape;381;p25"/>
            <p:cNvSpPr/>
            <p:nvPr/>
          </p:nvSpPr>
          <p:spPr>
            <a:xfrm rot="10800000">
              <a:off x="2" y="1033484"/>
              <a:ext cx="455485" cy="25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2A8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</p:grpSp>
      <p:sp>
        <p:nvSpPr>
          <p:cNvPr id="145" name="Google Shape;382;p25"/>
          <p:cNvSpPr txBox="1"/>
          <p:nvPr/>
        </p:nvSpPr>
        <p:spPr>
          <a:xfrm>
            <a:off x="4879253" y="1817391"/>
            <a:ext cx="2526403" cy="680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pPr algn="ctr" defTabSz="630936">
              <a:defRPr sz="2760" b="1">
                <a:solidFill>
                  <a:srgbClr val="3F537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3,2 </a:t>
            </a:r>
            <a:r>
              <a:rPr dirty="0" err="1"/>
              <a:t>млрд</a:t>
            </a:r>
            <a:r>
              <a:rPr dirty="0"/>
              <a:t>.</a:t>
            </a:r>
          </a:p>
        </p:txBody>
      </p:sp>
      <p:grpSp>
        <p:nvGrpSpPr>
          <p:cNvPr id="151" name="Google Shape;376;p25"/>
          <p:cNvGrpSpPr/>
          <p:nvPr/>
        </p:nvGrpSpPr>
        <p:grpSpPr>
          <a:xfrm>
            <a:off x="4455531" y="2627812"/>
            <a:ext cx="3497476" cy="1595284"/>
            <a:chOff x="0" y="0"/>
            <a:chExt cx="3052207" cy="1458610"/>
          </a:xfrm>
        </p:grpSpPr>
        <p:sp>
          <p:nvSpPr>
            <p:cNvPr id="146" name="Google Shape;377;p25"/>
            <p:cNvSpPr/>
            <p:nvPr/>
          </p:nvSpPr>
          <p:spPr>
            <a:xfrm>
              <a:off x="2577249" y="0"/>
              <a:ext cx="471916" cy="29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2A8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sp>
          <p:nvSpPr>
            <p:cNvPr id="147" name="Google Shape;378;p25"/>
            <p:cNvSpPr/>
            <p:nvPr/>
          </p:nvSpPr>
          <p:spPr>
            <a:xfrm rot="10800000" flipH="1">
              <a:off x="469528" y="288653"/>
              <a:ext cx="2112010" cy="877622"/>
            </a:xfrm>
            <a:prstGeom prst="rect">
              <a:avLst/>
            </a:prstGeom>
            <a:solidFill>
              <a:srgbClr val="C7D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sp>
          <p:nvSpPr>
            <p:cNvPr id="148" name="Google Shape;379;p25"/>
            <p:cNvSpPr/>
            <p:nvPr/>
          </p:nvSpPr>
          <p:spPr>
            <a:xfrm rot="10800000" flipH="1">
              <a:off x="2580292" y="288648"/>
              <a:ext cx="471916" cy="877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sp>
          <p:nvSpPr>
            <p:cNvPr id="149" name="Google Shape;380;p25"/>
            <p:cNvSpPr/>
            <p:nvPr/>
          </p:nvSpPr>
          <p:spPr>
            <a:xfrm flipH="1">
              <a:off x="0" y="288647"/>
              <a:ext cx="471916" cy="877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  <p:sp>
          <p:nvSpPr>
            <p:cNvPr id="150" name="Google Shape;381;p25"/>
            <p:cNvSpPr/>
            <p:nvPr/>
          </p:nvSpPr>
          <p:spPr>
            <a:xfrm rot="10800000">
              <a:off x="2" y="1166281"/>
              <a:ext cx="471916" cy="29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2A8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vo"/>
                  <a:ea typeface="Arvo"/>
                  <a:cs typeface="Arvo"/>
                  <a:sym typeface="Arvo"/>
                </a:defRPr>
              </a:pPr>
              <a:endParaRPr/>
            </a:p>
          </p:txBody>
        </p:sp>
      </p:grpSp>
      <p:sp>
        <p:nvSpPr>
          <p:cNvPr id="152" name="Прямоугольник 119"/>
          <p:cNvSpPr txBox="1"/>
          <p:nvPr/>
        </p:nvSpPr>
        <p:spPr>
          <a:xfrm>
            <a:off x="5051356" y="3191883"/>
            <a:ext cx="2239830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500" b="1">
                <a:solidFill>
                  <a:srgbClr val="3F537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$ 206,4 </a:t>
            </a:r>
            <a:r>
              <a:rPr dirty="0" err="1"/>
              <a:t>млрд</a:t>
            </a:r>
            <a:r>
              <a:rPr dirty="0"/>
              <a:t>.</a:t>
            </a:r>
          </a:p>
        </p:txBody>
      </p:sp>
      <p:sp>
        <p:nvSpPr>
          <p:cNvPr id="153" name="Google Shape;383;p25"/>
          <p:cNvSpPr txBox="1"/>
          <p:nvPr/>
        </p:nvSpPr>
        <p:spPr>
          <a:xfrm>
            <a:off x="4440997" y="2499644"/>
            <a:ext cx="3530783" cy="38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rmAutofit/>
          </a:bodyPr>
          <a:lstStyle>
            <a:lvl1pPr algn="ctr" defTabSz="475487">
              <a:spcBef>
                <a:spcPts val="500"/>
              </a:spcBef>
              <a:buClr>
                <a:srgbClr val="C7D3E6"/>
              </a:buClr>
              <a:buFont typeface="Helvetica"/>
              <a:defRPr sz="1040">
                <a:solidFill>
                  <a:srgbClr val="FF98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Компьютерных игроков в мире</a:t>
            </a:r>
          </a:p>
        </p:txBody>
      </p:sp>
      <p:sp>
        <p:nvSpPr>
          <p:cNvPr id="154" name="Прямоугольник 120"/>
          <p:cNvSpPr txBox="1"/>
          <p:nvPr/>
        </p:nvSpPr>
        <p:spPr>
          <a:xfrm>
            <a:off x="4813484" y="3966551"/>
            <a:ext cx="278157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1000"/>
              </a:spcBef>
              <a:defRPr sz="1000">
                <a:solidFill>
                  <a:srgbClr val="FF98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Прогнозируемый</a:t>
            </a:r>
            <a:r>
              <a:rPr dirty="0"/>
              <a:t> </a:t>
            </a:r>
            <a:r>
              <a:rPr dirty="0" err="1"/>
              <a:t>объем</a:t>
            </a:r>
            <a:r>
              <a:rPr dirty="0"/>
              <a:t> </a:t>
            </a:r>
            <a:r>
              <a:rPr dirty="0" err="1"/>
              <a:t>мирового</a:t>
            </a:r>
            <a:r>
              <a:rPr dirty="0"/>
              <a:t> </a:t>
            </a:r>
            <a:r>
              <a:rPr dirty="0" err="1"/>
              <a:t>игрового</a:t>
            </a:r>
            <a:r>
              <a:rPr dirty="0"/>
              <a:t> </a:t>
            </a:r>
            <a:r>
              <a:rPr dirty="0" err="1"/>
              <a:t>рынка</a:t>
            </a:r>
            <a:r>
              <a:rPr dirty="0"/>
              <a:t> в 2025 </a:t>
            </a:r>
            <a:r>
              <a:rPr dirty="0" err="1"/>
              <a:t>году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494;p33"/>
          <p:cNvSpPr/>
          <p:nvPr/>
        </p:nvSpPr>
        <p:spPr>
          <a:xfrm>
            <a:off x="345744" y="1167764"/>
            <a:ext cx="4306155" cy="3132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5" y="446"/>
                </a:moveTo>
                <a:lnTo>
                  <a:pt x="10826" y="460"/>
                </a:lnTo>
                <a:lnTo>
                  <a:pt x="10856" y="473"/>
                </a:lnTo>
                <a:lnTo>
                  <a:pt x="10866" y="512"/>
                </a:lnTo>
                <a:lnTo>
                  <a:pt x="10877" y="538"/>
                </a:lnTo>
                <a:lnTo>
                  <a:pt x="10866" y="578"/>
                </a:lnTo>
                <a:lnTo>
                  <a:pt x="10856" y="617"/>
                </a:lnTo>
                <a:lnTo>
                  <a:pt x="10826" y="630"/>
                </a:lnTo>
                <a:lnTo>
                  <a:pt x="10805" y="643"/>
                </a:lnTo>
                <a:lnTo>
                  <a:pt x="10774" y="630"/>
                </a:lnTo>
                <a:lnTo>
                  <a:pt x="10744" y="617"/>
                </a:lnTo>
                <a:lnTo>
                  <a:pt x="10734" y="578"/>
                </a:lnTo>
                <a:lnTo>
                  <a:pt x="10723" y="538"/>
                </a:lnTo>
                <a:lnTo>
                  <a:pt x="10734" y="512"/>
                </a:lnTo>
                <a:lnTo>
                  <a:pt x="10744" y="473"/>
                </a:lnTo>
                <a:lnTo>
                  <a:pt x="10774" y="460"/>
                </a:lnTo>
                <a:lnTo>
                  <a:pt x="10805" y="446"/>
                </a:lnTo>
                <a:close/>
                <a:moveTo>
                  <a:pt x="20711" y="1142"/>
                </a:moveTo>
                <a:lnTo>
                  <a:pt x="20721" y="1156"/>
                </a:lnTo>
                <a:lnTo>
                  <a:pt x="20721" y="17333"/>
                </a:lnTo>
                <a:lnTo>
                  <a:pt x="889" y="17333"/>
                </a:lnTo>
                <a:lnTo>
                  <a:pt x="889" y="1142"/>
                </a:lnTo>
                <a:close/>
                <a:moveTo>
                  <a:pt x="531" y="0"/>
                </a:moveTo>
                <a:lnTo>
                  <a:pt x="480" y="13"/>
                </a:lnTo>
                <a:lnTo>
                  <a:pt x="368" y="66"/>
                </a:lnTo>
                <a:lnTo>
                  <a:pt x="266" y="131"/>
                </a:lnTo>
                <a:lnTo>
                  <a:pt x="174" y="223"/>
                </a:lnTo>
                <a:lnTo>
                  <a:pt x="102" y="341"/>
                </a:lnTo>
                <a:lnTo>
                  <a:pt x="41" y="473"/>
                </a:lnTo>
                <a:lnTo>
                  <a:pt x="10" y="617"/>
                </a:lnTo>
                <a:lnTo>
                  <a:pt x="0" y="696"/>
                </a:lnTo>
                <a:lnTo>
                  <a:pt x="0" y="17792"/>
                </a:lnTo>
                <a:lnTo>
                  <a:pt x="10" y="17858"/>
                </a:lnTo>
                <a:lnTo>
                  <a:pt x="41" y="18002"/>
                </a:lnTo>
                <a:lnTo>
                  <a:pt x="102" y="18133"/>
                </a:lnTo>
                <a:lnTo>
                  <a:pt x="174" y="18252"/>
                </a:lnTo>
                <a:lnTo>
                  <a:pt x="266" y="18344"/>
                </a:lnTo>
                <a:lnTo>
                  <a:pt x="368" y="18422"/>
                </a:lnTo>
                <a:lnTo>
                  <a:pt x="480" y="18462"/>
                </a:lnTo>
                <a:lnTo>
                  <a:pt x="531" y="18475"/>
                </a:lnTo>
                <a:lnTo>
                  <a:pt x="21068" y="18475"/>
                </a:lnTo>
                <a:lnTo>
                  <a:pt x="21130" y="18462"/>
                </a:lnTo>
                <a:lnTo>
                  <a:pt x="21242" y="18422"/>
                </a:lnTo>
                <a:lnTo>
                  <a:pt x="21344" y="18344"/>
                </a:lnTo>
                <a:lnTo>
                  <a:pt x="21426" y="18252"/>
                </a:lnTo>
                <a:lnTo>
                  <a:pt x="21498" y="18133"/>
                </a:lnTo>
                <a:lnTo>
                  <a:pt x="21559" y="18002"/>
                </a:lnTo>
                <a:lnTo>
                  <a:pt x="21590" y="17858"/>
                </a:lnTo>
                <a:lnTo>
                  <a:pt x="21600" y="17792"/>
                </a:lnTo>
                <a:lnTo>
                  <a:pt x="21600" y="696"/>
                </a:lnTo>
                <a:lnTo>
                  <a:pt x="21590" y="617"/>
                </a:lnTo>
                <a:lnTo>
                  <a:pt x="21559" y="473"/>
                </a:lnTo>
                <a:lnTo>
                  <a:pt x="21498" y="341"/>
                </a:lnTo>
                <a:lnTo>
                  <a:pt x="21426" y="223"/>
                </a:lnTo>
                <a:lnTo>
                  <a:pt x="21344" y="131"/>
                </a:lnTo>
                <a:lnTo>
                  <a:pt x="21242" y="66"/>
                </a:lnTo>
                <a:lnTo>
                  <a:pt x="21130" y="13"/>
                </a:lnTo>
                <a:lnTo>
                  <a:pt x="21068" y="0"/>
                </a:lnTo>
                <a:close/>
                <a:moveTo>
                  <a:pt x="8331" y="18514"/>
                </a:moveTo>
                <a:lnTo>
                  <a:pt x="8290" y="19145"/>
                </a:lnTo>
                <a:lnTo>
                  <a:pt x="8239" y="19788"/>
                </a:lnTo>
                <a:lnTo>
                  <a:pt x="8188" y="20366"/>
                </a:lnTo>
                <a:lnTo>
                  <a:pt x="8127" y="20773"/>
                </a:lnTo>
                <a:lnTo>
                  <a:pt x="8096" y="20930"/>
                </a:lnTo>
                <a:lnTo>
                  <a:pt x="8076" y="21035"/>
                </a:lnTo>
                <a:lnTo>
                  <a:pt x="8045" y="21114"/>
                </a:lnTo>
                <a:lnTo>
                  <a:pt x="8014" y="21154"/>
                </a:lnTo>
                <a:lnTo>
                  <a:pt x="7933" y="21180"/>
                </a:lnTo>
                <a:lnTo>
                  <a:pt x="7800" y="21219"/>
                </a:lnTo>
                <a:lnTo>
                  <a:pt x="7483" y="21285"/>
                </a:lnTo>
                <a:lnTo>
                  <a:pt x="7237" y="21337"/>
                </a:lnTo>
                <a:lnTo>
                  <a:pt x="7145" y="21364"/>
                </a:lnTo>
                <a:lnTo>
                  <a:pt x="7094" y="21377"/>
                </a:lnTo>
                <a:lnTo>
                  <a:pt x="7084" y="21390"/>
                </a:lnTo>
                <a:lnTo>
                  <a:pt x="7084" y="21429"/>
                </a:lnTo>
                <a:lnTo>
                  <a:pt x="7094" y="21442"/>
                </a:lnTo>
                <a:lnTo>
                  <a:pt x="7166" y="21456"/>
                </a:lnTo>
                <a:lnTo>
                  <a:pt x="7289" y="21469"/>
                </a:lnTo>
                <a:lnTo>
                  <a:pt x="7738" y="21482"/>
                </a:lnTo>
                <a:lnTo>
                  <a:pt x="8444" y="21495"/>
                </a:lnTo>
                <a:lnTo>
                  <a:pt x="13115" y="21495"/>
                </a:lnTo>
                <a:lnTo>
                  <a:pt x="13810" y="21482"/>
                </a:lnTo>
                <a:lnTo>
                  <a:pt x="14260" y="21469"/>
                </a:lnTo>
                <a:lnTo>
                  <a:pt x="14393" y="21456"/>
                </a:lnTo>
                <a:lnTo>
                  <a:pt x="14465" y="21442"/>
                </a:lnTo>
                <a:lnTo>
                  <a:pt x="14475" y="21429"/>
                </a:lnTo>
                <a:lnTo>
                  <a:pt x="14475" y="21390"/>
                </a:lnTo>
                <a:lnTo>
                  <a:pt x="14465" y="21377"/>
                </a:lnTo>
                <a:lnTo>
                  <a:pt x="14414" y="21364"/>
                </a:lnTo>
                <a:lnTo>
                  <a:pt x="14322" y="21337"/>
                </a:lnTo>
                <a:lnTo>
                  <a:pt x="14076" y="21285"/>
                </a:lnTo>
                <a:lnTo>
                  <a:pt x="13759" y="21219"/>
                </a:lnTo>
                <a:lnTo>
                  <a:pt x="13627" y="21180"/>
                </a:lnTo>
                <a:lnTo>
                  <a:pt x="13545" y="21154"/>
                </a:lnTo>
                <a:lnTo>
                  <a:pt x="13514" y="21114"/>
                </a:lnTo>
                <a:lnTo>
                  <a:pt x="13483" y="21035"/>
                </a:lnTo>
                <a:lnTo>
                  <a:pt x="13453" y="20930"/>
                </a:lnTo>
                <a:lnTo>
                  <a:pt x="13432" y="20773"/>
                </a:lnTo>
                <a:lnTo>
                  <a:pt x="13371" y="20366"/>
                </a:lnTo>
                <a:lnTo>
                  <a:pt x="13310" y="19788"/>
                </a:lnTo>
                <a:lnTo>
                  <a:pt x="13259" y="19145"/>
                </a:lnTo>
                <a:lnTo>
                  <a:pt x="13228" y="18514"/>
                </a:lnTo>
                <a:close/>
                <a:moveTo>
                  <a:pt x="7145" y="21482"/>
                </a:moveTo>
                <a:lnTo>
                  <a:pt x="7145" y="21547"/>
                </a:lnTo>
                <a:lnTo>
                  <a:pt x="7156" y="21561"/>
                </a:lnTo>
                <a:lnTo>
                  <a:pt x="7350" y="21574"/>
                </a:lnTo>
                <a:lnTo>
                  <a:pt x="7902" y="21587"/>
                </a:lnTo>
                <a:lnTo>
                  <a:pt x="9394" y="21600"/>
                </a:lnTo>
                <a:lnTo>
                  <a:pt x="12165" y="21600"/>
                </a:lnTo>
                <a:lnTo>
                  <a:pt x="13647" y="21587"/>
                </a:lnTo>
                <a:lnTo>
                  <a:pt x="14209" y="21574"/>
                </a:lnTo>
                <a:lnTo>
                  <a:pt x="14403" y="21561"/>
                </a:lnTo>
                <a:lnTo>
                  <a:pt x="14414" y="21547"/>
                </a:lnTo>
                <a:lnTo>
                  <a:pt x="14414" y="21495"/>
                </a:lnTo>
                <a:lnTo>
                  <a:pt x="14403" y="21482"/>
                </a:lnTo>
                <a:lnTo>
                  <a:pt x="14168" y="21495"/>
                </a:lnTo>
                <a:lnTo>
                  <a:pt x="13739" y="21508"/>
                </a:lnTo>
                <a:lnTo>
                  <a:pt x="12175" y="21521"/>
                </a:lnTo>
                <a:lnTo>
                  <a:pt x="9384" y="21521"/>
                </a:lnTo>
                <a:lnTo>
                  <a:pt x="7820" y="21508"/>
                </a:lnTo>
                <a:lnTo>
                  <a:pt x="7391" y="21495"/>
                </a:lnTo>
                <a:lnTo>
                  <a:pt x="7156" y="21482"/>
                </a:lnTo>
                <a:close/>
              </a:path>
            </a:pathLst>
          </a:custGeom>
          <a:solidFill>
            <a:srgbClr val="C7D3E6"/>
          </a:solidFill>
          <a:ln>
            <a:solidFill>
              <a:srgbClr val="92A8C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endParaRPr/>
          </a:p>
        </p:txBody>
      </p:sp>
      <p:sp>
        <p:nvSpPr>
          <p:cNvPr id="163" name="Google Shape;496;p33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pic>
        <p:nvPicPr>
          <p:cNvPr id="164" name="Рисунок 1" descr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2760" y="1343298"/>
            <a:ext cx="4011504" cy="23634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oogle Shape;565;p37"/>
          <p:cNvGrpSpPr/>
          <p:nvPr/>
        </p:nvGrpSpPr>
        <p:grpSpPr>
          <a:xfrm>
            <a:off x="7350560" y="96327"/>
            <a:ext cx="534879" cy="567647"/>
            <a:chOff x="33" y="31"/>
            <a:chExt cx="534878" cy="567646"/>
          </a:xfrm>
        </p:grpSpPr>
        <p:sp>
          <p:nvSpPr>
            <p:cNvPr id="165" name="Google Shape;566;p37"/>
            <p:cNvSpPr/>
            <p:nvPr/>
          </p:nvSpPr>
          <p:spPr>
            <a:xfrm>
              <a:off x="39051" y="62091"/>
              <a:ext cx="495861" cy="12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5" y="0"/>
                  </a:moveTo>
                  <a:lnTo>
                    <a:pt x="1345" y="0"/>
                  </a:lnTo>
                  <a:lnTo>
                    <a:pt x="1061" y="134"/>
                  </a:lnTo>
                  <a:lnTo>
                    <a:pt x="814" y="407"/>
                  </a:lnTo>
                  <a:lnTo>
                    <a:pt x="566" y="948"/>
                  </a:lnTo>
                  <a:lnTo>
                    <a:pt x="390" y="1495"/>
                  </a:lnTo>
                  <a:lnTo>
                    <a:pt x="212" y="2310"/>
                  </a:lnTo>
                  <a:lnTo>
                    <a:pt x="106" y="3124"/>
                  </a:lnTo>
                  <a:lnTo>
                    <a:pt x="0" y="4078"/>
                  </a:lnTo>
                  <a:lnTo>
                    <a:pt x="0" y="17528"/>
                  </a:lnTo>
                  <a:lnTo>
                    <a:pt x="106" y="18476"/>
                  </a:lnTo>
                  <a:lnTo>
                    <a:pt x="212" y="19290"/>
                  </a:lnTo>
                  <a:lnTo>
                    <a:pt x="390" y="20105"/>
                  </a:lnTo>
                  <a:lnTo>
                    <a:pt x="566" y="20786"/>
                  </a:lnTo>
                  <a:lnTo>
                    <a:pt x="814" y="21193"/>
                  </a:lnTo>
                  <a:lnTo>
                    <a:pt x="1061" y="21466"/>
                  </a:lnTo>
                  <a:lnTo>
                    <a:pt x="1345" y="21600"/>
                  </a:lnTo>
                  <a:lnTo>
                    <a:pt x="18555" y="21600"/>
                  </a:lnTo>
                  <a:lnTo>
                    <a:pt x="21600" y="10867"/>
                  </a:lnTo>
                  <a:lnTo>
                    <a:pt x="18555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6" name="Google Shape;567;p37"/>
            <p:cNvSpPr/>
            <p:nvPr/>
          </p:nvSpPr>
          <p:spPr>
            <a:xfrm>
              <a:off x="33" y="215734"/>
              <a:ext cx="495861" cy="12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45" y="0"/>
                  </a:moveTo>
                  <a:lnTo>
                    <a:pt x="20255" y="0"/>
                  </a:lnTo>
                  <a:lnTo>
                    <a:pt x="20537" y="134"/>
                  </a:lnTo>
                  <a:lnTo>
                    <a:pt x="20786" y="407"/>
                  </a:lnTo>
                  <a:lnTo>
                    <a:pt x="21033" y="814"/>
                  </a:lnTo>
                  <a:lnTo>
                    <a:pt x="21210" y="1495"/>
                  </a:lnTo>
                  <a:lnTo>
                    <a:pt x="21388" y="2310"/>
                  </a:lnTo>
                  <a:lnTo>
                    <a:pt x="21494" y="3124"/>
                  </a:lnTo>
                  <a:lnTo>
                    <a:pt x="21600" y="4078"/>
                  </a:lnTo>
                  <a:lnTo>
                    <a:pt x="21600" y="17528"/>
                  </a:lnTo>
                  <a:lnTo>
                    <a:pt x="21494" y="18476"/>
                  </a:lnTo>
                  <a:lnTo>
                    <a:pt x="21388" y="19290"/>
                  </a:lnTo>
                  <a:lnTo>
                    <a:pt x="21210" y="20105"/>
                  </a:lnTo>
                  <a:lnTo>
                    <a:pt x="21033" y="20652"/>
                  </a:lnTo>
                  <a:lnTo>
                    <a:pt x="20786" y="21193"/>
                  </a:lnTo>
                  <a:lnTo>
                    <a:pt x="20537" y="21466"/>
                  </a:lnTo>
                  <a:lnTo>
                    <a:pt x="20255" y="21600"/>
                  </a:lnTo>
                  <a:lnTo>
                    <a:pt x="3045" y="21600"/>
                  </a:lnTo>
                  <a:lnTo>
                    <a:pt x="0" y="10733"/>
                  </a:lnTo>
                  <a:lnTo>
                    <a:pt x="3045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7" name="Google Shape;568;p37"/>
            <p:cNvSpPr/>
            <p:nvPr/>
          </p:nvSpPr>
          <p:spPr>
            <a:xfrm>
              <a:off x="238216" y="31"/>
              <a:ext cx="58513" cy="6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5008"/>
                  </a:lnTo>
                  <a:lnTo>
                    <a:pt x="21304" y="3948"/>
                  </a:lnTo>
                  <a:lnTo>
                    <a:pt x="20405" y="2899"/>
                  </a:lnTo>
                  <a:lnTo>
                    <a:pt x="19505" y="1839"/>
                  </a:lnTo>
                  <a:lnTo>
                    <a:pt x="18606" y="1049"/>
                  </a:lnTo>
                  <a:lnTo>
                    <a:pt x="17398" y="519"/>
                  </a:lnTo>
                  <a:lnTo>
                    <a:pt x="15895" y="260"/>
                  </a:lnTo>
                  <a:lnTo>
                    <a:pt x="14700" y="0"/>
                  </a:lnTo>
                  <a:lnTo>
                    <a:pt x="6900" y="0"/>
                  </a:lnTo>
                  <a:lnTo>
                    <a:pt x="5693" y="260"/>
                  </a:lnTo>
                  <a:lnTo>
                    <a:pt x="4202" y="519"/>
                  </a:lnTo>
                  <a:lnTo>
                    <a:pt x="2994" y="1049"/>
                  </a:lnTo>
                  <a:lnTo>
                    <a:pt x="2095" y="1839"/>
                  </a:lnTo>
                  <a:lnTo>
                    <a:pt x="1195" y="2899"/>
                  </a:lnTo>
                  <a:lnTo>
                    <a:pt x="296" y="3948"/>
                  </a:lnTo>
                  <a:lnTo>
                    <a:pt x="0" y="5008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8" name="Google Shape;569;p37"/>
            <p:cNvSpPr/>
            <p:nvPr/>
          </p:nvSpPr>
          <p:spPr>
            <a:xfrm>
              <a:off x="238216" y="336063"/>
              <a:ext cx="58513" cy="231615"/>
            </a:xfrm>
            <a:prstGeom prst="rect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70" name="Прямоугольник 3"/>
          <p:cNvSpPr txBox="1"/>
          <p:nvPr/>
        </p:nvSpPr>
        <p:spPr>
          <a:xfrm>
            <a:off x="4892929" y="1257785"/>
            <a:ext cx="4009089" cy="289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Спасти</a:t>
            </a:r>
            <a:r>
              <a:rPr dirty="0"/>
              <a:t> </a:t>
            </a:r>
            <a:r>
              <a:rPr dirty="0" err="1"/>
              <a:t>Академию</a:t>
            </a:r>
            <a:r>
              <a:rPr dirty="0"/>
              <a:t>, </a:t>
            </a:r>
            <a:r>
              <a:rPr dirty="0" err="1"/>
              <a:t>одержи</a:t>
            </a:r>
            <a:r>
              <a:rPr dirty="0"/>
              <a:t> </a:t>
            </a:r>
            <a:r>
              <a:rPr dirty="0" err="1"/>
              <a:t>победу</a:t>
            </a:r>
            <a:r>
              <a:rPr dirty="0"/>
              <a:t> </a:t>
            </a:r>
            <a:endParaRPr lang="ru-RU" dirty="0" smtClean="0"/>
          </a:p>
          <a:p>
            <a:pPr>
              <a:defRPr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 smtClean="0"/>
              <a:t>над</a:t>
            </a:r>
            <a:r>
              <a:rPr dirty="0" smtClean="0"/>
              <a:t> </a:t>
            </a:r>
            <a:r>
              <a:rPr dirty="0" err="1"/>
              <a:t>Мастером</a:t>
            </a:r>
            <a:r>
              <a:rPr dirty="0"/>
              <a:t> </a:t>
            </a:r>
            <a:r>
              <a:rPr dirty="0" err="1"/>
              <a:t>Теней</a:t>
            </a:r>
            <a:r>
              <a:rPr dirty="0"/>
              <a:t> и </a:t>
            </a:r>
            <a:r>
              <a:rPr dirty="0" err="1"/>
              <a:t>верни</a:t>
            </a:r>
            <a:r>
              <a:rPr dirty="0"/>
              <a:t> </a:t>
            </a:r>
            <a:r>
              <a:rPr dirty="0" err="1"/>
              <a:t>гармонию</a:t>
            </a:r>
            <a:r>
              <a:rPr dirty="0"/>
              <a:t> </a:t>
            </a:r>
            <a:endParaRPr lang="ru-RU" dirty="0" smtClean="0"/>
          </a:p>
          <a:p>
            <a:pPr>
              <a:defRPr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smtClean="0"/>
              <a:t>и </a:t>
            </a:r>
            <a:r>
              <a:rPr dirty="0" err="1"/>
              <a:t>процветание</a:t>
            </a:r>
            <a:r>
              <a:rPr dirty="0"/>
              <a:t> в </a:t>
            </a:r>
            <a:r>
              <a:rPr dirty="0" err="1"/>
              <a:t>мир</a:t>
            </a:r>
            <a:r>
              <a:rPr dirty="0"/>
              <a:t> «</a:t>
            </a:r>
            <a:r>
              <a:rPr dirty="0" err="1"/>
              <a:t>Эливкей</a:t>
            </a:r>
            <a:r>
              <a:rPr dirty="0"/>
              <a:t>»!</a:t>
            </a:r>
          </a:p>
          <a:p>
            <a:pPr>
              <a:defRPr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>
              <a:defRPr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Игрок</a:t>
            </a:r>
            <a:r>
              <a:rPr dirty="0"/>
              <a:t> </a:t>
            </a:r>
            <a:r>
              <a:rPr dirty="0" err="1"/>
              <a:t>берет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dirty="0" err="1"/>
              <a:t>роль</a:t>
            </a:r>
            <a:r>
              <a:rPr dirty="0"/>
              <a:t> </a:t>
            </a:r>
            <a:r>
              <a:rPr dirty="0" err="1"/>
              <a:t>молодого</a:t>
            </a:r>
            <a:r>
              <a:rPr dirty="0"/>
              <a:t> </a:t>
            </a:r>
            <a:r>
              <a:rPr dirty="0" err="1"/>
              <a:t>искателя</a:t>
            </a:r>
            <a:r>
              <a:rPr dirty="0"/>
              <a:t> </a:t>
            </a:r>
            <a:r>
              <a:rPr dirty="0" err="1"/>
              <a:t>приключений</a:t>
            </a:r>
            <a:r>
              <a:rPr dirty="0"/>
              <a:t>, </a:t>
            </a:r>
            <a:r>
              <a:rPr dirty="0" err="1"/>
              <a:t>которого</a:t>
            </a:r>
            <a:r>
              <a:rPr dirty="0"/>
              <a:t> </a:t>
            </a:r>
            <a:r>
              <a:rPr dirty="0" err="1"/>
              <a:t>отправляют</a:t>
            </a:r>
            <a:r>
              <a:rPr dirty="0"/>
              <a:t> </a:t>
            </a:r>
            <a:r>
              <a:rPr dirty="0" err="1"/>
              <a:t>вернуть</a:t>
            </a:r>
            <a:r>
              <a:rPr dirty="0"/>
              <a:t> </a:t>
            </a:r>
            <a:r>
              <a:rPr dirty="0" err="1"/>
              <a:t>утерянные</a:t>
            </a:r>
            <a:r>
              <a:rPr dirty="0"/>
              <a:t> </a:t>
            </a:r>
            <a:endParaRPr lang="ru-RU" dirty="0" smtClean="0"/>
          </a:p>
          <a:p>
            <a:pPr>
              <a:defRPr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 smtClean="0"/>
              <a:t>артефакты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восстановить</a:t>
            </a:r>
            <a:r>
              <a:rPr dirty="0"/>
              <a:t> </a:t>
            </a:r>
            <a:r>
              <a:rPr dirty="0" err="1"/>
              <a:t>мир</a:t>
            </a:r>
            <a:r>
              <a:rPr dirty="0"/>
              <a:t>.</a:t>
            </a:r>
          </a:p>
          <a:p>
            <a:pPr>
              <a:defRPr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>
              <a:defRPr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Он</a:t>
            </a:r>
            <a:r>
              <a:rPr dirty="0"/>
              <a:t> </a:t>
            </a:r>
            <a:r>
              <a:rPr dirty="0" err="1"/>
              <a:t>путешествует</a:t>
            </a:r>
            <a:r>
              <a:rPr dirty="0"/>
              <a:t> </a:t>
            </a:r>
            <a:r>
              <a:rPr dirty="0" err="1"/>
              <a:t>сквозь</a:t>
            </a:r>
            <a:r>
              <a:rPr dirty="0"/>
              <a:t> </a:t>
            </a:r>
            <a:r>
              <a:rPr dirty="0" err="1"/>
              <a:t>загадочный</a:t>
            </a:r>
            <a:r>
              <a:rPr dirty="0"/>
              <a:t> </a:t>
            </a:r>
            <a:endParaRPr lang="ru-RU" dirty="0" smtClean="0"/>
          </a:p>
          <a:p>
            <a:pPr>
              <a:defRPr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 smtClean="0"/>
              <a:t>лес</a:t>
            </a:r>
            <a:r>
              <a:rPr dirty="0"/>
              <a:t>, </a:t>
            </a:r>
            <a:r>
              <a:rPr dirty="0" err="1"/>
              <a:t>выполненный</a:t>
            </a:r>
            <a:r>
              <a:rPr dirty="0"/>
              <a:t> в </a:t>
            </a:r>
            <a:r>
              <a:rPr dirty="0" err="1"/>
              <a:t>стиле</a:t>
            </a:r>
            <a:r>
              <a:rPr dirty="0"/>
              <a:t> </a:t>
            </a:r>
            <a:r>
              <a:rPr dirty="0" err="1"/>
              <a:t>фэнтези</a:t>
            </a:r>
            <a:r>
              <a:rPr dirty="0"/>
              <a:t>, </a:t>
            </a:r>
            <a:r>
              <a:rPr dirty="0" err="1"/>
              <a:t>где</a:t>
            </a:r>
            <a:r>
              <a:rPr dirty="0"/>
              <a:t> </a:t>
            </a:r>
            <a:r>
              <a:rPr dirty="0" err="1"/>
              <a:t>сталкивается</a:t>
            </a:r>
            <a:r>
              <a:rPr dirty="0"/>
              <a:t> с </a:t>
            </a:r>
            <a:r>
              <a:rPr dirty="0" err="1"/>
              <a:t>различными</a:t>
            </a:r>
            <a:r>
              <a:rPr dirty="0"/>
              <a:t> </a:t>
            </a:r>
            <a:r>
              <a:rPr dirty="0" err="1"/>
              <a:t>испытаниями</a:t>
            </a:r>
            <a:r>
              <a:rPr dirty="0"/>
              <a:t> </a:t>
            </a:r>
            <a:endParaRPr lang="ru-RU" dirty="0" smtClean="0"/>
          </a:p>
          <a:p>
            <a:pPr>
              <a:defRPr>
                <a:solidFill>
                  <a:srgbClr val="0D0D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smtClean="0"/>
              <a:t>и </a:t>
            </a:r>
            <a:r>
              <a:rPr dirty="0" err="1"/>
              <a:t>опасностями</a:t>
            </a:r>
            <a:r>
              <a:rPr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4"/>
            <a:ext cx="5258400" cy="76620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ОСОБЕННОСТИ ИГРЫ</a:t>
            </a:r>
          </a:p>
        </p:txBody>
      </p:sp>
      <p:sp>
        <p:nvSpPr>
          <p:cNvPr id="173" name="Google Shape;321;p22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grpSp>
        <p:nvGrpSpPr>
          <p:cNvPr id="176" name="Google Shape;322;p22"/>
          <p:cNvGrpSpPr/>
          <p:nvPr/>
        </p:nvGrpSpPr>
        <p:grpSpPr>
          <a:xfrm>
            <a:off x="2630750" y="1805357"/>
            <a:ext cx="2805346" cy="2386803"/>
            <a:chOff x="0" y="0"/>
            <a:chExt cx="2805345" cy="2386801"/>
          </a:xfrm>
        </p:grpSpPr>
        <p:sp>
          <p:nvSpPr>
            <p:cNvPr id="174" name="Polygon"/>
            <p:cNvSpPr/>
            <p:nvPr/>
          </p:nvSpPr>
          <p:spPr>
            <a:xfrm>
              <a:off x="0" y="0"/>
              <a:ext cx="2805345" cy="2386801"/>
            </a:xfrm>
            <a:prstGeom prst="diamond">
              <a:avLst/>
            </a:prstGeom>
            <a:solidFill>
              <a:srgbClr val="C7D3E6"/>
            </a:solidFill>
            <a:ln w="38100" cap="flat">
              <a:solidFill>
                <a:srgbClr val="92A8C8"/>
              </a:solidFill>
              <a:prstDash val="solid"/>
              <a:miter lim="8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263248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75" name="Адаптивность"/>
            <p:cNvSpPr txBox="1"/>
            <p:nvPr/>
          </p:nvSpPr>
          <p:spPr>
            <a:xfrm>
              <a:off x="720384" y="993362"/>
              <a:ext cx="1525664" cy="400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263248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Адаптивность</a:t>
              </a:r>
              <a:endParaRPr dirty="0"/>
            </a:p>
          </p:txBody>
        </p:sp>
      </p:grpSp>
      <p:grpSp>
        <p:nvGrpSpPr>
          <p:cNvPr id="179" name="Google Shape;323;p22"/>
          <p:cNvGrpSpPr/>
          <p:nvPr/>
        </p:nvGrpSpPr>
        <p:grpSpPr>
          <a:xfrm>
            <a:off x="439659" y="1704513"/>
            <a:ext cx="2764189" cy="2588494"/>
            <a:chOff x="0" y="0"/>
            <a:chExt cx="2902998" cy="2588493"/>
          </a:xfrm>
        </p:grpSpPr>
        <p:sp>
          <p:nvSpPr>
            <p:cNvPr id="177" name="Polygon"/>
            <p:cNvSpPr/>
            <p:nvPr/>
          </p:nvSpPr>
          <p:spPr>
            <a:xfrm>
              <a:off x="0" y="0"/>
              <a:ext cx="2902998" cy="2588493"/>
            </a:xfrm>
            <a:prstGeom prst="diamond">
              <a:avLst/>
            </a:prstGeom>
            <a:noFill/>
            <a:ln w="76200" cap="flat">
              <a:solidFill>
                <a:srgbClr val="FF9800"/>
              </a:solidFill>
              <a:prstDash val="solid"/>
              <a:miter lim="8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D26F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78" name="Генеративный геймплей"/>
            <p:cNvSpPr txBox="1"/>
            <p:nvPr/>
          </p:nvSpPr>
          <p:spPr>
            <a:xfrm>
              <a:off x="709901" y="1011253"/>
              <a:ext cx="1523621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D26F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 err="1"/>
                <a:t>Генеративный</a:t>
              </a:r>
              <a:r>
                <a:rPr dirty="0"/>
                <a:t> </a:t>
              </a:r>
              <a:r>
                <a:rPr dirty="0" err="1"/>
                <a:t>геймплей</a:t>
              </a:r>
              <a:endParaRPr dirty="0"/>
            </a:p>
          </p:txBody>
        </p:sp>
      </p:grpSp>
      <p:grpSp>
        <p:nvGrpSpPr>
          <p:cNvPr id="182" name="Google Shape;324;p22"/>
          <p:cNvGrpSpPr/>
          <p:nvPr/>
        </p:nvGrpSpPr>
        <p:grpSpPr>
          <a:xfrm>
            <a:off x="4932040" y="1464816"/>
            <a:ext cx="3889200" cy="2837067"/>
            <a:chOff x="0" y="0"/>
            <a:chExt cx="4509854" cy="2837066"/>
          </a:xfrm>
        </p:grpSpPr>
        <p:sp>
          <p:nvSpPr>
            <p:cNvPr id="180" name="Polygon"/>
            <p:cNvSpPr/>
            <p:nvPr/>
          </p:nvSpPr>
          <p:spPr>
            <a:xfrm>
              <a:off x="0" y="0"/>
              <a:ext cx="4509855" cy="2837067"/>
            </a:xfrm>
            <a:prstGeom prst="diamond">
              <a:avLst/>
            </a:prstGeom>
            <a:noFill/>
            <a:ln w="76200" cap="flat">
              <a:solidFill>
                <a:srgbClr val="FF9800"/>
              </a:solidFill>
              <a:prstDash val="solid"/>
              <a:miter lim="8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D26F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1" name="Кросс-платформенность"/>
            <p:cNvSpPr txBox="1"/>
            <p:nvPr/>
          </p:nvSpPr>
          <p:spPr>
            <a:xfrm>
              <a:off x="1165563" y="1111208"/>
              <a:ext cx="2178729" cy="614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solidFill>
                    <a:srgbClr val="D26F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Кросс-платформенность</a:t>
              </a:r>
            </a:p>
          </p:txBody>
        </p:sp>
      </p:grpSp>
      <p:grpSp>
        <p:nvGrpSpPr>
          <p:cNvPr id="194" name="Google Shape;325;p22"/>
          <p:cNvGrpSpPr/>
          <p:nvPr/>
        </p:nvGrpSpPr>
        <p:grpSpPr>
          <a:xfrm>
            <a:off x="263100" y="580106"/>
            <a:ext cx="407726" cy="391117"/>
            <a:chOff x="0" y="0"/>
            <a:chExt cx="407724" cy="391116"/>
          </a:xfrm>
        </p:grpSpPr>
        <p:sp>
          <p:nvSpPr>
            <p:cNvPr id="183" name="Google Shape;326;p22"/>
            <p:cNvSpPr/>
            <p:nvPr/>
          </p:nvSpPr>
          <p:spPr>
            <a:xfrm>
              <a:off x="306257" y="0"/>
              <a:ext cx="67797" cy="6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2" y="20569"/>
                  </a:moveTo>
                  <a:lnTo>
                    <a:pt x="7198" y="21009"/>
                  </a:lnTo>
                  <a:lnTo>
                    <a:pt x="8375" y="21304"/>
                  </a:lnTo>
                  <a:lnTo>
                    <a:pt x="9551" y="21449"/>
                  </a:lnTo>
                  <a:lnTo>
                    <a:pt x="10728" y="21600"/>
                  </a:lnTo>
                  <a:lnTo>
                    <a:pt x="11904" y="21449"/>
                  </a:lnTo>
                  <a:lnTo>
                    <a:pt x="12930" y="21304"/>
                  </a:lnTo>
                  <a:lnTo>
                    <a:pt x="13962" y="21160"/>
                  </a:lnTo>
                  <a:lnTo>
                    <a:pt x="14987" y="20719"/>
                  </a:lnTo>
                  <a:lnTo>
                    <a:pt x="15868" y="20273"/>
                  </a:lnTo>
                  <a:lnTo>
                    <a:pt x="16749" y="19688"/>
                  </a:lnTo>
                  <a:lnTo>
                    <a:pt x="17636" y="19103"/>
                  </a:lnTo>
                  <a:lnTo>
                    <a:pt x="18366" y="18367"/>
                  </a:lnTo>
                  <a:lnTo>
                    <a:pt x="19102" y="17631"/>
                  </a:lnTo>
                  <a:lnTo>
                    <a:pt x="19693" y="16895"/>
                  </a:lnTo>
                  <a:lnTo>
                    <a:pt x="20279" y="15870"/>
                  </a:lnTo>
                  <a:lnTo>
                    <a:pt x="20719" y="14989"/>
                  </a:lnTo>
                  <a:lnTo>
                    <a:pt x="21015" y="13958"/>
                  </a:lnTo>
                  <a:lnTo>
                    <a:pt x="21304" y="12932"/>
                  </a:lnTo>
                  <a:lnTo>
                    <a:pt x="21455" y="11901"/>
                  </a:lnTo>
                  <a:lnTo>
                    <a:pt x="21600" y="10875"/>
                  </a:lnTo>
                  <a:lnTo>
                    <a:pt x="21455" y="9699"/>
                  </a:lnTo>
                  <a:lnTo>
                    <a:pt x="21304" y="8668"/>
                  </a:lnTo>
                  <a:lnTo>
                    <a:pt x="21015" y="7642"/>
                  </a:lnTo>
                  <a:lnTo>
                    <a:pt x="20719" y="6611"/>
                  </a:lnTo>
                  <a:lnTo>
                    <a:pt x="20279" y="5730"/>
                  </a:lnTo>
                  <a:lnTo>
                    <a:pt x="19693" y="4850"/>
                  </a:lnTo>
                  <a:lnTo>
                    <a:pt x="19102" y="3969"/>
                  </a:lnTo>
                  <a:lnTo>
                    <a:pt x="18366" y="3233"/>
                  </a:lnTo>
                  <a:lnTo>
                    <a:pt x="17636" y="2497"/>
                  </a:lnTo>
                  <a:lnTo>
                    <a:pt x="16749" y="1912"/>
                  </a:lnTo>
                  <a:lnTo>
                    <a:pt x="15868" y="1327"/>
                  </a:lnTo>
                  <a:lnTo>
                    <a:pt x="14987" y="887"/>
                  </a:lnTo>
                  <a:lnTo>
                    <a:pt x="13962" y="591"/>
                  </a:lnTo>
                  <a:lnTo>
                    <a:pt x="12930" y="296"/>
                  </a:lnTo>
                  <a:lnTo>
                    <a:pt x="11904" y="151"/>
                  </a:lnTo>
                  <a:lnTo>
                    <a:pt x="10728" y="0"/>
                  </a:lnTo>
                  <a:lnTo>
                    <a:pt x="9696" y="151"/>
                  </a:lnTo>
                  <a:lnTo>
                    <a:pt x="8670" y="296"/>
                  </a:lnTo>
                  <a:lnTo>
                    <a:pt x="7638" y="591"/>
                  </a:lnTo>
                  <a:lnTo>
                    <a:pt x="6613" y="887"/>
                  </a:lnTo>
                  <a:lnTo>
                    <a:pt x="5581" y="1327"/>
                  </a:lnTo>
                  <a:lnTo>
                    <a:pt x="4700" y="1912"/>
                  </a:lnTo>
                  <a:lnTo>
                    <a:pt x="3970" y="2497"/>
                  </a:lnTo>
                  <a:lnTo>
                    <a:pt x="3234" y="3233"/>
                  </a:lnTo>
                  <a:lnTo>
                    <a:pt x="2498" y="3969"/>
                  </a:lnTo>
                  <a:lnTo>
                    <a:pt x="1913" y="4850"/>
                  </a:lnTo>
                  <a:lnTo>
                    <a:pt x="1321" y="5730"/>
                  </a:lnTo>
                  <a:lnTo>
                    <a:pt x="881" y="6611"/>
                  </a:lnTo>
                  <a:lnTo>
                    <a:pt x="440" y="7642"/>
                  </a:lnTo>
                  <a:lnTo>
                    <a:pt x="296" y="8668"/>
                  </a:lnTo>
                  <a:lnTo>
                    <a:pt x="145" y="9699"/>
                  </a:lnTo>
                  <a:lnTo>
                    <a:pt x="0" y="10875"/>
                  </a:lnTo>
                  <a:lnTo>
                    <a:pt x="145" y="12492"/>
                  </a:lnTo>
                  <a:lnTo>
                    <a:pt x="585" y="14108"/>
                  </a:lnTo>
                  <a:lnTo>
                    <a:pt x="1177" y="15574"/>
                  </a:lnTo>
                  <a:lnTo>
                    <a:pt x="1913" y="16895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" name="Google Shape;327;p22"/>
            <p:cNvSpPr/>
            <p:nvPr/>
          </p:nvSpPr>
          <p:spPr>
            <a:xfrm>
              <a:off x="67815" y="19846"/>
              <a:ext cx="67323" cy="6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82" y="17306"/>
                  </a:moveTo>
                  <a:lnTo>
                    <a:pt x="20124" y="16273"/>
                  </a:lnTo>
                  <a:lnTo>
                    <a:pt x="20713" y="15234"/>
                  </a:lnTo>
                  <a:lnTo>
                    <a:pt x="21156" y="14050"/>
                  </a:lnTo>
                  <a:lnTo>
                    <a:pt x="21454" y="12719"/>
                  </a:lnTo>
                  <a:lnTo>
                    <a:pt x="21600" y="11687"/>
                  </a:lnTo>
                  <a:lnTo>
                    <a:pt x="21600" y="9464"/>
                  </a:lnTo>
                  <a:lnTo>
                    <a:pt x="21308" y="8431"/>
                  </a:lnTo>
                  <a:lnTo>
                    <a:pt x="21011" y="7392"/>
                  </a:lnTo>
                  <a:lnTo>
                    <a:pt x="20713" y="6506"/>
                  </a:lnTo>
                  <a:lnTo>
                    <a:pt x="20269" y="5473"/>
                  </a:lnTo>
                  <a:lnTo>
                    <a:pt x="19680" y="4586"/>
                  </a:lnTo>
                  <a:lnTo>
                    <a:pt x="19085" y="3845"/>
                  </a:lnTo>
                  <a:lnTo>
                    <a:pt x="18349" y="3104"/>
                  </a:lnTo>
                  <a:lnTo>
                    <a:pt x="17608" y="2363"/>
                  </a:lnTo>
                  <a:lnTo>
                    <a:pt x="16721" y="1774"/>
                  </a:lnTo>
                  <a:lnTo>
                    <a:pt x="15828" y="1184"/>
                  </a:lnTo>
                  <a:lnTo>
                    <a:pt x="14795" y="735"/>
                  </a:lnTo>
                  <a:lnTo>
                    <a:pt x="13762" y="443"/>
                  </a:lnTo>
                  <a:lnTo>
                    <a:pt x="12723" y="146"/>
                  </a:lnTo>
                  <a:lnTo>
                    <a:pt x="11690" y="0"/>
                  </a:lnTo>
                  <a:lnTo>
                    <a:pt x="9466" y="0"/>
                  </a:lnTo>
                  <a:lnTo>
                    <a:pt x="8433" y="146"/>
                  </a:lnTo>
                  <a:lnTo>
                    <a:pt x="7394" y="443"/>
                  </a:lnTo>
                  <a:lnTo>
                    <a:pt x="6507" y="887"/>
                  </a:lnTo>
                  <a:lnTo>
                    <a:pt x="5474" y="1330"/>
                  </a:lnTo>
                  <a:lnTo>
                    <a:pt x="4587" y="1919"/>
                  </a:lnTo>
                  <a:lnTo>
                    <a:pt x="3846" y="2515"/>
                  </a:lnTo>
                  <a:lnTo>
                    <a:pt x="3105" y="3256"/>
                  </a:lnTo>
                  <a:lnTo>
                    <a:pt x="2364" y="3991"/>
                  </a:lnTo>
                  <a:lnTo>
                    <a:pt x="1774" y="4878"/>
                  </a:lnTo>
                  <a:lnTo>
                    <a:pt x="1179" y="5771"/>
                  </a:lnTo>
                  <a:lnTo>
                    <a:pt x="735" y="6657"/>
                  </a:lnTo>
                  <a:lnTo>
                    <a:pt x="444" y="7690"/>
                  </a:lnTo>
                  <a:lnTo>
                    <a:pt x="146" y="8874"/>
                  </a:lnTo>
                  <a:lnTo>
                    <a:pt x="0" y="9913"/>
                  </a:lnTo>
                  <a:lnTo>
                    <a:pt x="0" y="12130"/>
                  </a:lnTo>
                  <a:lnTo>
                    <a:pt x="146" y="13163"/>
                  </a:lnTo>
                  <a:lnTo>
                    <a:pt x="444" y="14202"/>
                  </a:lnTo>
                  <a:lnTo>
                    <a:pt x="887" y="15088"/>
                  </a:lnTo>
                  <a:lnTo>
                    <a:pt x="1331" y="16121"/>
                  </a:lnTo>
                  <a:lnTo>
                    <a:pt x="1920" y="16862"/>
                  </a:lnTo>
                  <a:lnTo>
                    <a:pt x="2515" y="17749"/>
                  </a:lnTo>
                  <a:lnTo>
                    <a:pt x="3251" y="18490"/>
                  </a:lnTo>
                  <a:lnTo>
                    <a:pt x="3992" y="19231"/>
                  </a:lnTo>
                  <a:lnTo>
                    <a:pt x="4879" y="19820"/>
                  </a:lnTo>
                  <a:lnTo>
                    <a:pt x="5766" y="20416"/>
                  </a:lnTo>
                  <a:lnTo>
                    <a:pt x="6653" y="20859"/>
                  </a:lnTo>
                  <a:lnTo>
                    <a:pt x="7692" y="21151"/>
                  </a:lnTo>
                  <a:lnTo>
                    <a:pt x="8877" y="21448"/>
                  </a:lnTo>
                  <a:lnTo>
                    <a:pt x="10353" y="21600"/>
                  </a:lnTo>
                  <a:lnTo>
                    <a:pt x="11982" y="21600"/>
                  </a:lnTo>
                  <a:lnTo>
                    <a:pt x="13464" y="21302"/>
                  </a:lnTo>
                  <a:lnTo>
                    <a:pt x="14941" y="20859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" name="Google Shape;328;p22"/>
            <p:cNvSpPr/>
            <p:nvPr/>
          </p:nvSpPr>
          <p:spPr>
            <a:xfrm>
              <a:off x="-1" y="227855"/>
              <a:ext cx="67817" cy="6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2" y="4260"/>
                  </a:moveTo>
                  <a:lnTo>
                    <a:pt x="18656" y="3524"/>
                  </a:lnTo>
                  <a:lnTo>
                    <a:pt x="17927" y="2794"/>
                  </a:lnTo>
                  <a:lnTo>
                    <a:pt x="17191" y="2057"/>
                  </a:lnTo>
                  <a:lnTo>
                    <a:pt x="16159" y="1466"/>
                  </a:lnTo>
                  <a:lnTo>
                    <a:pt x="15279" y="1026"/>
                  </a:lnTo>
                  <a:lnTo>
                    <a:pt x="14253" y="585"/>
                  </a:lnTo>
                  <a:lnTo>
                    <a:pt x="13222" y="296"/>
                  </a:lnTo>
                  <a:lnTo>
                    <a:pt x="12196" y="145"/>
                  </a:lnTo>
                  <a:lnTo>
                    <a:pt x="11165" y="0"/>
                  </a:lnTo>
                  <a:lnTo>
                    <a:pt x="10140" y="145"/>
                  </a:lnTo>
                  <a:lnTo>
                    <a:pt x="9108" y="145"/>
                  </a:lnTo>
                  <a:lnTo>
                    <a:pt x="8083" y="440"/>
                  </a:lnTo>
                  <a:lnTo>
                    <a:pt x="7051" y="736"/>
                  </a:lnTo>
                  <a:lnTo>
                    <a:pt x="6171" y="1177"/>
                  </a:lnTo>
                  <a:lnTo>
                    <a:pt x="5290" y="1617"/>
                  </a:lnTo>
                  <a:lnTo>
                    <a:pt x="4409" y="2202"/>
                  </a:lnTo>
                  <a:lnTo>
                    <a:pt x="3529" y="2938"/>
                  </a:lnTo>
                  <a:lnTo>
                    <a:pt x="2793" y="3674"/>
                  </a:lnTo>
                  <a:lnTo>
                    <a:pt x="2057" y="4404"/>
                  </a:lnTo>
                  <a:lnTo>
                    <a:pt x="1472" y="5436"/>
                  </a:lnTo>
                  <a:lnTo>
                    <a:pt x="1031" y="6317"/>
                  </a:lnTo>
                  <a:lnTo>
                    <a:pt x="591" y="7349"/>
                  </a:lnTo>
                  <a:lnTo>
                    <a:pt x="296" y="8375"/>
                  </a:lnTo>
                  <a:lnTo>
                    <a:pt x="151" y="9406"/>
                  </a:lnTo>
                  <a:lnTo>
                    <a:pt x="0" y="10432"/>
                  </a:lnTo>
                  <a:lnTo>
                    <a:pt x="0" y="11458"/>
                  </a:lnTo>
                  <a:lnTo>
                    <a:pt x="151" y="12489"/>
                  </a:lnTo>
                  <a:lnTo>
                    <a:pt x="440" y="13515"/>
                  </a:lnTo>
                  <a:lnTo>
                    <a:pt x="736" y="14547"/>
                  </a:lnTo>
                  <a:lnTo>
                    <a:pt x="1176" y="15428"/>
                  </a:lnTo>
                  <a:lnTo>
                    <a:pt x="1617" y="16459"/>
                  </a:lnTo>
                  <a:lnTo>
                    <a:pt x="2208" y="17189"/>
                  </a:lnTo>
                  <a:lnTo>
                    <a:pt x="2793" y="18070"/>
                  </a:lnTo>
                  <a:lnTo>
                    <a:pt x="3673" y="18806"/>
                  </a:lnTo>
                  <a:lnTo>
                    <a:pt x="4409" y="19543"/>
                  </a:lnTo>
                  <a:lnTo>
                    <a:pt x="5435" y="20128"/>
                  </a:lnTo>
                  <a:lnTo>
                    <a:pt x="6321" y="20568"/>
                  </a:lnTo>
                  <a:lnTo>
                    <a:pt x="7347" y="21015"/>
                  </a:lnTo>
                  <a:lnTo>
                    <a:pt x="8378" y="21304"/>
                  </a:lnTo>
                  <a:lnTo>
                    <a:pt x="9404" y="21455"/>
                  </a:lnTo>
                  <a:lnTo>
                    <a:pt x="10435" y="21600"/>
                  </a:lnTo>
                  <a:lnTo>
                    <a:pt x="11460" y="21600"/>
                  </a:lnTo>
                  <a:lnTo>
                    <a:pt x="12492" y="21455"/>
                  </a:lnTo>
                  <a:lnTo>
                    <a:pt x="13517" y="21160"/>
                  </a:lnTo>
                  <a:lnTo>
                    <a:pt x="14543" y="20864"/>
                  </a:lnTo>
                  <a:lnTo>
                    <a:pt x="15429" y="20568"/>
                  </a:lnTo>
                  <a:lnTo>
                    <a:pt x="16310" y="19983"/>
                  </a:lnTo>
                  <a:lnTo>
                    <a:pt x="17191" y="19398"/>
                  </a:lnTo>
                  <a:lnTo>
                    <a:pt x="18071" y="18806"/>
                  </a:lnTo>
                  <a:lnTo>
                    <a:pt x="18807" y="18070"/>
                  </a:lnTo>
                  <a:lnTo>
                    <a:pt x="19543" y="17189"/>
                  </a:lnTo>
                  <a:lnTo>
                    <a:pt x="20128" y="16309"/>
                  </a:lnTo>
                  <a:lnTo>
                    <a:pt x="20864" y="14547"/>
                  </a:lnTo>
                  <a:lnTo>
                    <a:pt x="21304" y="12930"/>
                  </a:lnTo>
                  <a:lnTo>
                    <a:pt x="21600" y="11168"/>
                  </a:lnTo>
                  <a:lnTo>
                    <a:pt x="21449" y="9406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" name="Google Shape;329;p22"/>
            <p:cNvSpPr/>
            <p:nvPr/>
          </p:nvSpPr>
          <p:spPr>
            <a:xfrm>
              <a:off x="166498" y="324247"/>
              <a:ext cx="67343" cy="6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37" y="0"/>
                  </a:moveTo>
                  <a:lnTo>
                    <a:pt x="7253" y="300"/>
                  </a:lnTo>
                  <a:lnTo>
                    <a:pt x="6068" y="893"/>
                  </a:lnTo>
                  <a:lnTo>
                    <a:pt x="4884" y="1493"/>
                  </a:lnTo>
                  <a:lnTo>
                    <a:pt x="3851" y="2233"/>
                  </a:lnTo>
                  <a:lnTo>
                    <a:pt x="2964" y="2979"/>
                  </a:lnTo>
                  <a:lnTo>
                    <a:pt x="2369" y="3872"/>
                  </a:lnTo>
                  <a:lnTo>
                    <a:pt x="1628" y="4765"/>
                  </a:lnTo>
                  <a:lnTo>
                    <a:pt x="1184" y="5658"/>
                  </a:lnTo>
                  <a:lnTo>
                    <a:pt x="741" y="6558"/>
                  </a:lnTo>
                  <a:lnTo>
                    <a:pt x="449" y="7598"/>
                  </a:lnTo>
                  <a:lnTo>
                    <a:pt x="152" y="8644"/>
                  </a:lnTo>
                  <a:lnTo>
                    <a:pt x="0" y="9684"/>
                  </a:lnTo>
                  <a:lnTo>
                    <a:pt x="0" y="11770"/>
                  </a:lnTo>
                  <a:lnTo>
                    <a:pt x="152" y="12816"/>
                  </a:lnTo>
                  <a:lnTo>
                    <a:pt x="449" y="13856"/>
                  </a:lnTo>
                  <a:lnTo>
                    <a:pt x="741" y="14749"/>
                  </a:lnTo>
                  <a:lnTo>
                    <a:pt x="1184" y="15795"/>
                  </a:lnTo>
                  <a:lnTo>
                    <a:pt x="1780" y="16688"/>
                  </a:lnTo>
                  <a:lnTo>
                    <a:pt x="2521" y="17581"/>
                  </a:lnTo>
                  <a:lnTo>
                    <a:pt x="3256" y="18474"/>
                  </a:lnTo>
                  <a:lnTo>
                    <a:pt x="3997" y="19220"/>
                  </a:lnTo>
                  <a:lnTo>
                    <a:pt x="4884" y="19814"/>
                  </a:lnTo>
                  <a:lnTo>
                    <a:pt x="5771" y="20260"/>
                  </a:lnTo>
                  <a:lnTo>
                    <a:pt x="6809" y="20707"/>
                  </a:lnTo>
                  <a:lnTo>
                    <a:pt x="7696" y="21153"/>
                  </a:lnTo>
                  <a:lnTo>
                    <a:pt x="8729" y="21306"/>
                  </a:lnTo>
                  <a:lnTo>
                    <a:pt x="9767" y="21453"/>
                  </a:lnTo>
                  <a:lnTo>
                    <a:pt x="10800" y="21600"/>
                  </a:lnTo>
                  <a:lnTo>
                    <a:pt x="11839" y="21453"/>
                  </a:lnTo>
                  <a:lnTo>
                    <a:pt x="12871" y="21306"/>
                  </a:lnTo>
                  <a:lnTo>
                    <a:pt x="13910" y="21007"/>
                  </a:lnTo>
                  <a:lnTo>
                    <a:pt x="14943" y="20707"/>
                  </a:lnTo>
                  <a:lnTo>
                    <a:pt x="15829" y="20260"/>
                  </a:lnTo>
                  <a:lnTo>
                    <a:pt x="16868" y="19667"/>
                  </a:lnTo>
                  <a:lnTo>
                    <a:pt x="17755" y="19067"/>
                  </a:lnTo>
                  <a:lnTo>
                    <a:pt x="18496" y="18327"/>
                  </a:lnTo>
                  <a:lnTo>
                    <a:pt x="19237" y="17434"/>
                  </a:lnTo>
                  <a:lnTo>
                    <a:pt x="19826" y="16535"/>
                  </a:lnTo>
                  <a:lnTo>
                    <a:pt x="20416" y="15642"/>
                  </a:lnTo>
                  <a:lnTo>
                    <a:pt x="20865" y="14749"/>
                  </a:lnTo>
                  <a:lnTo>
                    <a:pt x="21157" y="13709"/>
                  </a:lnTo>
                  <a:lnTo>
                    <a:pt x="21454" y="12663"/>
                  </a:lnTo>
                  <a:lnTo>
                    <a:pt x="21600" y="11623"/>
                  </a:lnTo>
                  <a:lnTo>
                    <a:pt x="21600" y="9537"/>
                  </a:lnTo>
                  <a:lnTo>
                    <a:pt x="21454" y="8491"/>
                  </a:lnTo>
                  <a:lnTo>
                    <a:pt x="21157" y="7451"/>
                  </a:lnTo>
                  <a:lnTo>
                    <a:pt x="20713" y="6405"/>
                  </a:lnTo>
                  <a:lnTo>
                    <a:pt x="20270" y="5512"/>
                  </a:lnTo>
                  <a:lnTo>
                    <a:pt x="19826" y="4619"/>
                  </a:lnTo>
                  <a:lnTo>
                    <a:pt x="19085" y="3725"/>
                  </a:lnTo>
                  <a:lnTo>
                    <a:pt x="18053" y="2533"/>
                  </a:lnTo>
                  <a:lnTo>
                    <a:pt x="16722" y="1493"/>
                  </a:lnTo>
                  <a:lnTo>
                    <a:pt x="15386" y="746"/>
                  </a:lnTo>
                  <a:lnTo>
                    <a:pt x="14056" y="30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7" name="Google Shape;330;p22"/>
            <p:cNvSpPr/>
            <p:nvPr/>
          </p:nvSpPr>
          <p:spPr>
            <a:xfrm>
              <a:off x="340382" y="177576"/>
              <a:ext cx="67343" cy="6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00"/>
                  </a:moveTo>
                  <a:lnTo>
                    <a:pt x="152" y="13370"/>
                  </a:lnTo>
                  <a:lnTo>
                    <a:pt x="595" y="14547"/>
                  </a:lnTo>
                  <a:lnTo>
                    <a:pt x="1039" y="15428"/>
                  </a:lnTo>
                  <a:lnTo>
                    <a:pt x="1482" y="16459"/>
                  </a:lnTo>
                  <a:lnTo>
                    <a:pt x="2071" y="17340"/>
                  </a:lnTo>
                  <a:lnTo>
                    <a:pt x="2812" y="18076"/>
                  </a:lnTo>
                  <a:lnTo>
                    <a:pt x="3553" y="18813"/>
                  </a:lnTo>
                  <a:lnTo>
                    <a:pt x="4294" y="19543"/>
                  </a:lnTo>
                  <a:lnTo>
                    <a:pt x="5181" y="20134"/>
                  </a:lnTo>
                  <a:lnTo>
                    <a:pt x="6068" y="20574"/>
                  </a:lnTo>
                  <a:lnTo>
                    <a:pt x="7101" y="21015"/>
                  </a:lnTo>
                  <a:lnTo>
                    <a:pt x="8139" y="21310"/>
                  </a:lnTo>
                  <a:lnTo>
                    <a:pt x="9172" y="21455"/>
                  </a:lnTo>
                  <a:lnTo>
                    <a:pt x="10211" y="21600"/>
                  </a:lnTo>
                  <a:lnTo>
                    <a:pt x="11243" y="21600"/>
                  </a:lnTo>
                  <a:lnTo>
                    <a:pt x="12282" y="21455"/>
                  </a:lnTo>
                  <a:lnTo>
                    <a:pt x="13315" y="21310"/>
                  </a:lnTo>
                  <a:lnTo>
                    <a:pt x="14353" y="20870"/>
                  </a:lnTo>
                  <a:lnTo>
                    <a:pt x="15386" y="20574"/>
                  </a:lnTo>
                  <a:lnTo>
                    <a:pt x="16425" y="19983"/>
                  </a:lnTo>
                  <a:lnTo>
                    <a:pt x="17312" y="19398"/>
                  </a:lnTo>
                  <a:lnTo>
                    <a:pt x="18053" y="18662"/>
                  </a:lnTo>
                  <a:lnTo>
                    <a:pt x="18788" y="17926"/>
                  </a:lnTo>
                  <a:lnTo>
                    <a:pt x="19529" y="17196"/>
                  </a:lnTo>
                  <a:lnTo>
                    <a:pt x="19972" y="16315"/>
                  </a:lnTo>
                  <a:lnTo>
                    <a:pt x="20567" y="15428"/>
                  </a:lnTo>
                  <a:lnTo>
                    <a:pt x="20859" y="14402"/>
                  </a:lnTo>
                  <a:lnTo>
                    <a:pt x="21157" y="13370"/>
                  </a:lnTo>
                  <a:lnTo>
                    <a:pt x="21454" y="12489"/>
                  </a:lnTo>
                  <a:lnTo>
                    <a:pt x="21600" y="11313"/>
                  </a:lnTo>
                  <a:lnTo>
                    <a:pt x="21600" y="10287"/>
                  </a:lnTo>
                  <a:lnTo>
                    <a:pt x="21454" y="9255"/>
                  </a:lnTo>
                  <a:lnTo>
                    <a:pt x="21302" y="8230"/>
                  </a:lnTo>
                  <a:lnTo>
                    <a:pt x="20859" y="7204"/>
                  </a:lnTo>
                  <a:lnTo>
                    <a:pt x="20416" y="6172"/>
                  </a:lnTo>
                  <a:lnTo>
                    <a:pt x="19972" y="5147"/>
                  </a:lnTo>
                  <a:lnTo>
                    <a:pt x="19383" y="4260"/>
                  </a:lnTo>
                  <a:lnTo>
                    <a:pt x="18642" y="3530"/>
                  </a:lnTo>
                  <a:lnTo>
                    <a:pt x="17901" y="2794"/>
                  </a:lnTo>
                  <a:lnTo>
                    <a:pt x="17160" y="2057"/>
                  </a:lnTo>
                  <a:lnTo>
                    <a:pt x="16273" y="1617"/>
                  </a:lnTo>
                  <a:lnTo>
                    <a:pt x="15386" y="1032"/>
                  </a:lnTo>
                  <a:lnTo>
                    <a:pt x="14353" y="736"/>
                  </a:lnTo>
                  <a:lnTo>
                    <a:pt x="13315" y="440"/>
                  </a:lnTo>
                  <a:lnTo>
                    <a:pt x="12282" y="145"/>
                  </a:lnTo>
                  <a:lnTo>
                    <a:pt x="11243" y="145"/>
                  </a:lnTo>
                  <a:lnTo>
                    <a:pt x="10211" y="0"/>
                  </a:lnTo>
                  <a:lnTo>
                    <a:pt x="9172" y="145"/>
                  </a:lnTo>
                  <a:lnTo>
                    <a:pt x="8139" y="440"/>
                  </a:lnTo>
                  <a:lnTo>
                    <a:pt x="7101" y="736"/>
                  </a:lnTo>
                  <a:lnTo>
                    <a:pt x="5916" y="1177"/>
                  </a:lnTo>
                  <a:lnTo>
                    <a:pt x="4884" y="1762"/>
                  </a:lnTo>
                  <a:lnTo>
                    <a:pt x="3997" y="2353"/>
                  </a:lnTo>
                  <a:lnTo>
                    <a:pt x="3110" y="3089"/>
                  </a:lnTo>
                  <a:lnTo>
                    <a:pt x="2369" y="3970"/>
                  </a:lnTo>
                  <a:lnTo>
                    <a:pt x="1780" y="4851"/>
                  </a:lnTo>
                  <a:lnTo>
                    <a:pt x="1184" y="5732"/>
                  </a:lnTo>
                  <a:lnTo>
                    <a:pt x="741" y="6758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8" name="Google Shape;331;p22"/>
            <p:cNvSpPr/>
            <p:nvPr/>
          </p:nvSpPr>
          <p:spPr>
            <a:xfrm>
              <a:off x="135137" y="118548"/>
              <a:ext cx="142979" cy="14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66"/>
                  </a:moveTo>
                  <a:lnTo>
                    <a:pt x="72" y="9722"/>
                  </a:lnTo>
                  <a:lnTo>
                    <a:pt x="209" y="8613"/>
                  </a:lnTo>
                  <a:lnTo>
                    <a:pt x="489" y="7569"/>
                  </a:lnTo>
                  <a:lnTo>
                    <a:pt x="838" y="6596"/>
                  </a:lnTo>
                  <a:lnTo>
                    <a:pt x="1325" y="5624"/>
                  </a:lnTo>
                  <a:lnTo>
                    <a:pt x="1882" y="4791"/>
                  </a:lnTo>
                  <a:lnTo>
                    <a:pt x="2509" y="3958"/>
                  </a:lnTo>
                  <a:lnTo>
                    <a:pt x="3207" y="3194"/>
                  </a:lnTo>
                  <a:lnTo>
                    <a:pt x="3974" y="2498"/>
                  </a:lnTo>
                  <a:lnTo>
                    <a:pt x="4738" y="1874"/>
                  </a:lnTo>
                  <a:lnTo>
                    <a:pt x="5645" y="1318"/>
                  </a:lnTo>
                  <a:lnTo>
                    <a:pt x="6620" y="833"/>
                  </a:lnTo>
                  <a:lnTo>
                    <a:pt x="7596" y="485"/>
                  </a:lnTo>
                  <a:lnTo>
                    <a:pt x="8640" y="208"/>
                  </a:lnTo>
                  <a:lnTo>
                    <a:pt x="9687" y="68"/>
                  </a:lnTo>
                  <a:lnTo>
                    <a:pt x="10800" y="0"/>
                  </a:lnTo>
                  <a:lnTo>
                    <a:pt x="11916" y="68"/>
                  </a:lnTo>
                  <a:lnTo>
                    <a:pt x="13032" y="208"/>
                  </a:lnTo>
                  <a:lnTo>
                    <a:pt x="14007" y="485"/>
                  </a:lnTo>
                  <a:lnTo>
                    <a:pt x="15051" y="833"/>
                  </a:lnTo>
                  <a:lnTo>
                    <a:pt x="15958" y="1318"/>
                  </a:lnTo>
                  <a:lnTo>
                    <a:pt x="16862" y="1874"/>
                  </a:lnTo>
                  <a:lnTo>
                    <a:pt x="17698" y="2498"/>
                  </a:lnTo>
                  <a:lnTo>
                    <a:pt x="18464" y="3194"/>
                  </a:lnTo>
                  <a:lnTo>
                    <a:pt x="19162" y="3958"/>
                  </a:lnTo>
                  <a:lnTo>
                    <a:pt x="19789" y="4791"/>
                  </a:lnTo>
                  <a:lnTo>
                    <a:pt x="20347" y="5624"/>
                  </a:lnTo>
                  <a:lnTo>
                    <a:pt x="20765" y="6596"/>
                  </a:lnTo>
                  <a:lnTo>
                    <a:pt x="21182" y="7569"/>
                  </a:lnTo>
                  <a:lnTo>
                    <a:pt x="21391" y="8613"/>
                  </a:lnTo>
                  <a:lnTo>
                    <a:pt x="21600" y="9722"/>
                  </a:lnTo>
                  <a:lnTo>
                    <a:pt x="21600" y="11875"/>
                  </a:lnTo>
                  <a:lnTo>
                    <a:pt x="21391" y="12987"/>
                  </a:lnTo>
                  <a:lnTo>
                    <a:pt x="21182" y="14028"/>
                  </a:lnTo>
                  <a:lnTo>
                    <a:pt x="20765" y="15001"/>
                  </a:lnTo>
                  <a:lnTo>
                    <a:pt x="20347" y="15905"/>
                  </a:lnTo>
                  <a:lnTo>
                    <a:pt x="19789" y="16809"/>
                  </a:lnTo>
                  <a:lnTo>
                    <a:pt x="19162" y="17642"/>
                  </a:lnTo>
                  <a:lnTo>
                    <a:pt x="18464" y="18406"/>
                  </a:lnTo>
                  <a:lnTo>
                    <a:pt x="17698" y="19099"/>
                  </a:lnTo>
                  <a:lnTo>
                    <a:pt x="16862" y="19723"/>
                  </a:lnTo>
                  <a:lnTo>
                    <a:pt x="15958" y="20280"/>
                  </a:lnTo>
                  <a:lnTo>
                    <a:pt x="15051" y="20696"/>
                  </a:lnTo>
                  <a:lnTo>
                    <a:pt x="14007" y="21115"/>
                  </a:lnTo>
                  <a:lnTo>
                    <a:pt x="13032" y="21323"/>
                  </a:lnTo>
                  <a:lnTo>
                    <a:pt x="11916" y="21532"/>
                  </a:lnTo>
                  <a:lnTo>
                    <a:pt x="10800" y="21600"/>
                  </a:lnTo>
                  <a:lnTo>
                    <a:pt x="9687" y="21532"/>
                  </a:lnTo>
                  <a:lnTo>
                    <a:pt x="8640" y="21323"/>
                  </a:lnTo>
                  <a:lnTo>
                    <a:pt x="7596" y="21115"/>
                  </a:lnTo>
                  <a:lnTo>
                    <a:pt x="6620" y="20696"/>
                  </a:lnTo>
                  <a:lnTo>
                    <a:pt x="5645" y="20280"/>
                  </a:lnTo>
                  <a:lnTo>
                    <a:pt x="4738" y="19723"/>
                  </a:lnTo>
                  <a:lnTo>
                    <a:pt x="3974" y="19099"/>
                  </a:lnTo>
                  <a:lnTo>
                    <a:pt x="3207" y="18406"/>
                  </a:lnTo>
                  <a:lnTo>
                    <a:pt x="2509" y="17642"/>
                  </a:lnTo>
                  <a:lnTo>
                    <a:pt x="1882" y="16809"/>
                  </a:lnTo>
                  <a:lnTo>
                    <a:pt x="1325" y="15905"/>
                  </a:lnTo>
                  <a:lnTo>
                    <a:pt x="838" y="15001"/>
                  </a:lnTo>
                  <a:lnTo>
                    <a:pt x="489" y="14028"/>
                  </a:lnTo>
                  <a:lnTo>
                    <a:pt x="209" y="12987"/>
                  </a:lnTo>
                  <a:lnTo>
                    <a:pt x="72" y="11875"/>
                  </a:lnTo>
                  <a:lnTo>
                    <a:pt x="0" y="10766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9" name="Google Shape;332;p22"/>
            <p:cNvSpPr/>
            <p:nvPr/>
          </p:nvSpPr>
          <p:spPr>
            <a:xfrm>
              <a:off x="101467" y="53517"/>
              <a:ext cx="61812" cy="80239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Google Shape;333;p22"/>
            <p:cNvSpPr/>
            <p:nvPr/>
          </p:nvSpPr>
          <p:spPr>
            <a:xfrm flipV="1">
              <a:off x="253213" y="34144"/>
              <a:ext cx="87170" cy="101468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Google Shape;334;p22"/>
            <p:cNvSpPr/>
            <p:nvPr/>
          </p:nvSpPr>
          <p:spPr>
            <a:xfrm flipH="1" flipV="1">
              <a:off x="277661" y="199260"/>
              <a:ext cx="96393" cy="12443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Google Shape;335;p22"/>
            <p:cNvSpPr/>
            <p:nvPr/>
          </p:nvSpPr>
          <p:spPr>
            <a:xfrm flipV="1">
              <a:off x="200169" y="261526"/>
              <a:ext cx="3694" cy="95939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Google Shape;336;p22"/>
            <p:cNvSpPr/>
            <p:nvPr/>
          </p:nvSpPr>
          <p:spPr>
            <a:xfrm flipV="1">
              <a:off x="33670" y="217705"/>
              <a:ext cx="107017" cy="44277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1" name="Google Shape;928;p37"/>
          <p:cNvGrpSpPr/>
          <p:nvPr/>
        </p:nvGrpSpPr>
        <p:grpSpPr>
          <a:xfrm>
            <a:off x="8127915" y="396246"/>
            <a:ext cx="719313" cy="766160"/>
            <a:chOff x="48" y="0"/>
            <a:chExt cx="719312" cy="766158"/>
          </a:xfrm>
        </p:grpSpPr>
        <p:sp>
          <p:nvSpPr>
            <p:cNvPr id="195" name="Google Shape;929;p37"/>
            <p:cNvSpPr/>
            <p:nvPr/>
          </p:nvSpPr>
          <p:spPr>
            <a:xfrm>
              <a:off x="48" y="545132"/>
              <a:ext cx="719313" cy="22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4" y="0"/>
                  </a:moveTo>
                  <a:lnTo>
                    <a:pt x="9068" y="193"/>
                  </a:lnTo>
                  <a:lnTo>
                    <a:pt x="8282" y="586"/>
                  </a:lnTo>
                  <a:lnTo>
                    <a:pt x="7533" y="1076"/>
                  </a:lnTo>
                  <a:lnTo>
                    <a:pt x="6783" y="1662"/>
                  </a:lnTo>
                  <a:lnTo>
                    <a:pt x="6069" y="2444"/>
                  </a:lnTo>
                  <a:lnTo>
                    <a:pt x="5390" y="3323"/>
                  </a:lnTo>
                  <a:lnTo>
                    <a:pt x="4713" y="4298"/>
                  </a:lnTo>
                  <a:lnTo>
                    <a:pt x="4069" y="5374"/>
                  </a:lnTo>
                  <a:lnTo>
                    <a:pt x="3462" y="6550"/>
                  </a:lnTo>
                  <a:lnTo>
                    <a:pt x="2856" y="7818"/>
                  </a:lnTo>
                  <a:lnTo>
                    <a:pt x="2321" y="9187"/>
                  </a:lnTo>
                  <a:lnTo>
                    <a:pt x="1785" y="10652"/>
                  </a:lnTo>
                  <a:lnTo>
                    <a:pt x="1286" y="12217"/>
                  </a:lnTo>
                  <a:lnTo>
                    <a:pt x="821" y="13878"/>
                  </a:lnTo>
                  <a:lnTo>
                    <a:pt x="393" y="15540"/>
                  </a:lnTo>
                  <a:lnTo>
                    <a:pt x="0" y="17302"/>
                  </a:lnTo>
                  <a:lnTo>
                    <a:pt x="428" y="17787"/>
                  </a:lnTo>
                  <a:lnTo>
                    <a:pt x="893" y="18277"/>
                  </a:lnTo>
                  <a:lnTo>
                    <a:pt x="1928" y="19060"/>
                  </a:lnTo>
                  <a:lnTo>
                    <a:pt x="3106" y="19842"/>
                  </a:lnTo>
                  <a:lnTo>
                    <a:pt x="4462" y="20428"/>
                  </a:lnTo>
                  <a:lnTo>
                    <a:pt x="5890" y="20918"/>
                  </a:lnTo>
                  <a:lnTo>
                    <a:pt x="7461" y="21307"/>
                  </a:lnTo>
                  <a:lnTo>
                    <a:pt x="9103" y="21504"/>
                  </a:lnTo>
                  <a:lnTo>
                    <a:pt x="10782" y="21600"/>
                  </a:lnTo>
                  <a:lnTo>
                    <a:pt x="12495" y="21504"/>
                  </a:lnTo>
                  <a:lnTo>
                    <a:pt x="14137" y="21307"/>
                  </a:lnTo>
                  <a:lnTo>
                    <a:pt x="15709" y="20918"/>
                  </a:lnTo>
                  <a:lnTo>
                    <a:pt x="17136" y="20428"/>
                  </a:lnTo>
                  <a:lnTo>
                    <a:pt x="18494" y="19842"/>
                  </a:lnTo>
                  <a:lnTo>
                    <a:pt x="19671" y="19060"/>
                  </a:lnTo>
                  <a:lnTo>
                    <a:pt x="20707" y="18277"/>
                  </a:lnTo>
                  <a:lnTo>
                    <a:pt x="21170" y="17787"/>
                  </a:lnTo>
                  <a:lnTo>
                    <a:pt x="21600" y="17302"/>
                  </a:lnTo>
                  <a:lnTo>
                    <a:pt x="21207" y="15540"/>
                  </a:lnTo>
                  <a:lnTo>
                    <a:pt x="20778" y="13878"/>
                  </a:lnTo>
                  <a:lnTo>
                    <a:pt x="20314" y="12217"/>
                  </a:lnTo>
                  <a:lnTo>
                    <a:pt x="19815" y="10652"/>
                  </a:lnTo>
                  <a:lnTo>
                    <a:pt x="19279" y="9187"/>
                  </a:lnTo>
                  <a:lnTo>
                    <a:pt x="18743" y="7818"/>
                  </a:lnTo>
                  <a:lnTo>
                    <a:pt x="18136" y="6550"/>
                  </a:lnTo>
                  <a:lnTo>
                    <a:pt x="17529" y="5374"/>
                  </a:lnTo>
                  <a:lnTo>
                    <a:pt x="16887" y="4298"/>
                  </a:lnTo>
                  <a:lnTo>
                    <a:pt x="16208" y="3323"/>
                  </a:lnTo>
                  <a:lnTo>
                    <a:pt x="15530" y="2444"/>
                  </a:lnTo>
                  <a:lnTo>
                    <a:pt x="14816" y="1662"/>
                  </a:lnTo>
                  <a:lnTo>
                    <a:pt x="14067" y="1076"/>
                  </a:lnTo>
                  <a:lnTo>
                    <a:pt x="13316" y="586"/>
                  </a:lnTo>
                  <a:lnTo>
                    <a:pt x="12530" y="193"/>
                  </a:lnTo>
                  <a:lnTo>
                    <a:pt x="11746" y="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6" name="Google Shape;930;p37"/>
            <p:cNvSpPr/>
            <p:nvPr/>
          </p:nvSpPr>
          <p:spPr>
            <a:xfrm flipV="1">
              <a:off x="359094" y="0"/>
              <a:ext cx="1" cy="570143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Google Shape;931;p37"/>
            <p:cNvSpPr/>
            <p:nvPr/>
          </p:nvSpPr>
          <p:spPr>
            <a:xfrm>
              <a:off x="389995" y="12032"/>
              <a:ext cx="223532" cy="18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35" y="19765"/>
                  </a:moveTo>
                  <a:lnTo>
                    <a:pt x="4024" y="20222"/>
                  </a:lnTo>
                  <a:lnTo>
                    <a:pt x="4712" y="20680"/>
                  </a:lnTo>
                  <a:lnTo>
                    <a:pt x="5401" y="21029"/>
                  </a:lnTo>
                  <a:lnTo>
                    <a:pt x="6203" y="21256"/>
                  </a:lnTo>
                  <a:lnTo>
                    <a:pt x="6897" y="21487"/>
                  </a:lnTo>
                  <a:lnTo>
                    <a:pt x="7698" y="21600"/>
                  </a:lnTo>
                  <a:lnTo>
                    <a:pt x="10109" y="21600"/>
                  </a:lnTo>
                  <a:lnTo>
                    <a:pt x="10802" y="21374"/>
                  </a:lnTo>
                  <a:lnTo>
                    <a:pt x="11604" y="21256"/>
                  </a:lnTo>
                  <a:lnTo>
                    <a:pt x="12293" y="20911"/>
                  </a:lnTo>
                  <a:lnTo>
                    <a:pt x="13100" y="20567"/>
                  </a:lnTo>
                  <a:lnTo>
                    <a:pt x="13788" y="20109"/>
                  </a:lnTo>
                  <a:lnTo>
                    <a:pt x="14477" y="19647"/>
                  </a:lnTo>
                  <a:lnTo>
                    <a:pt x="15053" y="19071"/>
                  </a:lnTo>
                  <a:lnTo>
                    <a:pt x="15741" y="18269"/>
                  </a:lnTo>
                  <a:lnTo>
                    <a:pt x="16317" y="17349"/>
                  </a:lnTo>
                  <a:lnTo>
                    <a:pt x="17005" y="16084"/>
                  </a:lnTo>
                  <a:lnTo>
                    <a:pt x="17581" y="14820"/>
                  </a:lnTo>
                  <a:lnTo>
                    <a:pt x="18840" y="11720"/>
                  </a:lnTo>
                  <a:lnTo>
                    <a:pt x="19878" y="8615"/>
                  </a:lnTo>
                  <a:lnTo>
                    <a:pt x="20680" y="5516"/>
                  </a:lnTo>
                  <a:lnTo>
                    <a:pt x="21256" y="2987"/>
                  </a:lnTo>
                  <a:lnTo>
                    <a:pt x="21600" y="1033"/>
                  </a:lnTo>
                  <a:lnTo>
                    <a:pt x="21600" y="458"/>
                  </a:lnTo>
                  <a:lnTo>
                    <a:pt x="21487" y="113"/>
                  </a:lnTo>
                  <a:lnTo>
                    <a:pt x="21142" y="0"/>
                  </a:lnTo>
                  <a:lnTo>
                    <a:pt x="20567" y="113"/>
                  </a:lnTo>
                  <a:lnTo>
                    <a:pt x="18727" y="344"/>
                  </a:lnTo>
                  <a:lnTo>
                    <a:pt x="16086" y="915"/>
                  </a:lnTo>
                  <a:lnTo>
                    <a:pt x="12982" y="1835"/>
                  </a:lnTo>
                  <a:lnTo>
                    <a:pt x="9883" y="2869"/>
                  </a:lnTo>
                  <a:lnTo>
                    <a:pt x="6897" y="4020"/>
                  </a:lnTo>
                  <a:lnTo>
                    <a:pt x="5514" y="4596"/>
                  </a:lnTo>
                  <a:lnTo>
                    <a:pt x="4368" y="5284"/>
                  </a:lnTo>
                  <a:lnTo>
                    <a:pt x="3335" y="5973"/>
                  </a:lnTo>
                  <a:lnTo>
                    <a:pt x="2528" y="6549"/>
                  </a:lnTo>
                  <a:lnTo>
                    <a:pt x="1953" y="7238"/>
                  </a:lnTo>
                  <a:lnTo>
                    <a:pt x="1495" y="7813"/>
                  </a:lnTo>
                  <a:lnTo>
                    <a:pt x="1033" y="8502"/>
                  </a:lnTo>
                  <a:lnTo>
                    <a:pt x="689" y="9304"/>
                  </a:lnTo>
                  <a:lnTo>
                    <a:pt x="462" y="9993"/>
                  </a:lnTo>
                  <a:lnTo>
                    <a:pt x="231" y="10800"/>
                  </a:lnTo>
                  <a:lnTo>
                    <a:pt x="0" y="11602"/>
                  </a:lnTo>
                  <a:lnTo>
                    <a:pt x="0" y="13905"/>
                  </a:lnTo>
                  <a:lnTo>
                    <a:pt x="118" y="14707"/>
                  </a:lnTo>
                  <a:lnTo>
                    <a:pt x="344" y="15396"/>
                  </a:lnTo>
                  <a:lnTo>
                    <a:pt x="689" y="16202"/>
                  </a:lnTo>
                  <a:lnTo>
                    <a:pt x="920" y="16891"/>
                  </a:lnTo>
                  <a:lnTo>
                    <a:pt x="1382" y="17580"/>
                  </a:lnTo>
                  <a:lnTo>
                    <a:pt x="1840" y="18269"/>
                  </a:lnTo>
                  <a:lnTo>
                    <a:pt x="3335" y="19765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8" name="Google Shape;932;p37"/>
            <p:cNvSpPr/>
            <p:nvPr/>
          </p:nvSpPr>
          <p:spPr>
            <a:xfrm flipH="1">
              <a:off x="419724" y="85010"/>
              <a:ext cx="107007" cy="90021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" name="Google Shape;933;p37"/>
            <p:cNvSpPr/>
            <p:nvPr/>
          </p:nvSpPr>
          <p:spPr>
            <a:xfrm>
              <a:off x="21430" y="178028"/>
              <a:ext cx="305544" cy="25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85" y="18405"/>
                  </a:moveTo>
                  <a:lnTo>
                    <a:pt x="20088" y="17732"/>
                  </a:lnTo>
                  <a:lnTo>
                    <a:pt x="20509" y="17063"/>
                  </a:lnTo>
                  <a:lnTo>
                    <a:pt x="20844" y="16304"/>
                  </a:lnTo>
                  <a:lnTo>
                    <a:pt x="21182" y="15548"/>
                  </a:lnTo>
                  <a:lnTo>
                    <a:pt x="21348" y="14792"/>
                  </a:lnTo>
                  <a:lnTo>
                    <a:pt x="21517" y="13950"/>
                  </a:lnTo>
                  <a:lnTo>
                    <a:pt x="21600" y="13195"/>
                  </a:lnTo>
                  <a:lnTo>
                    <a:pt x="21600" y="12356"/>
                  </a:lnTo>
                  <a:lnTo>
                    <a:pt x="21517" y="11597"/>
                  </a:lnTo>
                  <a:lnTo>
                    <a:pt x="21348" y="10759"/>
                  </a:lnTo>
                  <a:lnTo>
                    <a:pt x="21182" y="10003"/>
                  </a:lnTo>
                  <a:lnTo>
                    <a:pt x="20844" y="9247"/>
                  </a:lnTo>
                  <a:lnTo>
                    <a:pt x="20509" y="8488"/>
                  </a:lnTo>
                  <a:lnTo>
                    <a:pt x="20088" y="7819"/>
                  </a:lnTo>
                  <a:lnTo>
                    <a:pt x="19585" y="7146"/>
                  </a:lnTo>
                  <a:lnTo>
                    <a:pt x="18994" y="6556"/>
                  </a:lnTo>
                  <a:lnTo>
                    <a:pt x="18239" y="5883"/>
                  </a:lnTo>
                  <a:lnTo>
                    <a:pt x="17231" y="5210"/>
                  </a:lnTo>
                  <a:lnTo>
                    <a:pt x="16054" y="4541"/>
                  </a:lnTo>
                  <a:lnTo>
                    <a:pt x="14708" y="3951"/>
                  </a:lnTo>
                  <a:lnTo>
                    <a:pt x="13280" y="3364"/>
                  </a:lnTo>
                  <a:lnTo>
                    <a:pt x="11768" y="2774"/>
                  </a:lnTo>
                  <a:lnTo>
                    <a:pt x="8572" y="1684"/>
                  </a:lnTo>
                  <a:lnTo>
                    <a:pt x="5549" y="842"/>
                  </a:lnTo>
                  <a:lnTo>
                    <a:pt x="2944" y="255"/>
                  </a:lnTo>
                  <a:lnTo>
                    <a:pt x="1850" y="86"/>
                  </a:lnTo>
                  <a:lnTo>
                    <a:pt x="1008" y="0"/>
                  </a:lnTo>
                  <a:lnTo>
                    <a:pt x="421" y="0"/>
                  </a:lnTo>
                  <a:lnTo>
                    <a:pt x="86" y="86"/>
                  </a:lnTo>
                  <a:lnTo>
                    <a:pt x="0" y="421"/>
                  </a:lnTo>
                  <a:lnTo>
                    <a:pt x="0" y="1011"/>
                  </a:lnTo>
                  <a:lnTo>
                    <a:pt x="86" y="1849"/>
                  </a:lnTo>
                  <a:lnTo>
                    <a:pt x="252" y="2943"/>
                  </a:lnTo>
                  <a:lnTo>
                    <a:pt x="842" y="5548"/>
                  </a:lnTo>
                  <a:lnTo>
                    <a:pt x="1681" y="8574"/>
                  </a:lnTo>
                  <a:lnTo>
                    <a:pt x="2775" y="11766"/>
                  </a:lnTo>
                  <a:lnTo>
                    <a:pt x="3361" y="13281"/>
                  </a:lnTo>
                  <a:lnTo>
                    <a:pt x="3951" y="14709"/>
                  </a:lnTo>
                  <a:lnTo>
                    <a:pt x="4538" y="16052"/>
                  </a:lnTo>
                  <a:lnTo>
                    <a:pt x="5211" y="17228"/>
                  </a:lnTo>
                  <a:lnTo>
                    <a:pt x="5884" y="18239"/>
                  </a:lnTo>
                  <a:lnTo>
                    <a:pt x="6557" y="18995"/>
                  </a:lnTo>
                  <a:lnTo>
                    <a:pt x="7144" y="19581"/>
                  </a:lnTo>
                  <a:lnTo>
                    <a:pt x="7817" y="20085"/>
                  </a:lnTo>
                  <a:lnTo>
                    <a:pt x="8490" y="20506"/>
                  </a:lnTo>
                  <a:lnTo>
                    <a:pt x="9245" y="20844"/>
                  </a:lnTo>
                  <a:lnTo>
                    <a:pt x="10001" y="21179"/>
                  </a:lnTo>
                  <a:lnTo>
                    <a:pt x="10760" y="21348"/>
                  </a:lnTo>
                  <a:lnTo>
                    <a:pt x="11599" y="21514"/>
                  </a:lnTo>
                  <a:lnTo>
                    <a:pt x="12355" y="21600"/>
                  </a:lnTo>
                  <a:lnTo>
                    <a:pt x="13197" y="21600"/>
                  </a:lnTo>
                  <a:lnTo>
                    <a:pt x="13953" y="21514"/>
                  </a:lnTo>
                  <a:lnTo>
                    <a:pt x="14795" y="21348"/>
                  </a:lnTo>
                  <a:lnTo>
                    <a:pt x="15550" y="21179"/>
                  </a:lnTo>
                  <a:lnTo>
                    <a:pt x="16306" y="20844"/>
                  </a:lnTo>
                  <a:lnTo>
                    <a:pt x="17062" y="20506"/>
                  </a:lnTo>
                  <a:lnTo>
                    <a:pt x="17735" y="20085"/>
                  </a:lnTo>
                  <a:lnTo>
                    <a:pt x="18408" y="19581"/>
                  </a:lnTo>
                  <a:lnTo>
                    <a:pt x="19585" y="18405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0" name="Google Shape;934;p37"/>
            <p:cNvSpPr/>
            <p:nvPr/>
          </p:nvSpPr>
          <p:spPr>
            <a:xfrm>
              <a:off x="118917" y="260081"/>
              <a:ext cx="170029" cy="142999"/>
            </a:xfrm>
            <a:prstGeom prst="line">
              <a:avLst/>
            </a:pr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КОНКУРЕНТЫ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68087"/>
              </p:ext>
            </p:extLst>
          </p:nvPr>
        </p:nvGraphicFramePr>
        <p:xfrm>
          <a:off x="564051" y="1836569"/>
          <a:ext cx="3071845" cy="2031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1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62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1.</a:t>
                      </a:r>
                      <a:r>
                        <a:rPr lang="en-US" baseline="0" dirty="0">
                          <a:latin typeface="Century Gothic" pitchFamily="34" charset="0"/>
                        </a:rPr>
                        <a:t> Contraption Maker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2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2.</a:t>
                      </a:r>
                      <a:r>
                        <a:rPr lang="en-US" baseline="0" dirty="0">
                          <a:latin typeface="Century Gothic" pitchFamily="34" charset="0"/>
                        </a:rPr>
                        <a:t> Super Solvers Gizmos and Gadgets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2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3.</a:t>
                      </a:r>
                      <a:r>
                        <a:rPr lang="en-US" baseline="0" dirty="0">
                          <a:latin typeface="Century Gothic" pitchFamily="34" charset="0"/>
                        </a:rPr>
                        <a:t> Portal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2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4.</a:t>
                      </a:r>
                      <a:r>
                        <a:rPr lang="en-US" baseline="0" dirty="0">
                          <a:latin typeface="Century Gothic" pitchFamily="34" charset="0"/>
                        </a:rPr>
                        <a:t> Monument Valley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2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5. The Black Mirror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" name="Google Shape;446;p28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24" name="TextBox 23"/>
          <p:cNvSpPr txBox="1"/>
          <p:nvPr/>
        </p:nvSpPr>
        <p:spPr>
          <a:xfrm>
            <a:off x="3880477" y="1483715"/>
            <a:ext cx="141160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u="sng" dirty="0"/>
              <a:t>Наша игра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04456" y="180608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Обучает и улучшает умственные и физические способности;</a:t>
            </a:r>
          </a:p>
          <a:p>
            <a:r>
              <a:rPr lang="ru-RU" dirty="0"/>
              <a:t>Используется в качестве учебного пособия;</a:t>
            </a:r>
          </a:p>
          <a:p>
            <a:r>
              <a:rPr lang="ru-RU" dirty="0"/>
              <a:t>Способствует положительным ценностям;</a:t>
            </a:r>
          </a:p>
          <a:p>
            <a:r>
              <a:rPr lang="ru-RU" dirty="0"/>
              <a:t>Развивает сочувствие;</a:t>
            </a:r>
          </a:p>
          <a:p>
            <a:r>
              <a:rPr lang="ru-RU" dirty="0"/>
              <a:t>Повышает чувство компетентности и самооценки;</a:t>
            </a:r>
          </a:p>
          <a:p>
            <a:r>
              <a:rPr lang="ru-RU" dirty="0"/>
              <a:t>Содействует командной работе.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159696" y="3409101"/>
            <a:ext cx="32791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Создается зависимость;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Оказывает влияние на жизнь игроков.</a:t>
            </a:r>
          </a:p>
        </p:txBody>
      </p:sp>
      <p:pic>
        <p:nvPicPr>
          <p:cNvPr id="16" name="Рисунок 15" descr="Маркеры-галочки">
            <a:extLst>
              <a:ext uri="{FF2B5EF4-FFF2-40B4-BE49-F238E27FC236}">
                <a16:creationId xmlns:a16="http://schemas.microsoft.com/office/drawing/2014/main" xmlns="" id="{E4EC2E35-ED72-488D-B4C3-B98DA160B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32646" y="2256282"/>
            <a:ext cx="243818" cy="295268"/>
          </a:xfrm>
          <a:prstGeom prst="rect">
            <a:avLst/>
          </a:prstGeom>
        </p:spPr>
      </p:pic>
      <p:pic>
        <p:nvPicPr>
          <p:cNvPr id="17" name="Рисунок 16" descr="Маркеры-галочки">
            <a:extLst>
              <a:ext uri="{FF2B5EF4-FFF2-40B4-BE49-F238E27FC236}">
                <a16:creationId xmlns:a16="http://schemas.microsoft.com/office/drawing/2014/main" xmlns="" id="{0D1142AB-922C-42AE-88EB-6418269BB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32646" y="1886015"/>
            <a:ext cx="243818" cy="295268"/>
          </a:xfrm>
          <a:prstGeom prst="rect">
            <a:avLst/>
          </a:prstGeom>
        </p:spPr>
      </p:pic>
      <p:pic>
        <p:nvPicPr>
          <p:cNvPr id="18" name="Рисунок 17" descr="Маркеры-галочки">
            <a:extLst>
              <a:ext uri="{FF2B5EF4-FFF2-40B4-BE49-F238E27FC236}">
                <a16:creationId xmlns:a16="http://schemas.microsoft.com/office/drawing/2014/main" xmlns="" id="{F43F2029-5328-4FC6-8810-DFA235848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32646" y="2478915"/>
            <a:ext cx="243818" cy="295268"/>
          </a:xfrm>
          <a:prstGeom prst="rect">
            <a:avLst/>
          </a:prstGeom>
        </p:spPr>
      </p:pic>
      <p:pic>
        <p:nvPicPr>
          <p:cNvPr id="19" name="Рисунок 18" descr="Маркеры-галочки">
            <a:extLst>
              <a:ext uri="{FF2B5EF4-FFF2-40B4-BE49-F238E27FC236}">
                <a16:creationId xmlns:a16="http://schemas.microsoft.com/office/drawing/2014/main" xmlns="" id="{597D96CA-4B09-40F2-90B1-876965B75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32646" y="2674113"/>
            <a:ext cx="243818" cy="295268"/>
          </a:xfrm>
          <a:prstGeom prst="rect">
            <a:avLst/>
          </a:prstGeom>
        </p:spPr>
      </p:pic>
      <p:pic>
        <p:nvPicPr>
          <p:cNvPr id="20" name="Рисунок 19" descr="Маркеры-галочки">
            <a:extLst>
              <a:ext uri="{FF2B5EF4-FFF2-40B4-BE49-F238E27FC236}">
                <a16:creationId xmlns:a16="http://schemas.microsoft.com/office/drawing/2014/main" xmlns="" id="{E1C8533B-765D-4E3E-A497-CFD949274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28082" y="2891367"/>
            <a:ext cx="243818" cy="295268"/>
          </a:xfrm>
          <a:prstGeom prst="rect">
            <a:avLst/>
          </a:prstGeom>
        </p:spPr>
      </p:pic>
      <p:pic>
        <p:nvPicPr>
          <p:cNvPr id="21" name="Рисунок 20" descr="Маркеры-галочки">
            <a:extLst>
              <a:ext uri="{FF2B5EF4-FFF2-40B4-BE49-F238E27FC236}">
                <a16:creationId xmlns:a16="http://schemas.microsoft.com/office/drawing/2014/main" xmlns="" id="{1BECC124-AB86-49C6-97E0-6C4A16D2B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28082" y="3098748"/>
            <a:ext cx="243818" cy="295268"/>
          </a:xfrm>
          <a:prstGeom prst="rect">
            <a:avLst/>
          </a:prstGeom>
        </p:spPr>
      </p:pic>
      <p:pic>
        <p:nvPicPr>
          <p:cNvPr id="12" name="Рисунок 11" descr="Закрыть">
            <a:extLst>
              <a:ext uri="{FF2B5EF4-FFF2-40B4-BE49-F238E27FC236}">
                <a16:creationId xmlns:a16="http://schemas.microsoft.com/office/drawing/2014/main" xmlns="" id="{D14009B9-B8B0-4C97-9DFC-C2432A0ADB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16693" y="3414419"/>
            <a:ext cx="295267" cy="295267"/>
          </a:xfrm>
          <a:prstGeom prst="rect">
            <a:avLst/>
          </a:prstGeom>
        </p:spPr>
      </p:pic>
      <p:pic>
        <p:nvPicPr>
          <p:cNvPr id="27" name="Рисунок 26" descr="Закрыть">
            <a:extLst>
              <a:ext uri="{FF2B5EF4-FFF2-40B4-BE49-F238E27FC236}">
                <a16:creationId xmlns:a16="http://schemas.microsoft.com/office/drawing/2014/main" xmlns="" id="{72CB880C-5F26-40B6-9C2E-587C04228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16693" y="3637052"/>
            <a:ext cx="295267" cy="2952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205" name="Прямая соединительная линия 15"/>
          <p:cNvSpPr/>
          <p:nvPr/>
        </p:nvSpPr>
        <p:spPr>
          <a:xfrm>
            <a:off x="4580876" y="115410"/>
            <a:ext cx="17757" cy="4891596"/>
          </a:xfrm>
          <a:prstGeom prst="line">
            <a:avLst/>
          </a:prstGeom>
          <a:ln>
            <a:solidFill>
              <a:srgbClr val="367EB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Прямая соединительная линия 20"/>
          <p:cNvSpPr/>
          <p:nvPr/>
        </p:nvSpPr>
        <p:spPr>
          <a:xfrm>
            <a:off x="-1" y="2414724"/>
            <a:ext cx="9019715" cy="26636"/>
          </a:xfrm>
          <a:prstGeom prst="line">
            <a:avLst/>
          </a:prstGeom>
          <a:ln>
            <a:solidFill>
              <a:srgbClr val="367EB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Прямоугольник 21"/>
          <p:cNvSpPr txBox="1"/>
          <p:nvPr/>
        </p:nvSpPr>
        <p:spPr>
          <a:xfrm>
            <a:off x="727297" y="816276"/>
            <a:ext cx="24919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rgbClr val="FF98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/>
              <a:t>ANDROID PROJECT</a:t>
            </a:r>
          </a:p>
          <a:p>
            <a:pPr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 err="1"/>
              <a:t>Распространение</a:t>
            </a:r>
            <a:r>
              <a:rPr sz="1600" dirty="0"/>
              <a:t> </a:t>
            </a:r>
            <a:r>
              <a:rPr sz="1600" dirty="0" err="1"/>
              <a:t>игры</a:t>
            </a:r>
            <a:r>
              <a:rPr sz="1600" dirty="0"/>
              <a:t> </a:t>
            </a:r>
            <a:r>
              <a:rPr sz="1600" dirty="0" err="1"/>
              <a:t>через</a:t>
            </a:r>
            <a:r>
              <a:rPr sz="1600" dirty="0"/>
              <a:t> </a:t>
            </a:r>
            <a:r>
              <a:rPr sz="1600" dirty="0" err="1"/>
              <a:t>подписку</a:t>
            </a:r>
            <a:r>
              <a:rPr sz="1600" dirty="0"/>
              <a:t> </a:t>
            </a:r>
          </a:p>
          <a:p>
            <a:pPr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/>
              <a:t>в Google play</a:t>
            </a:r>
          </a:p>
        </p:txBody>
      </p:sp>
      <p:grpSp>
        <p:nvGrpSpPr>
          <p:cNvPr id="2" name="Google Shape;705;p37"/>
          <p:cNvGrpSpPr/>
          <p:nvPr/>
        </p:nvGrpSpPr>
        <p:grpSpPr>
          <a:xfrm>
            <a:off x="325648" y="843558"/>
            <a:ext cx="357920" cy="274898"/>
            <a:chOff x="0" y="0"/>
            <a:chExt cx="357918" cy="274897"/>
          </a:xfrm>
        </p:grpSpPr>
        <p:sp>
          <p:nvSpPr>
            <p:cNvPr id="208" name="Google Shape;706;p37"/>
            <p:cNvSpPr/>
            <p:nvPr/>
          </p:nvSpPr>
          <p:spPr>
            <a:xfrm>
              <a:off x="0" y="-1"/>
              <a:ext cx="357919" cy="27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888"/>
                  </a:moveTo>
                  <a:lnTo>
                    <a:pt x="21377" y="12069"/>
                  </a:lnTo>
                  <a:lnTo>
                    <a:pt x="21154" y="12178"/>
                  </a:lnTo>
                  <a:lnTo>
                    <a:pt x="20904" y="12249"/>
                  </a:lnTo>
                  <a:lnTo>
                    <a:pt x="20654" y="12249"/>
                  </a:lnTo>
                  <a:lnTo>
                    <a:pt x="20402" y="12178"/>
                  </a:lnTo>
                  <a:lnTo>
                    <a:pt x="20181" y="12069"/>
                  </a:lnTo>
                  <a:lnTo>
                    <a:pt x="19985" y="11923"/>
                  </a:lnTo>
                  <a:lnTo>
                    <a:pt x="19818" y="11742"/>
                  </a:lnTo>
                  <a:lnTo>
                    <a:pt x="19706" y="11525"/>
                  </a:lnTo>
                  <a:lnTo>
                    <a:pt x="19623" y="11272"/>
                  </a:lnTo>
                  <a:lnTo>
                    <a:pt x="19623" y="11017"/>
                  </a:lnTo>
                  <a:lnTo>
                    <a:pt x="19651" y="10764"/>
                  </a:lnTo>
                  <a:lnTo>
                    <a:pt x="19706" y="10547"/>
                  </a:lnTo>
                  <a:lnTo>
                    <a:pt x="19818" y="10330"/>
                  </a:lnTo>
                  <a:lnTo>
                    <a:pt x="19985" y="10184"/>
                  </a:lnTo>
                  <a:lnTo>
                    <a:pt x="20181" y="10111"/>
                  </a:lnTo>
                  <a:lnTo>
                    <a:pt x="20291" y="10075"/>
                  </a:lnTo>
                  <a:lnTo>
                    <a:pt x="20375" y="10075"/>
                  </a:lnTo>
                  <a:lnTo>
                    <a:pt x="20458" y="10111"/>
                  </a:lnTo>
                  <a:lnTo>
                    <a:pt x="20542" y="10148"/>
                  </a:lnTo>
                  <a:lnTo>
                    <a:pt x="20598" y="10221"/>
                  </a:lnTo>
                  <a:lnTo>
                    <a:pt x="20625" y="10293"/>
                  </a:lnTo>
                  <a:lnTo>
                    <a:pt x="20681" y="10510"/>
                  </a:lnTo>
                  <a:lnTo>
                    <a:pt x="20654" y="10729"/>
                  </a:lnTo>
                  <a:lnTo>
                    <a:pt x="20598" y="10946"/>
                  </a:lnTo>
                  <a:lnTo>
                    <a:pt x="20514" y="11126"/>
                  </a:lnTo>
                  <a:lnTo>
                    <a:pt x="20375" y="11307"/>
                  </a:lnTo>
                  <a:lnTo>
                    <a:pt x="20152" y="11453"/>
                  </a:lnTo>
                  <a:lnTo>
                    <a:pt x="19929" y="11562"/>
                  </a:lnTo>
                  <a:lnTo>
                    <a:pt x="19679" y="11598"/>
                  </a:lnTo>
                  <a:lnTo>
                    <a:pt x="19289" y="11598"/>
                  </a:lnTo>
                  <a:lnTo>
                    <a:pt x="19178" y="11562"/>
                  </a:lnTo>
                  <a:lnTo>
                    <a:pt x="19095" y="11525"/>
                  </a:lnTo>
                  <a:lnTo>
                    <a:pt x="19011" y="11453"/>
                  </a:lnTo>
                  <a:lnTo>
                    <a:pt x="18955" y="11380"/>
                  </a:lnTo>
                  <a:lnTo>
                    <a:pt x="18928" y="11234"/>
                  </a:lnTo>
                  <a:lnTo>
                    <a:pt x="18899" y="10909"/>
                  </a:lnTo>
                  <a:lnTo>
                    <a:pt x="18872" y="10438"/>
                  </a:lnTo>
                  <a:lnTo>
                    <a:pt x="18843" y="9967"/>
                  </a:lnTo>
                  <a:lnTo>
                    <a:pt x="18789" y="9495"/>
                  </a:lnTo>
                  <a:lnTo>
                    <a:pt x="18705" y="9025"/>
                  </a:lnTo>
                  <a:lnTo>
                    <a:pt x="18593" y="8553"/>
                  </a:lnTo>
                  <a:lnTo>
                    <a:pt x="18482" y="8119"/>
                  </a:lnTo>
                  <a:lnTo>
                    <a:pt x="18343" y="7684"/>
                  </a:lnTo>
                  <a:lnTo>
                    <a:pt x="18176" y="7248"/>
                  </a:lnTo>
                  <a:lnTo>
                    <a:pt x="18009" y="6851"/>
                  </a:lnTo>
                  <a:lnTo>
                    <a:pt x="17814" y="6415"/>
                  </a:lnTo>
                  <a:lnTo>
                    <a:pt x="17592" y="6053"/>
                  </a:lnTo>
                  <a:lnTo>
                    <a:pt x="17369" y="5654"/>
                  </a:lnTo>
                  <a:lnTo>
                    <a:pt x="17118" y="5291"/>
                  </a:lnTo>
                  <a:lnTo>
                    <a:pt x="16867" y="4930"/>
                  </a:lnTo>
                  <a:lnTo>
                    <a:pt x="16590" y="4604"/>
                  </a:lnTo>
                  <a:lnTo>
                    <a:pt x="16311" y="4277"/>
                  </a:lnTo>
                  <a:lnTo>
                    <a:pt x="16005" y="3951"/>
                  </a:lnTo>
                  <a:lnTo>
                    <a:pt x="15671" y="3661"/>
                  </a:lnTo>
                  <a:lnTo>
                    <a:pt x="15337" y="3370"/>
                  </a:lnTo>
                  <a:lnTo>
                    <a:pt x="15003" y="3117"/>
                  </a:lnTo>
                  <a:lnTo>
                    <a:pt x="14641" y="2863"/>
                  </a:lnTo>
                  <a:lnTo>
                    <a:pt x="14279" y="2646"/>
                  </a:lnTo>
                  <a:lnTo>
                    <a:pt x="13918" y="2428"/>
                  </a:lnTo>
                  <a:lnTo>
                    <a:pt x="13528" y="2247"/>
                  </a:lnTo>
                  <a:lnTo>
                    <a:pt x="13138" y="2067"/>
                  </a:lnTo>
                  <a:lnTo>
                    <a:pt x="12720" y="1921"/>
                  </a:lnTo>
                  <a:lnTo>
                    <a:pt x="12303" y="1812"/>
                  </a:lnTo>
                  <a:lnTo>
                    <a:pt x="11886" y="1704"/>
                  </a:lnTo>
                  <a:lnTo>
                    <a:pt x="11467" y="1631"/>
                  </a:lnTo>
                  <a:lnTo>
                    <a:pt x="11023" y="1559"/>
                  </a:lnTo>
                  <a:lnTo>
                    <a:pt x="10577" y="1522"/>
                  </a:lnTo>
                  <a:lnTo>
                    <a:pt x="9520" y="1522"/>
                  </a:lnTo>
                  <a:lnTo>
                    <a:pt x="8907" y="1595"/>
                  </a:lnTo>
                  <a:lnTo>
                    <a:pt x="8295" y="1704"/>
                  </a:lnTo>
                  <a:lnTo>
                    <a:pt x="7711" y="1885"/>
                  </a:lnTo>
                  <a:lnTo>
                    <a:pt x="7543" y="1559"/>
                  </a:lnTo>
                  <a:lnTo>
                    <a:pt x="7376" y="1305"/>
                  </a:lnTo>
                  <a:lnTo>
                    <a:pt x="7182" y="1052"/>
                  </a:lnTo>
                  <a:lnTo>
                    <a:pt x="7015" y="835"/>
                  </a:lnTo>
                  <a:lnTo>
                    <a:pt x="6819" y="653"/>
                  </a:lnTo>
                  <a:lnTo>
                    <a:pt x="6653" y="507"/>
                  </a:lnTo>
                  <a:lnTo>
                    <a:pt x="6290" y="290"/>
                  </a:lnTo>
                  <a:lnTo>
                    <a:pt x="5985" y="146"/>
                  </a:lnTo>
                  <a:lnTo>
                    <a:pt x="5734" y="73"/>
                  </a:lnTo>
                  <a:lnTo>
                    <a:pt x="5511" y="0"/>
                  </a:lnTo>
                  <a:lnTo>
                    <a:pt x="5400" y="290"/>
                  </a:lnTo>
                  <a:lnTo>
                    <a:pt x="5289" y="580"/>
                  </a:lnTo>
                  <a:lnTo>
                    <a:pt x="5177" y="1015"/>
                  </a:lnTo>
                  <a:lnTo>
                    <a:pt x="5066" y="1487"/>
                  </a:lnTo>
                  <a:lnTo>
                    <a:pt x="5010" y="2067"/>
                  </a:lnTo>
                  <a:lnTo>
                    <a:pt x="4983" y="2646"/>
                  </a:lnTo>
                  <a:lnTo>
                    <a:pt x="4983" y="2973"/>
                  </a:lnTo>
                  <a:lnTo>
                    <a:pt x="5038" y="3299"/>
                  </a:lnTo>
                  <a:lnTo>
                    <a:pt x="4648" y="3625"/>
                  </a:lnTo>
                  <a:lnTo>
                    <a:pt x="4203" y="4059"/>
                  </a:lnTo>
                  <a:lnTo>
                    <a:pt x="3730" y="4675"/>
                  </a:lnTo>
                  <a:lnTo>
                    <a:pt x="3229" y="5364"/>
                  </a:lnTo>
                  <a:lnTo>
                    <a:pt x="2755" y="6125"/>
                  </a:lnTo>
                  <a:lnTo>
                    <a:pt x="2311" y="6922"/>
                  </a:lnTo>
                  <a:lnTo>
                    <a:pt x="2115" y="7358"/>
                  </a:lnTo>
                  <a:lnTo>
                    <a:pt x="1949" y="7793"/>
                  </a:lnTo>
                  <a:lnTo>
                    <a:pt x="1782" y="8227"/>
                  </a:lnTo>
                  <a:lnTo>
                    <a:pt x="1670" y="8626"/>
                  </a:lnTo>
                  <a:lnTo>
                    <a:pt x="640" y="8626"/>
                  </a:lnTo>
                  <a:lnTo>
                    <a:pt x="529" y="8662"/>
                  </a:lnTo>
                  <a:lnTo>
                    <a:pt x="390" y="8699"/>
                  </a:lnTo>
                  <a:lnTo>
                    <a:pt x="279" y="8770"/>
                  </a:lnTo>
                  <a:lnTo>
                    <a:pt x="195" y="8879"/>
                  </a:lnTo>
                  <a:lnTo>
                    <a:pt x="112" y="8988"/>
                  </a:lnTo>
                  <a:lnTo>
                    <a:pt x="56" y="9133"/>
                  </a:lnTo>
                  <a:lnTo>
                    <a:pt x="29" y="9315"/>
                  </a:lnTo>
                  <a:lnTo>
                    <a:pt x="0" y="9459"/>
                  </a:lnTo>
                  <a:lnTo>
                    <a:pt x="0" y="12794"/>
                  </a:lnTo>
                  <a:lnTo>
                    <a:pt x="29" y="12975"/>
                  </a:lnTo>
                  <a:lnTo>
                    <a:pt x="56" y="13120"/>
                  </a:lnTo>
                  <a:lnTo>
                    <a:pt x="112" y="13264"/>
                  </a:lnTo>
                  <a:lnTo>
                    <a:pt x="195" y="13373"/>
                  </a:lnTo>
                  <a:lnTo>
                    <a:pt x="279" y="13481"/>
                  </a:lnTo>
                  <a:lnTo>
                    <a:pt x="390" y="13554"/>
                  </a:lnTo>
                  <a:lnTo>
                    <a:pt x="529" y="13627"/>
                  </a:lnTo>
                  <a:lnTo>
                    <a:pt x="1726" y="13627"/>
                  </a:lnTo>
                  <a:lnTo>
                    <a:pt x="1809" y="13917"/>
                  </a:lnTo>
                  <a:lnTo>
                    <a:pt x="1921" y="14243"/>
                  </a:lnTo>
                  <a:lnTo>
                    <a:pt x="2199" y="14859"/>
                  </a:lnTo>
                  <a:lnTo>
                    <a:pt x="2533" y="15440"/>
                  </a:lnTo>
                  <a:lnTo>
                    <a:pt x="2951" y="16018"/>
                  </a:lnTo>
                  <a:lnTo>
                    <a:pt x="3397" y="16563"/>
                  </a:lnTo>
                  <a:lnTo>
                    <a:pt x="3897" y="17070"/>
                  </a:lnTo>
                  <a:lnTo>
                    <a:pt x="4454" y="17541"/>
                  </a:lnTo>
                  <a:lnTo>
                    <a:pt x="5038" y="17904"/>
                  </a:lnTo>
                  <a:lnTo>
                    <a:pt x="5038" y="21600"/>
                  </a:lnTo>
                  <a:lnTo>
                    <a:pt x="5817" y="21600"/>
                  </a:lnTo>
                  <a:lnTo>
                    <a:pt x="7209" y="19136"/>
                  </a:lnTo>
                  <a:lnTo>
                    <a:pt x="7905" y="19389"/>
                  </a:lnTo>
                  <a:lnTo>
                    <a:pt x="8629" y="19535"/>
                  </a:lnTo>
                  <a:lnTo>
                    <a:pt x="9381" y="19643"/>
                  </a:lnTo>
                  <a:lnTo>
                    <a:pt x="10131" y="19679"/>
                  </a:lnTo>
                  <a:lnTo>
                    <a:pt x="10883" y="19643"/>
                  </a:lnTo>
                  <a:lnTo>
                    <a:pt x="11635" y="19535"/>
                  </a:lnTo>
                  <a:lnTo>
                    <a:pt x="12359" y="19389"/>
                  </a:lnTo>
                  <a:lnTo>
                    <a:pt x="13055" y="19136"/>
                  </a:lnTo>
                  <a:lnTo>
                    <a:pt x="14391" y="21600"/>
                  </a:lnTo>
                  <a:lnTo>
                    <a:pt x="15254" y="21600"/>
                  </a:lnTo>
                  <a:lnTo>
                    <a:pt x="15254" y="17904"/>
                  </a:lnTo>
                  <a:lnTo>
                    <a:pt x="15643" y="17687"/>
                  </a:lnTo>
                  <a:lnTo>
                    <a:pt x="16005" y="17432"/>
                  </a:lnTo>
                  <a:lnTo>
                    <a:pt x="16339" y="17179"/>
                  </a:lnTo>
                  <a:lnTo>
                    <a:pt x="16673" y="16889"/>
                  </a:lnTo>
                  <a:lnTo>
                    <a:pt x="16979" y="16563"/>
                  </a:lnTo>
                  <a:lnTo>
                    <a:pt x="17257" y="16236"/>
                  </a:lnTo>
                  <a:lnTo>
                    <a:pt x="17536" y="15874"/>
                  </a:lnTo>
                  <a:lnTo>
                    <a:pt x="17786" y="15475"/>
                  </a:lnTo>
                  <a:lnTo>
                    <a:pt x="17981" y="15077"/>
                  </a:lnTo>
                  <a:lnTo>
                    <a:pt x="18176" y="14678"/>
                  </a:lnTo>
                  <a:lnTo>
                    <a:pt x="18370" y="14243"/>
                  </a:lnTo>
                  <a:lnTo>
                    <a:pt x="18510" y="13772"/>
                  </a:lnTo>
                  <a:lnTo>
                    <a:pt x="18649" y="13301"/>
                  </a:lnTo>
                  <a:lnTo>
                    <a:pt x="18733" y="12794"/>
                  </a:lnTo>
                  <a:lnTo>
                    <a:pt x="18816" y="12287"/>
                  </a:lnTo>
                  <a:lnTo>
                    <a:pt x="18872" y="11779"/>
                  </a:lnTo>
                  <a:lnTo>
                    <a:pt x="18872" y="11307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9" name="Google Shape;707;p37"/>
            <p:cNvSpPr/>
            <p:nvPr/>
          </p:nvSpPr>
          <p:spPr>
            <a:xfrm>
              <a:off x="58119" y="101486"/>
              <a:ext cx="25831" cy="2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8488" y="21220"/>
                  </a:lnTo>
                  <a:lnTo>
                    <a:pt x="6556" y="20839"/>
                  </a:lnTo>
                  <a:lnTo>
                    <a:pt x="4624" y="19682"/>
                  </a:lnTo>
                  <a:lnTo>
                    <a:pt x="3088" y="18526"/>
                  </a:lnTo>
                  <a:lnTo>
                    <a:pt x="1932" y="16973"/>
                  </a:lnTo>
                  <a:lnTo>
                    <a:pt x="776" y="15039"/>
                  </a:lnTo>
                  <a:lnTo>
                    <a:pt x="380" y="13122"/>
                  </a:lnTo>
                  <a:lnTo>
                    <a:pt x="0" y="10792"/>
                  </a:lnTo>
                  <a:lnTo>
                    <a:pt x="380" y="8478"/>
                  </a:lnTo>
                  <a:lnTo>
                    <a:pt x="776" y="6561"/>
                  </a:lnTo>
                  <a:lnTo>
                    <a:pt x="1932" y="5008"/>
                  </a:lnTo>
                  <a:lnTo>
                    <a:pt x="3088" y="3074"/>
                  </a:lnTo>
                  <a:lnTo>
                    <a:pt x="4624" y="1918"/>
                  </a:lnTo>
                  <a:lnTo>
                    <a:pt x="6556" y="1157"/>
                  </a:lnTo>
                  <a:lnTo>
                    <a:pt x="8488" y="380"/>
                  </a:lnTo>
                  <a:lnTo>
                    <a:pt x="10800" y="0"/>
                  </a:lnTo>
                  <a:lnTo>
                    <a:pt x="12732" y="380"/>
                  </a:lnTo>
                  <a:lnTo>
                    <a:pt x="15044" y="1157"/>
                  </a:lnTo>
                  <a:lnTo>
                    <a:pt x="16580" y="1918"/>
                  </a:lnTo>
                  <a:lnTo>
                    <a:pt x="18512" y="3074"/>
                  </a:lnTo>
                  <a:lnTo>
                    <a:pt x="19668" y="5008"/>
                  </a:lnTo>
                  <a:lnTo>
                    <a:pt x="20444" y="6561"/>
                  </a:lnTo>
                  <a:lnTo>
                    <a:pt x="21204" y="8478"/>
                  </a:lnTo>
                  <a:lnTo>
                    <a:pt x="21600" y="10792"/>
                  </a:lnTo>
                  <a:lnTo>
                    <a:pt x="21204" y="13122"/>
                  </a:lnTo>
                  <a:lnTo>
                    <a:pt x="20444" y="15039"/>
                  </a:lnTo>
                  <a:lnTo>
                    <a:pt x="19668" y="16973"/>
                  </a:lnTo>
                  <a:lnTo>
                    <a:pt x="18512" y="18526"/>
                  </a:lnTo>
                  <a:lnTo>
                    <a:pt x="16580" y="19682"/>
                  </a:lnTo>
                  <a:lnTo>
                    <a:pt x="15044" y="20839"/>
                  </a:lnTo>
                  <a:lnTo>
                    <a:pt x="12732" y="21220"/>
                  </a:lnTo>
                  <a:lnTo>
                    <a:pt x="10800" y="2160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Google Shape;708;p37"/>
            <p:cNvSpPr/>
            <p:nvPr/>
          </p:nvSpPr>
          <p:spPr>
            <a:xfrm>
              <a:off x="135611" y="49004"/>
              <a:ext cx="645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364" y="16200"/>
                  </a:lnTo>
                  <a:lnTo>
                    <a:pt x="19135" y="11862"/>
                  </a:lnTo>
                  <a:lnTo>
                    <a:pt x="17900" y="8631"/>
                  </a:lnTo>
                  <a:lnTo>
                    <a:pt x="16512" y="5400"/>
                  </a:lnTo>
                  <a:lnTo>
                    <a:pt x="15118" y="3275"/>
                  </a:lnTo>
                  <a:lnTo>
                    <a:pt x="13730" y="1107"/>
                  </a:lnTo>
                  <a:lnTo>
                    <a:pt x="12191" y="0"/>
                  </a:lnTo>
                  <a:lnTo>
                    <a:pt x="9257" y="0"/>
                  </a:lnTo>
                  <a:lnTo>
                    <a:pt x="7870" y="1107"/>
                  </a:lnTo>
                  <a:lnTo>
                    <a:pt x="6476" y="3275"/>
                  </a:lnTo>
                  <a:lnTo>
                    <a:pt x="5088" y="5400"/>
                  </a:lnTo>
                  <a:lnTo>
                    <a:pt x="3700" y="8631"/>
                  </a:lnTo>
                  <a:lnTo>
                    <a:pt x="2313" y="11862"/>
                  </a:lnTo>
                  <a:lnTo>
                    <a:pt x="1077" y="16200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2" name="Google Shape;470;p30"/>
          <p:cNvSpPr/>
          <p:nvPr/>
        </p:nvSpPr>
        <p:spPr>
          <a:xfrm>
            <a:off x="3240390" y="150956"/>
            <a:ext cx="1260590" cy="2174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16" y="901"/>
                </a:moveTo>
                <a:lnTo>
                  <a:pt x="3711" y="925"/>
                </a:lnTo>
                <a:lnTo>
                  <a:pt x="3758" y="972"/>
                </a:lnTo>
                <a:lnTo>
                  <a:pt x="3758" y="1067"/>
                </a:lnTo>
                <a:lnTo>
                  <a:pt x="3711" y="1114"/>
                </a:lnTo>
                <a:lnTo>
                  <a:pt x="3616" y="1138"/>
                </a:lnTo>
                <a:lnTo>
                  <a:pt x="3425" y="1138"/>
                </a:lnTo>
                <a:lnTo>
                  <a:pt x="3330" y="1114"/>
                </a:lnTo>
                <a:lnTo>
                  <a:pt x="3282" y="1067"/>
                </a:lnTo>
                <a:lnTo>
                  <a:pt x="3282" y="972"/>
                </a:lnTo>
                <a:lnTo>
                  <a:pt x="3330" y="925"/>
                </a:lnTo>
                <a:lnTo>
                  <a:pt x="3425" y="901"/>
                </a:lnTo>
                <a:close/>
                <a:moveTo>
                  <a:pt x="10800" y="782"/>
                </a:moveTo>
                <a:lnTo>
                  <a:pt x="10990" y="806"/>
                </a:lnTo>
                <a:lnTo>
                  <a:pt x="11133" y="853"/>
                </a:lnTo>
                <a:lnTo>
                  <a:pt x="11228" y="925"/>
                </a:lnTo>
                <a:lnTo>
                  <a:pt x="11275" y="1020"/>
                </a:lnTo>
                <a:lnTo>
                  <a:pt x="11228" y="1114"/>
                </a:lnTo>
                <a:lnTo>
                  <a:pt x="11133" y="1185"/>
                </a:lnTo>
                <a:lnTo>
                  <a:pt x="10990" y="1233"/>
                </a:lnTo>
                <a:lnTo>
                  <a:pt x="10800" y="1256"/>
                </a:lnTo>
                <a:lnTo>
                  <a:pt x="10609" y="1233"/>
                </a:lnTo>
                <a:lnTo>
                  <a:pt x="10466" y="1185"/>
                </a:lnTo>
                <a:lnTo>
                  <a:pt x="10372" y="1114"/>
                </a:lnTo>
                <a:lnTo>
                  <a:pt x="10324" y="1020"/>
                </a:lnTo>
                <a:lnTo>
                  <a:pt x="10372" y="925"/>
                </a:lnTo>
                <a:lnTo>
                  <a:pt x="10466" y="853"/>
                </a:lnTo>
                <a:lnTo>
                  <a:pt x="10609" y="806"/>
                </a:lnTo>
                <a:lnTo>
                  <a:pt x="10800" y="782"/>
                </a:lnTo>
                <a:close/>
                <a:moveTo>
                  <a:pt x="20601" y="1826"/>
                </a:moveTo>
                <a:lnTo>
                  <a:pt x="20648" y="1849"/>
                </a:lnTo>
                <a:lnTo>
                  <a:pt x="20648" y="19158"/>
                </a:lnTo>
                <a:lnTo>
                  <a:pt x="999" y="19158"/>
                </a:lnTo>
                <a:lnTo>
                  <a:pt x="999" y="1849"/>
                </a:lnTo>
                <a:lnTo>
                  <a:pt x="1046" y="1826"/>
                </a:lnTo>
                <a:close/>
                <a:moveTo>
                  <a:pt x="10800" y="190"/>
                </a:moveTo>
                <a:lnTo>
                  <a:pt x="13416" y="213"/>
                </a:lnTo>
                <a:lnTo>
                  <a:pt x="16128" y="261"/>
                </a:lnTo>
                <a:lnTo>
                  <a:pt x="18460" y="332"/>
                </a:lnTo>
                <a:lnTo>
                  <a:pt x="19316" y="379"/>
                </a:lnTo>
                <a:lnTo>
                  <a:pt x="18460" y="356"/>
                </a:lnTo>
                <a:lnTo>
                  <a:pt x="16128" y="284"/>
                </a:lnTo>
                <a:lnTo>
                  <a:pt x="13416" y="237"/>
                </a:lnTo>
                <a:lnTo>
                  <a:pt x="10800" y="213"/>
                </a:lnTo>
                <a:lnTo>
                  <a:pt x="8183" y="237"/>
                </a:lnTo>
                <a:lnTo>
                  <a:pt x="5471" y="284"/>
                </a:lnTo>
                <a:lnTo>
                  <a:pt x="3140" y="356"/>
                </a:lnTo>
                <a:lnTo>
                  <a:pt x="2283" y="379"/>
                </a:lnTo>
                <a:lnTo>
                  <a:pt x="1712" y="427"/>
                </a:lnTo>
                <a:lnTo>
                  <a:pt x="1379" y="474"/>
                </a:lnTo>
                <a:lnTo>
                  <a:pt x="1142" y="521"/>
                </a:lnTo>
                <a:lnTo>
                  <a:pt x="903" y="593"/>
                </a:lnTo>
                <a:lnTo>
                  <a:pt x="714" y="664"/>
                </a:lnTo>
                <a:lnTo>
                  <a:pt x="571" y="759"/>
                </a:lnTo>
                <a:lnTo>
                  <a:pt x="475" y="853"/>
                </a:lnTo>
                <a:lnTo>
                  <a:pt x="381" y="996"/>
                </a:lnTo>
                <a:lnTo>
                  <a:pt x="381" y="20509"/>
                </a:lnTo>
                <a:lnTo>
                  <a:pt x="333" y="20367"/>
                </a:lnTo>
                <a:lnTo>
                  <a:pt x="333" y="1138"/>
                </a:lnTo>
                <a:lnTo>
                  <a:pt x="381" y="972"/>
                </a:lnTo>
                <a:lnTo>
                  <a:pt x="428" y="853"/>
                </a:lnTo>
                <a:lnTo>
                  <a:pt x="523" y="735"/>
                </a:lnTo>
                <a:lnTo>
                  <a:pt x="666" y="640"/>
                </a:lnTo>
                <a:lnTo>
                  <a:pt x="856" y="569"/>
                </a:lnTo>
                <a:lnTo>
                  <a:pt x="1094" y="498"/>
                </a:lnTo>
                <a:lnTo>
                  <a:pt x="1379" y="450"/>
                </a:lnTo>
                <a:lnTo>
                  <a:pt x="1712" y="403"/>
                </a:lnTo>
                <a:lnTo>
                  <a:pt x="2283" y="379"/>
                </a:lnTo>
                <a:lnTo>
                  <a:pt x="3140" y="332"/>
                </a:lnTo>
                <a:lnTo>
                  <a:pt x="5471" y="261"/>
                </a:lnTo>
                <a:lnTo>
                  <a:pt x="8183" y="213"/>
                </a:lnTo>
                <a:lnTo>
                  <a:pt x="10800" y="190"/>
                </a:lnTo>
                <a:close/>
                <a:moveTo>
                  <a:pt x="19316" y="379"/>
                </a:moveTo>
                <a:lnTo>
                  <a:pt x="19887" y="403"/>
                </a:lnTo>
                <a:lnTo>
                  <a:pt x="20220" y="450"/>
                </a:lnTo>
                <a:lnTo>
                  <a:pt x="20505" y="498"/>
                </a:lnTo>
                <a:lnTo>
                  <a:pt x="20744" y="569"/>
                </a:lnTo>
                <a:lnTo>
                  <a:pt x="20933" y="640"/>
                </a:lnTo>
                <a:lnTo>
                  <a:pt x="21076" y="735"/>
                </a:lnTo>
                <a:lnTo>
                  <a:pt x="21172" y="853"/>
                </a:lnTo>
                <a:lnTo>
                  <a:pt x="21219" y="972"/>
                </a:lnTo>
                <a:lnTo>
                  <a:pt x="21267" y="1138"/>
                </a:lnTo>
                <a:lnTo>
                  <a:pt x="21267" y="20367"/>
                </a:lnTo>
                <a:lnTo>
                  <a:pt x="21219" y="20509"/>
                </a:lnTo>
                <a:lnTo>
                  <a:pt x="21172" y="20651"/>
                </a:lnTo>
                <a:lnTo>
                  <a:pt x="21076" y="20770"/>
                </a:lnTo>
                <a:lnTo>
                  <a:pt x="20933" y="20865"/>
                </a:lnTo>
                <a:lnTo>
                  <a:pt x="20744" y="20960"/>
                </a:lnTo>
                <a:lnTo>
                  <a:pt x="20505" y="21007"/>
                </a:lnTo>
                <a:lnTo>
                  <a:pt x="20220" y="21078"/>
                </a:lnTo>
                <a:lnTo>
                  <a:pt x="19887" y="21102"/>
                </a:lnTo>
                <a:lnTo>
                  <a:pt x="18745" y="21197"/>
                </a:lnTo>
                <a:lnTo>
                  <a:pt x="16747" y="21292"/>
                </a:lnTo>
                <a:lnTo>
                  <a:pt x="15510" y="21339"/>
                </a:lnTo>
                <a:lnTo>
                  <a:pt x="14082" y="21387"/>
                </a:lnTo>
                <a:lnTo>
                  <a:pt x="12512" y="21410"/>
                </a:lnTo>
                <a:lnTo>
                  <a:pt x="9087" y="21410"/>
                </a:lnTo>
                <a:lnTo>
                  <a:pt x="7517" y="21387"/>
                </a:lnTo>
                <a:lnTo>
                  <a:pt x="6089" y="21339"/>
                </a:lnTo>
                <a:lnTo>
                  <a:pt x="4852" y="21292"/>
                </a:lnTo>
                <a:lnTo>
                  <a:pt x="2854" y="21197"/>
                </a:lnTo>
                <a:lnTo>
                  <a:pt x="1712" y="21102"/>
                </a:lnTo>
                <a:lnTo>
                  <a:pt x="1379" y="21078"/>
                </a:lnTo>
                <a:lnTo>
                  <a:pt x="1094" y="21007"/>
                </a:lnTo>
                <a:lnTo>
                  <a:pt x="903" y="20960"/>
                </a:lnTo>
                <a:lnTo>
                  <a:pt x="666" y="20865"/>
                </a:lnTo>
                <a:lnTo>
                  <a:pt x="523" y="20770"/>
                </a:lnTo>
                <a:lnTo>
                  <a:pt x="428" y="20651"/>
                </a:lnTo>
                <a:lnTo>
                  <a:pt x="381" y="20509"/>
                </a:lnTo>
                <a:lnTo>
                  <a:pt x="475" y="20651"/>
                </a:lnTo>
                <a:lnTo>
                  <a:pt x="571" y="20746"/>
                </a:lnTo>
                <a:lnTo>
                  <a:pt x="714" y="20841"/>
                </a:lnTo>
                <a:lnTo>
                  <a:pt x="903" y="20936"/>
                </a:lnTo>
                <a:lnTo>
                  <a:pt x="1142" y="21007"/>
                </a:lnTo>
                <a:lnTo>
                  <a:pt x="1427" y="21054"/>
                </a:lnTo>
                <a:lnTo>
                  <a:pt x="1712" y="21102"/>
                </a:lnTo>
                <a:lnTo>
                  <a:pt x="2854" y="21173"/>
                </a:lnTo>
                <a:lnTo>
                  <a:pt x="4852" y="21268"/>
                </a:lnTo>
                <a:lnTo>
                  <a:pt x="6089" y="21315"/>
                </a:lnTo>
                <a:lnTo>
                  <a:pt x="7517" y="21363"/>
                </a:lnTo>
                <a:lnTo>
                  <a:pt x="9087" y="21387"/>
                </a:lnTo>
                <a:lnTo>
                  <a:pt x="12512" y="21387"/>
                </a:lnTo>
                <a:lnTo>
                  <a:pt x="14082" y="21363"/>
                </a:lnTo>
                <a:lnTo>
                  <a:pt x="15510" y="21315"/>
                </a:lnTo>
                <a:lnTo>
                  <a:pt x="16747" y="21268"/>
                </a:lnTo>
                <a:lnTo>
                  <a:pt x="18745" y="21173"/>
                </a:lnTo>
                <a:lnTo>
                  <a:pt x="19887" y="21102"/>
                </a:lnTo>
                <a:lnTo>
                  <a:pt x="20220" y="21054"/>
                </a:lnTo>
                <a:lnTo>
                  <a:pt x="20458" y="21007"/>
                </a:lnTo>
                <a:lnTo>
                  <a:pt x="20696" y="20936"/>
                </a:lnTo>
                <a:lnTo>
                  <a:pt x="20886" y="20841"/>
                </a:lnTo>
                <a:lnTo>
                  <a:pt x="21029" y="20746"/>
                </a:lnTo>
                <a:lnTo>
                  <a:pt x="21124" y="20651"/>
                </a:lnTo>
                <a:lnTo>
                  <a:pt x="21219" y="20509"/>
                </a:lnTo>
                <a:lnTo>
                  <a:pt x="21219" y="996"/>
                </a:lnTo>
                <a:lnTo>
                  <a:pt x="21124" y="853"/>
                </a:lnTo>
                <a:lnTo>
                  <a:pt x="21029" y="759"/>
                </a:lnTo>
                <a:lnTo>
                  <a:pt x="20886" y="664"/>
                </a:lnTo>
                <a:lnTo>
                  <a:pt x="20696" y="593"/>
                </a:lnTo>
                <a:lnTo>
                  <a:pt x="20458" y="521"/>
                </a:lnTo>
                <a:lnTo>
                  <a:pt x="20220" y="474"/>
                </a:lnTo>
                <a:lnTo>
                  <a:pt x="19887" y="427"/>
                </a:lnTo>
                <a:lnTo>
                  <a:pt x="19316" y="379"/>
                </a:lnTo>
                <a:close/>
                <a:moveTo>
                  <a:pt x="10800" y="0"/>
                </a:moveTo>
                <a:lnTo>
                  <a:pt x="8135" y="24"/>
                </a:lnTo>
                <a:lnTo>
                  <a:pt x="5423" y="71"/>
                </a:lnTo>
                <a:lnTo>
                  <a:pt x="3092" y="142"/>
                </a:lnTo>
                <a:lnTo>
                  <a:pt x="2236" y="190"/>
                </a:lnTo>
                <a:lnTo>
                  <a:pt x="1618" y="237"/>
                </a:lnTo>
                <a:lnTo>
                  <a:pt x="1236" y="284"/>
                </a:lnTo>
                <a:lnTo>
                  <a:pt x="903" y="356"/>
                </a:lnTo>
                <a:lnTo>
                  <a:pt x="618" y="427"/>
                </a:lnTo>
                <a:lnTo>
                  <a:pt x="381" y="521"/>
                </a:lnTo>
                <a:lnTo>
                  <a:pt x="238" y="664"/>
                </a:lnTo>
                <a:lnTo>
                  <a:pt x="95" y="782"/>
                </a:lnTo>
                <a:lnTo>
                  <a:pt x="0" y="948"/>
                </a:lnTo>
                <a:lnTo>
                  <a:pt x="0" y="20557"/>
                </a:lnTo>
                <a:lnTo>
                  <a:pt x="95" y="20699"/>
                </a:lnTo>
                <a:lnTo>
                  <a:pt x="238" y="20865"/>
                </a:lnTo>
                <a:lnTo>
                  <a:pt x="428" y="20984"/>
                </a:lnTo>
                <a:lnTo>
                  <a:pt x="666" y="21078"/>
                </a:lnTo>
                <a:lnTo>
                  <a:pt x="951" y="21173"/>
                </a:lnTo>
                <a:lnTo>
                  <a:pt x="1284" y="21244"/>
                </a:lnTo>
                <a:lnTo>
                  <a:pt x="1618" y="21292"/>
                </a:lnTo>
                <a:lnTo>
                  <a:pt x="2807" y="21363"/>
                </a:lnTo>
                <a:lnTo>
                  <a:pt x="4805" y="21481"/>
                </a:lnTo>
                <a:lnTo>
                  <a:pt x="6089" y="21529"/>
                </a:lnTo>
                <a:lnTo>
                  <a:pt x="7517" y="21552"/>
                </a:lnTo>
                <a:lnTo>
                  <a:pt x="9087" y="21576"/>
                </a:lnTo>
                <a:lnTo>
                  <a:pt x="10800" y="21600"/>
                </a:lnTo>
                <a:lnTo>
                  <a:pt x="12512" y="21576"/>
                </a:lnTo>
                <a:lnTo>
                  <a:pt x="14082" y="21552"/>
                </a:lnTo>
                <a:lnTo>
                  <a:pt x="15510" y="21529"/>
                </a:lnTo>
                <a:lnTo>
                  <a:pt x="16795" y="21481"/>
                </a:lnTo>
                <a:lnTo>
                  <a:pt x="18793" y="21363"/>
                </a:lnTo>
                <a:lnTo>
                  <a:pt x="19982" y="21292"/>
                </a:lnTo>
                <a:lnTo>
                  <a:pt x="20315" y="21244"/>
                </a:lnTo>
                <a:lnTo>
                  <a:pt x="20648" y="21173"/>
                </a:lnTo>
                <a:lnTo>
                  <a:pt x="20933" y="21078"/>
                </a:lnTo>
                <a:lnTo>
                  <a:pt x="21172" y="20984"/>
                </a:lnTo>
                <a:lnTo>
                  <a:pt x="21362" y="20865"/>
                </a:lnTo>
                <a:lnTo>
                  <a:pt x="21505" y="20699"/>
                </a:lnTo>
                <a:lnTo>
                  <a:pt x="21600" y="20557"/>
                </a:lnTo>
                <a:lnTo>
                  <a:pt x="21600" y="948"/>
                </a:lnTo>
                <a:lnTo>
                  <a:pt x="21505" y="782"/>
                </a:lnTo>
                <a:lnTo>
                  <a:pt x="21409" y="664"/>
                </a:lnTo>
                <a:lnTo>
                  <a:pt x="21219" y="521"/>
                </a:lnTo>
                <a:lnTo>
                  <a:pt x="20981" y="427"/>
                </a:lnTo>
                <a:lnTo>
                  <a:pt x="20696" y="356"/>
                </a:lnTo>
                <a:lnTo>
                  <a:pt x="20363" y="284"/>
                </a:lnTo>
                <a:lnTo>
                  <a:pt x="19982" y="237"/>
                </a:lnTo>
                <a:lnTo>
                  <a:pt x="19363" y="190"/>
                </a:lnTo>
                <a:lnTo>
                  <a:pt x="18507" y="142"/>
                </a:lnTo>
                <a:lnTo>
                  <a:pt x="16176" y="71"/>
                </a:lnTo>
                <a:lnTo>
                  <a:pt x="13464" y="24"/>
                </a:lnTo>
                <a:lnTo>
                  <a:pt x="10800" y="0"/>
                </a:lnTo>
                <a:close/>
              </a:path>
            </a:pathLst>
          </a:custGeom>
          <a:solidFill>
            <a:srgbClr val="C7D3E6"/>
          </a:solidFill>
          <a:ln>
            <a:solidFill>
              <a:srgbClr val="92A8C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endParaRPr/>
          </a:p>
        </p:txBody>
      </p:sp>
      <p:pic>
        <p:nvPicPr>
          <p:cNvPr id="213" name="Рисунок 27" descr="Рисунок 2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93616" y="337350"/>
            <a:ext cx="1154098" cy="1841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oogle Shape;705;p37"/>
          <p:cNvGrpSpPr/>
          <p:nvPr/>
        </p:nvGrpSpPr>
        <p:grpSpPr>
          <a:xfrm>
            <a:off x="257602" y="2856046"/>
            <a:ext cx="357920" cy="274898"/>
            <a:chOff x="0" y="0"/>
            <a:chExt cx="357918" cy="274897"/>
          </a:xfrm>
        </p:grpSpPr>
        <p:sp>
          <p:nvSpPr>
            <p:cNvPr id="214" name="Google Shape;706;p37"/>
            <p:cNvSpPr/>
            <p:nvPr/>
          </p:nvSpPr>
          <p:spPr>
            <a:xfrm>
              <a:off x="0" y="-1"/>
              <a:ext cx="357919" cy="27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888"/>
                  </a:moveTo>
                  <a:lnTo>
                    <a:pt x="21377" y="12069"/>
                  </a:lnTo>
                  <a:lnTo>
                    <a:pt x="21154" y="12178"/>
                  </a:lnTo>
                  <a:lnTo>
                    <a:pt x="20904" y="12249"/>
                  </a:lnTo>
                  <a:lnTo>
                    <a:pt x="20654" y="12249"/>
                  </a:lnTo>
                  <a:lnTo>
                    <a:pt x="20402" y="12178"/>
                  </a:lnTo>
                  <a:lnTo>
                    <a:pt x="20181" y="12069"/>
                  </a:lnTo>
                  <a:lnTo>
                    <a:pt x="19985" y="11923"/>
                  </a:lnTo>
                  <a:lnTo>
                    <a:pt x="19818" y="11742"/>
                  </a:lnTo>
                  <a:lnTo>
                    <a:pt x="19706" y="11525"/>
                  </a:lnTo>
                  <a:lnTo>
                    <a:pt x="19623" y="11272"/>
                  </a:lnTo>
                  <a:lnTo>
                    <a:pt x="19623" y="11017"/>
                  </a:lnTo>
                  <a:lnTo>
                    <a:pt x="19651" y="10764"/>
                  </a:lnTo>
                  <a:lnTo>
                    <a:pt x="19706" y="10547"/>
                  </a:lnTo>
                  <a:lnTo>
                    <a:pt x="19818" y="10330"/>
                  </a:lnTo>
                  <a:lnTo>
                    <a:pt x="19985" y="10184"/>
                  </a:lnTo>
                  <a:lnTo>
                    <a:pt x="20181" y="10111"/>
                  </a:lnTo>
                  <a:lnTo>
                    <a:pt x="20291" y="10075"/>
                  </a:lnTo>
                  <a:lnTo>
                    <a:pt x="20375" y="10075"/>
                  </a:lnTo>
                  <a:lnTo>
                    <a:pt x="20458" y="10111"/>
                  </a:lnTo>
                  <a:lnTo>
                    <a:pt x="20542" y="10148"/>
                  </a:lnTo>
                  <a:lnTo>
                    <a:pt x="20598" y="10221"/>
                  </a:lnTo>
                  <a:lnTo>
                    <a:pt x="20625" y="10293"/>
                  </a:lnTo>
                  <a:lnTo>
                    <a:pt x="20681" y="10510"/>
                  </a:lnTo>
                  <a:lnTo>
                    <a:pt x="20654" y="10729"/>
                  </a:lnTo>
                  <a:lnTo>
                    <a:pt x="20598" y="10946"/>
                  </a:lnTo>
                  <a:lnTo>
                    <a:pt x="20514" y="11126"/>
                  </a:lnTo>
                  <a:lnTo>
                    <a:pt x="20375" y="11307"/>
                  </a:lnTo>
                  <a:lnTo>
                    <a:pt x="20152" y="11453"/>
                  </a:lnTo>
                  <a:lnTo>
                    <a:pt x="19929" y="11562"/>
                  </a:lnTo>
                  <a:lnTo>
                    <a:pt x="19679" y="11598"/>
                  </a:lnTo>
                  <a:lnTo>
                    <a:pt x="19289" y="11598"/>
                  </a:lnTo>
                  <a:lnTo>
                    <a:pt x="19178" y="11562"/>
                  </a:lnTo>
                  <a:lnTo>
                    <a:pt x="19095" y="11525"/>
                  </a:lnTo>
                  <a:lnTo>
                    <a:pt x="19011" y="11453"/>
                  </a:lnTo>
                  <a:lnTo>
                    <a:pt x="18955" y="11380"/>
                  </a:lnTo>
                  <a:lnTo>
                    <a:pt x="18928" y="11234"/>
                  </a:lnTo>
                  <a:lnTo>
                    <a:pt x="18899" y="10909"/>
                  </a:lnTo>
                  <a:lnTo>
                    <a:pt x="18872" y="10438"/>
                  </a:lnTo>
                  <a:lnTo>
                    <a:pt x="18843" y="9967"/>
                  </a:lnTo>
                  <a:lnTo>
                    <a:pt x="18789" y="9495"/>
                  </a:lnTo>
                  <a:lnTo>
                    <a:pt x="18705" y="9025"/>
                  </a:lnTo>
                  <a:lnTo>
                    <a:pt x="18593" y="8553"/>
                  </a:lnTo>
                  <a:lnTo>
                    <a:pt x="18482" y="8119"/>
                  </a:lnTo>
                  <a:lnTo>
                    <a:pt x="18343" y="7684"/>
                  </a:lnTo>
                  <a:lnTo>
                    <a:pt x="18176" y="7248"/>
                  </a:lnTo>
                  <a:lnTo>
                    <a:pt x="18009" y="6851"/>
                  </a:lnTo>
                  <a:lnTo>
                    <a:pt x="17814" y="6415"/>
                  </a:lnTo>
                  <a:lnTo>
                    <a:pt x="17592" y="6053"/>
                  </a:lnTo>
                  <a:lnTo>
                    <a:pt x="17369" y="5654"/>
                  </a:lnTo>
                  <a:lnTo>
                    <a:pt x="17118" y="5291"/>
                  </a:lnTo>
                  <a:lnTo>
                    <a:pt x="16867" y="4930"/>
                  </a:lnTo>
                  <a:lnTo>
                    <a:pt x="16590" y="4604"/>
                  </a:lnTo>
                  <a:lnTo>
                    <a:pt x="16311" y="4277"/>
                  </a:lnTo>
                  <a:lnTo>
                    <a:pt x="16005" y="3951"/>
                  </a:lnTo>
                  <a:lnTo>
                    <a:pt x="15671" y="3661"/>
                  </a:lnTo>
                  <a:lnTo>
                    <a:pt x="15337" y="3370"/>
                  </a:lnTo>
                  <a:lnTo>
                    <a:pt x="15003" y="3117"/>
                  </a:lnTo>
                  <a:lnTo>
                    <a:pt x="14641" y="2863"/>
                  </a:lnTo>
                  <a:lnTo>
                    <a:pt x="14279" y="2646"/>
                  </a:lnTo>
                  <a:lnTo>
                    <a:pt x="13918" y="2428"/>
                  </a:lnTo>
                  <a:lnTo>
                    <a:pt x="13528" y="2247"/>
                  </a:lnTo>
                  <a:lnTo>
                    <a:pt x="13138" y="2067"/>
                  </a:lnTo>
                  <a:lnTo>
                    <a:pt x="12720" y="1921"/>
                  </a:lnTo>
                  <a:lnTo>
                    <a:pt x="12303" y="1812"/>
                  </a:lnTo>
                  <a:lnTo>
                    <a:pt x="11886" y="1704"/>
                  </a:lnTo>
                  <a:lnTo>
                    <a:pt x="11467" y="1631"/>
                  </a:lnTo>
                  <a:lnTo>
                    <a:pt x="11023" y="1559"/>
                  </a:lnTo>
                  <a:lnTo>
                    <a:pt x="10577" y="1522"/>
                  </a:lnTo>
                  <a:lnTo>
                    <a:pt x="9520" y="1522"/>
                  </a:lnTo>
                  <a:lnTo>
                    <a:pt x="8907" y="1595"/>
                  </a:lnTo>
                  <a:lnTo>
                    <a:pt x="8295" y="1704"/>
                  </a:lnTo>
                  <a:lnTo>
                    <a:pt x="7711" y="1885"/>
                  </a:lnTo>
                  <a:lnTo>
                    <a:pt x="7543" y="1559"/>
                  </a:lnTo>
                  <a:lnTo>
                    <a:pt x="7376" y="1305"/>
                  </a:lnTo>
                  <a:lnTo>
                    <a:pt x="7182" y="1052"/>
                  </a:lnTo>
                  <a:lnTo>
                    <a:pt x="7015" y="835"/>
                  </a:lnTo>
                  <a:lnTo>
                    <a:pt x="6819" y="653"/>
                  </a:lnTo>
                  <a:lnTo>
                    <a:pt x="6653" y="507"/>
                  </a:lnTo>
                  <a:lnTo>
                    <a:pt x="6290" y="290"/>
                  </a:lnTo>
                  <a:lnTo>
                    <a:pt x="5985" y="146"/>
                  </a:lnTo>
                  <a:lnTo>
                    <a:pt x="5734" y="73"/>
                  </a:lnTo>
                  <a:lnTo>
                    <a:pt x="5511" y="0"/>
                  </a:lnTo>
                  <a:lnTo>
                    <a:pt x="5400" y="290"/>
                  </a:lnTo>
                  <a:lnTo>
                    <a:pt x="5289" y="580"/>
                  </a:lnTo>
                  <a:lnTo>
                    <a:pt x="5177" y="1015"/>
                  </a:lnTo>
                  <a:lnTo>
                    <a:pt x="5066" y="1487"/>
                  </a:lnTo>
                  <a:lnTo>
                    <a:pt x="5010" y="2067"/>
                  </a:lnTo>
                  <a:lnTo>
                    <a:pt x="4983" y="2646"/>
                  </a:lnTo>
                  <a:lnTo>
                    <a:pt x="4983" y="2973"/>
                  </a:lnTo>
                  <a:lnTo>
                    <a:pt x="5038" y="3299"/>
                  </a:lnTo>
                  <a:lnTo>
                    <a:pt x="4648" y="3625"/>
                  </a:lnTo>
                  <a:lnTo>
                    <a:pt x="4203" y="4059"/>
                  </a:lnTo>
                  <a:lnTo>
                    <a:pt x="3730" y="4675"/>
                  </a:lnTo>
                  <a:lnTo>
                    <a:pt x="3229" y="5364"/>
                  </a:lnTo>
                  <a:lnTo>
                    <a:pt x="2755" y="6125"/>
                  </a:lnTo>
                  <a:lnTo>
                    <a:pt x="2311" y="6922"/>
                  </a:lnTo>
                  <a:lnTo>
                    <a:pt x="2115" y="7358"/>
                  </a:lnTo>
                  <a:lnTo>
                    <a:pt x="1949" y="7793"/>
                  </a:lnTo>
                  <a:lnTo>
                    <a:pt x="1782" y="8227"/>
                  </a:lnTo>
                  <a:lnTo>
                    <a:pt x="1670" y="8626"/>
                  </a:lnTo>
                  <a:lnTo>
                    <a:pt x="640" y="8626"/>
                  </a:lnTo>
                  <a:lnTo>
                    <a:pt x="529" y="8662"/>
                  </a:lnTo>
                  <a:lnTo>
                    <a:pt x="390" y="8699"/>
                  </a:lnTo>
                  <a:lnTo>
                    <a:pt x="279" y="8770"/>
                  </a:lnTo>
                  <a:lnTo>
                    <a:pt x="195" y="8879"/>
                  </a:lnTo>
                  <a:lnTo>
                    <a:pt x="112" y="8988"/>
                  </a:lnTo>
                  <a:lnTo>
                    <a:pt x="56" y="9133"/>
                  </a:lnTo>
                  <a:lnTo>
                    <a:pt x="29" y="9315"/>
                  </a:lnTo>
                  <a:lnTo>
                    <a:pt x="0" y="9459"/>
                  </a:lnTo>
                  <a:lnTo>
                    <a:pt x="0" y="12794"/>
                  </a:lnTo>
                  <a:lnTo>
                    <a:pt x="29" y="12975"/>
                  </a:lnTo>
                  <a:lnTo>
                    <a:pt x="56" y="13120"/>
                  </a:lnTo>
                  <a:lnTo>
                    <a:pt x="112" y="13264"/>
                  </a:lnTo>
                  <a:lnTo>
                    <a:pt x="195" y="13373"/>
                  </a:lnTo>
                  <a:lnTo>
                    <a:pt x="279" y="13481"/>
                  </a:lnTo>
                  <a:lnTo>
                    <a:pt x="390" y="13554"/>
                  </a:lnTo>
                  <a:lnTo>
                    <a:pt x="529" y="13627"/>
                  </a:lnTo>
                  <a:lnTo>
                    <a:pt x="1726" y="13627"/>
                  </a:lnTo>
                  <a:lnTo>
                    <a:pt x="1809" y="13917"/>
                  </a:lnTo>
                  <a:lnTo>
                    <a:pt x="1921" y="14243"/>
                  </a:lnTo>
                  <a:lnTo>
                    <a:pt x="2199" y="14859"/>
                  </a:lnTo>
                  <a:lnTo>
                    <a:pt x="2533" y="15440"/>
                  </a:lnTo>
                  <a:lnTo>
                    <a:pt x="2951" y="16018"/>
                  </a:lnTo>
                  <a:lnTo>
                    <a:pt x="3397" y="16563"/>
                  </a:lnTo>
                  <a:lnTo>
                    <a:pt x="3897" y="17070"/>
                  </a:lnTo>
                  <a:lnTo>
                    <a:pt x="4454" y="17541"/>
                  </a:lnTo>
                  <a:lnTo>
                    <a:pt x="5038" y="17904"/>
                  </a:lnTo>
                  <a:lnTo>
                    <a:pt x="5038" y="21600"/>
                  </a:lnTo>
                  <a:lnTo>
                    <a:pt x="5817" y="21600"/>
                  </a:lnTo>
                  <a:lnTo>
                    <a:pt x="7209" y="19136"/>
                  </a:lnTo>
                  <a:lnTo>
                    <a:pt x="7905" y="19389"/>
                  </a:lnTo>
                  <a:lnTo>
                    <a:pt x="8629" y="19535"/>
                  </a:lnTo>
                  <a:lnTo>
                    <a:pt x="9381" y="19643"/>
                  </a:lnTo>
                  <a:lnTo>
                    <a:pt x="10131" y="19679"/>
                  </a:lnTo>
                  <a:lnTo>
                    <a:pt x="10883" y="19643"/>
                  </a:lnTo>
                  <a:lnTo>
                    <a:pt x="11635" y="19535"/>
                  </a:lnTo>
                  <a:lnTo>
                    <a:pt x="12359" y="19389"/>
                  </a:lnTo>
                  <a:lnTo>
                    <a:pt x="13055" y="19136"/>
                  </a:lnTo>
                  <a:lnTo>
                    <a:pt x="14391" y="21600"/>
                  </a:lnTo>
                  <a:lnTo>
                    <a:pt x="15254" y="21600"/>
                  </a:lnTo>
                  <a:lnTo>
                    <a:pt x="15254" y="17904"/>
                  </a:lnTo>
                  <a:lnTo>
                    <a:pt x="15643" y="17687"/>
                  </a:lnTo>
                  <a:lnTo>
                    <a:pt x="16005" y="17432"/>
                  </a:lnTo>
                  <a:lnTo>
                    <a:pt x="16339" y="17179"/>
                  </a:lnTo>
                  <a:lnTo>
                    <a:pt x="16673" y="16889"/>
                  </a:lnTo>
                  <a:lnTo>
                    <a:pt x="16979" y="16563"/>
                  </a:lnTo>
                  <a:lnTo>
                    <a:pt x="17257" y="16236"/>
                  </a:lnTo>
                  <a:lnTo>
                    <a:pt x="17536" y="15874"/>
                  </a:lnTo>
                  <a:lnTo>
                    <a:pt x="17786" y="15475"/>
                  </a:lnTo>
                  <a:lnTo>
                    <a:pt x="17981" y="15077"/>
                  </a:lnTo>
                  <a:lnTo>
                    <a:pt x="18176" y="14678"/>
                  </a:lnTo>
                  <a:lnTo>
                    <a:pt x="18370" y="14243"/>
                  </a:lnTo>
                  <a:lnTo>
                    <a:pt x="18510" y="13772"/>
                  </a:lnTo>
                  <a:lnTo>
                    <a:pt x="18649" y="13301"/>
                  </a:lnTo>
                  <a:lnTo>
                    <a:pt x="18733" y="12794"/>
                  </a:lnTo>
                  <a:lnTo>
                    <a:pt x="18816" y="12287"/>
                  </a:lnTo>
                  <a:lnTo>
                    <a:pt x="18872" y="11779"/>
                  </a:lnTo>
                  <a:lnTo>
                    <a:pt x="18872" y="11307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5" name="Google Shape;707;p37"/>
            <p:cNvSpPr/>
            <p:nvPr/>
          </p:nvSpPr>
          <p:spPr>
            <a:xfrm>
              <a:off x="58119" y="101486"/>
              <a:ext cx="25831" cy="2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8488" y="21220"/>
                  </a:lnTo>
                  <a:lnTo>
                    <a:pt x="6556" y="20839"/>
                  </a:lnTo>
                  <a:lnTo>
                    <a:pt x="4624" y="19682"/>
                  </a:lnTo>
                  <a:lnTo>
                    <a:pt x="3088" y="18526"/>
                  </a:lnTo>
                  <a:lnTo>
                    <a:pt x="1932" y="16973"/>
                  </a:lnTo>
                  <a:lnTo>
                    <a:pt x="776" y="15039"/>
                  </a:lnTo>
                  <a:lnTo>
                    <a:pt x="380" y="13122"/>
                  </a:lnTo>
                  <a:lnTo>
                    <a:pt x="0" y="10792"/>
                  </a:lnTo>
                  <a:lnTo>
                    <a:pt x="380" y="8478"/>
                  </a:lnTo>
                  <a:lnTo>
                    <a:pt x="776" y="6561"/>
                  </a:lnTo>
                  <a:lnTo>
                    <a:pt x="1932" y="5008"/>
                  </a:lnTo>
                  <a:lnTo>
                    <a:pt x="3088" y="3074"/>
                  </a:lnTo>
                  <a:lnTo>
                    <a:pt x="4624" y="1918"/>
                  </a:lnTo>
                  <a:lnTo>
                    <a:pt x="6556" y="1157"/>
                  </a:lnTo>
                  <a:lnTo>
                    <a:pt x="8488" y="380"/>
                  </a:lnTo>
                  <a:lnTo>
                    <a:pt x="10800" y="0"/>
                  </a:lnTo>
                  <a:lnTo>
                    <a:pt x="12732" y="380"/>
                  </a:lnTo>
                  <a:lnTo>
                    <a:pt x="15044" y="1157"/>
                  </a:lnTo>
                  <a:lnTo>
                    <a:pt x="16580" y="1918"/>
                  </a:lnTo>
                  <a:lnTo>
                    <a:pt x="18512" y="3074"/>
                  </a:lnTo>
                  <a:lnTo>
                    <a:pt x="19668" y="5008"/>
                  </a:lnTo>
                  <a:lnTo>
                    <a:pt x="20444" y="6561"/>
                  </a:lnTo>
                  <a:lnTo>
                    <a:pt x="21204" y="8478"/>
                  </a:lnTo>
                  <a:lnTo>
                    <a:pt x="21600" y="10792"/>
                  </a:lnTo>
                  <a:lnTo>
                    <a:pt x="21204" y="13122"/>
                  </a:lnTo>
                  <a:lnTo>
                    <a:pt x="20444" y="15039"/>
                  </a:lnTo>
                  <a:lnTo>
                    <a:pt x="19668" y="16973"/>
                  </a:lnTo>
                  <a:lnTo>
                    <a:pt x="18512" y="18526"/>
                  </a:lnTo>
                  <a:lnTo>
                    <a:pt x="16580" y="19682"/>
                  </a:lnTo>
                  <a:lnTo>
                    <a:pt x="15044" y="20839"/>
                  </a:lnTo>
                  <a:lnTo>
                    <a:pt x="12732" y="21220"/>
                  </a:lnTo>
                  <a:lnTo>
                    <a:pt x="10800" y="2160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6" name="Google Shape;708;p37"/>
            <p:cNvSpPr/>
            <p:nvPr/>
          </p:nvSpPr>
          <p:spPr>
            <a:xfrm>
              <a:off x="135611" y="49004"/>
              <a:ext cx="645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364" y="16200"/>
                  </a:lnTo>
                  <a:lnTo>
                    <a:pt x="19135" y="11862"/>
                  </a:lnTo>
                  <a:lnTo>
                    <a:pt x="17900" y="8631"/>
                  </a:lnTo>
                  <a:lnTo>
                    <a:pt x="16512" y="5400"/>
                  </a:lnTo>
                  <a:lnTo>
                    <a:pt x="15118" y="3275"/>
                  </a:lnTo>
                  <a:lnTo>
                    <a:pt x="13730" y="1107"/>
                  </a:lnTo>
                  <a:lnTo>
                    <a:pt x="12191" y="0"/>
                  </a:lnTo>
                  <a:lnTo>
                    <a:pt x="9257" y="0"/>
                  </a:lnTo>
                  <a:lnTo>
                    <a:pt x="7870" y="1107"/>
                  </a:lnTo>
                  <a:lnTo>
                    <a:pt x="6476" y="3275"/>
                  </a:lnTo>
                  <a:lnTo>
                    <a:pt x="5088" y="5400"/>
                  </a:lnTo>
                  <a:lnTo>
                    <a:pt x="3700" y="8631"/>
                  </a:lnTo>
                  <a:lnTo>
                    <a:pt x="2313" y="11862"/>
                  </a:lnTo>
                  <a:lnTo>
                    <a:pt x="1077" y="16200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8" name="Прямоугольник 32"/>
          <p:cNvSpPr txBox="1"/>
          <p:nvPr/>
        </p:nvSpPr>
        <p:spPr>
          <a:xfrm>
            <a:off x="694129" y="2840853"/>
            <a:ext cx="250971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98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 err="1"/>
              <a:t>iPHONE</a:t>
            </a:r>
            <a:r>
              <a:rPr sz="1600" dirty="0"/>
              <a:t> PROJECT</a:t>
            </a:r>
          </a:p>
          <a:p>
            <a:pPr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 err="1"/>
              <a:t>Распространение</a:t>
            </a:r>
            <a:r>
              <a:rPr sz="1600" dirty="0"/>
              <a:t> </a:t>
            </a:r>
            <a:r>
              <a:rPr sz="1600" dirty="0" err="1"/>
              <a:t>игры</a:t>
            </a:r>
            <a:r>
              <a:rPr sz="1600" dirty="0"/>
              <a:t> </a:t>
            </a:r>
            <a:r>
              <a:rPr sz="1600" dirty="0" err="1"/>
              <a:t>через</a:t>
            </a:r>
            <a:r>
              <a:rPr sz="1600" dirty="0"/>
              <a:t> </a:t>
            </a:r>
            <a:r>
              <a:rPr sz="1600" dirty="0" err="1"/>
              <a:t>подписку</a:t>
            </a:r>
            <a:r>
              <a:rPr sz="1600" dirty="0"/>
              <a:t> </a:t>
            </a:r>
          </a:p>
          <a:p>
            <a:pPr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/>
              <a:t>в App Store</a:t>
            </a:r>
          </a:p>
        </p:txBody>
      </p:sp>
      <p:sp>
        <p:nvSpPr>
          <p:cNvPr id="219" name="Google Shape;478;p31"/>
          <p:cNvSpPr/>
          <p:nvPr/>
        </p:nvSpPr>
        <p:spPr>
          <a:xfrm>
            <a:off x="3151571" y="2494624"/>
            <a:ext cx="1349408" cy="2494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2" y="858"/>
                </a:moveTo>
                <a:lnTo>
                  <a:pt x="10941" y="884"/>
                </a:lnTo>
                <a:lnTo>
                  <a:pt x="11110" y="911"/>
                </a:lnTo>
                <a:lnTo>
                  <a:pt x="11167" y="992"/>
                </a:lnTo>
                <a:lnTo>
                  <a:pt x="11223" y="1072"/>
                </a:lnTo>
                <a:lnTo>
                  <a:pt x="11167" y="1152"/>
                </a:lnTo>
                <a:lnTo>
                  <a:pt x="11110" y="1233"/>
                </a:lnTo>
                <a:lnTo>
                  <a:pt x="10941" y="1260"/>
                </a:lnTo>
                <a:lnTo>
                  <a:pt x="10772" y="1287"/>
                </a:lnTo>
                <a:lnTo>
                  <a:pt x="10603" y="1260"/>
                </a:lnTo>
                <a:lnTo>
                  <a:pt x="10490" y="1233"/>
                </a:lnTo>
                <a:lnTo>
                  <a:pt x="10378" y="1152"/>
                </a:lnTo>
                <a:lnTo>
                  <a:pt x="10321" y="1072"/>
                </a:lnTo>
                <a:lnTo>
                  <a:pt x="10378" y="992"/>
                </a:lnTo>
                <a:lnTo>
                  <a:pt x="10490" y="911"/>
                </a:lnTo>
                <a:lnTo>
                  <a:pt x="10603" y="884"/>
                </a:lnTo>
                <a:lnTo>
                  <a:pt x="10772" y="858"/>
                </a:lnTo>
                <a:close/>
                <a:moveTo>
                  <a:pt x="12407" y="1769"/>
                </a:moveTo>
                <a:lnTo>
                  <a:pt x="12464" y="1795"/>
                </a:lnTo>
                <a:lnTo>
                  <a:pt x="12520" y="1849"/>
                </a:lnTo>
                <a:lnTo>
                  <a:pt x="12577" y="1876"/>
                </a:lnTo>
                <a:lnTo>
                  <a:pt x="12520" y="1930"/>
                </a:lnTo>
                <a:lnTo>
                  <a:pt x="12464" y="1983"/>
                </a:lnTo>
                <a:lnTo>
                  <a:pt x="12407" y="1983"/>
                </a:lnTo>
                <a:lnTo>
                  <a:pt x="12295" y="2010"/>
                </a:lnTo>
                <a:lnTo>
                  <a:pt x="9193" y="2010"/>
                </a:lnTo>
                <a:lnTo>
                  <a:pt x="9080" y="1983"/>
                </a:lnTo>
                <a:lnTo>
                  <a:pt x="9023" y="1983"/>
                </a:lnTo>
                <a:lnTo>
                  <a:pt x="8968" y="1930"/>
                </a:lnTo>
                <a:lnTo>
                  <a:pt x="8911" y="1876"/>
                </a:lnTo>
                <a:lnTo>
                  <a:pt x="8968" y="1849"/>
                </a:lnTo>
                <a:lnTo>
                  <a:pt x="9023" y="1795"/>
                </a:lnTo>
                <a:lnTo>
                  <a:pt x="9080" y="1769"/>
                </a:lnTo>
                <a:close/>
                <a:moveTo>
                  <a:pt x="19908" y="3082"/>
                </a:moveTo>
                <a:lnTo>
                  <a:pt x="19908" y="18491"/>
                </a:lnTo>
                <a:lnTo>
                  <a:pt x="1636" y="18491"/>
                </a:lnTo>
                <a:lnTo>
                  <a:pt x="1636" y="3082"/>
                </a:lnTo>
                <a:close/>
                <a:moveTo>
                  <a:pt x="10433" y="19161"/>
                </a:moveTo>
                <a:lnTo>
                  <a:pt x="10095" y="19215"/>
                </a:lnTo>
                <a:lnTo>
                  <a:pt x="9813" y="19295"/>
                </a:lnTo>
                <a:lnTo>
                  <a:pt x="9531" y="19402"/>
                </a:lnTo>
                <a:lnTo>
                  <a:pt x="9362" y="19510"/>
                </a:lnTo>
                <a:lnTo>
                  <a:pt x="9193" y="19670"/>
                </a:lnTo>
                <a:lnTo>
                  <a:pt x="9080" y="19805"/>
                </a:lnTo>
                <a:lnTo>
                  <a:pt x="9023" y="19992"/>
                </a:lnTo>
                <a:lnTo>
                  <a:pt x="9080" y="20153"/>
                </a:lnTo>
                <a:lnTo>
                  <a:pt x="9193" y="20313"/>
                </a:lnTo>
                <a:lnTo>
                  <a:pt x="9362" y="20448"/>
                </a:lnTo>
                <a:lnTo>
                  <a:pt x="9531" y="20555"/>
                </a:lnTo>
                <a:lnTo>
                  <a:pt x="9813" y="20662"/>
                </a:lnTo>
                <a:lnTo>
                  <a:pt x="10095" y="20743"/>
                </a:lnTo>
                <a:lnTo>
                  <a:pt x="10433" y="20796"/>
                </a:lnTo>
                <a:lnTo>
                  <a:pt x="10772" y="20823"/>
                </a:lnTo>
                <a:lnTo>
                  <a:pt x="11110" y="20796"/>
                </a:lnTo>
                <a:lnTo>
                  <a:pt x="11448" y="20743"/>
                </a:lnTo>
                <a:lnTo>
                  <a:pt x="11731" y="20662"/>
                </a:lnTo>
                <a:lnTo>
                  <a:pt x="12013" y="20555"/>
                </a:lnTo>
                <a:lnTo>
                  <a:pt x="12239" y="20448"/>
                </a:lnTo>
                <a:lnTo>
                  <a:pt x="12407" y="20313"/>
                </a:lnTo>
                <a:lnTo>
                  <a:pt x="12464" y="20153"/>
                </a:lnTo>
                <a:lnTo>
                  <a:pt x="12520" y="19992"/>
                </a:lnTo>
                <a:lnTo>
                  <a:pt x="12464" y="19805"/>
                </a:lnTo>
                <a:lnTo>
                  <a:pt x="12407" y="19670"/>
                </a:lnTo>
                <a:lnTo>
                  <a:pt x="12239" y="19510"/>
                </a:lnTo>
                <a:lnTo>
                  <a:pt x="12013" y="19402"/>
                </a:lnTo>
                <a:lnTo>
                  <a:pt x="11731" y="19295"/>
                </a:lnTo>
                <a:lnTo>
                  <a:pt x="11448" y="19215"/>
                </a:lnTo>
                <a:lnTo>
                  <a:pt x="11110" y="19161"/>
                </a:lnTo>
                <a:close/>
                <a:moveTo>
                  <a:pt x="10772" y="19081"/>
                </a:moveTo>
                <a:lnTo>
                  <a:pt x="11167" y="19108"/>
                </a:lnTo>
                <a:lnTo>
                  <a:pt x="11505" y="19161"/>
                </a:lnTo>
                <a:lnTo>
                  <a:pt x="11844" y="19242"/>
                </a:lnTo>
                <a:lnTo>
                  <a:pt x="12126" y="19349"/>
                </a:lnTo>
                <a:lnTo>
                  <a:pt x="12351" y="19483"/>
                </a:lnTo>
                <a:lnTo>
                  <a:pt x="12520" y="19643"/>
                </a:lnTo>
                <a:lnTo>
                  <a:pt x="12633" y="19805"/>
                </a:lnTo>
                <a:lnTo>
                  <a:pt x="12690" y="19992"/>
                </a:lnTo>
                <a:lnTo>
                  <a:pt x="12633" y="20153"/>
                </a:lnTo>
                <a:lnTo>
                  <a:pt x="12520" y="20340"/>
                </a:lnTo>
                <a:lnTo>
                  <a:pt x="12351" y="20474"/>
                </a:lnTo>
                <a:lnTo>
                  <a:pt x="12126" y="20608"/>
                </a:lnTo>
                <a:lnTo>
                  <a:pt x="11844" y="20716"/>
                </a:lnTo>
                <a:lnTo>
                  <a:pt x="11505" y="20796"/>
                </a:lnTo>
                <a:lnTo>
                  <a:pt x="11167" y="20850"/>
                </a:lnTo>
                <a:lnTo>
                  <a:pt x="10772" y="20876"/>
                </a:lnTo>
                <a:lnTo>
                  <a:pt x="10433" y="20850"/>
                </a:lnTo>
                <a:lnTo>
                  <a:pt x="10039" y="20796"/>
                </a:lnTo>
                <a:lnTo>
                  <a:pt x="9757" y="20716"/>
                </a:lnTo>
                <a:lnTo>
                  <a:pt x="9474" y="20608"/>
                </a:lnTo>
                <a:lnTo>
                  <a:pt x="9249" y="20474"/>
                </a:lnTo>
                <a:lnTo>
                  <a:pt x="9080" y="20340"/>
                </a:lnTo>
                <a:lnTo>
                  <a:pt x="8968" y="20153"/>
                </a:lnTo>
                <a:lnTo>
                  <a:pt x="8911" y="19992"/>
                </a:lnTo>
                <a:lnTo>
                  <a:pt x="8968" y="19805"/>
                </a:lnTo>
                <a:lnTo>
                  <a:pt x="9080" y="19643"/>
                </a:lnTo>
                <a:lnTo>
                  <a:pt x="9249" y="19483"/>
                </a:lnTo>
                <a:lnTo>
                  <a:pt x="9474" y="19349"/>
                </a:lnTo>
                <a:lnTo>
                  <a:pt x="9757" y="19242"/>
                </a:lnTo>
                <a:lnTo>
                  <a:pt x="10039" y="19161"/>
                </a:lnTo>
                <a:lnTo>
                  <a:pt x="10433" y="19108"/>
                </a:lnTo>
                <a:lnTo>
                  <a:pt x="10772" y="19081"/>
                </a:lnTo>
                <a:close/>
                <a:moveTo>
                  <a:pt x="3272" y="268"/>
                </a:moveTo>
                <a:lnTo>
                  <a:pt x="2708" y="295"/>
                </a:lnTo>
                <a:lnTo>
                  <a:pt x="2200" y="375"/>
                </a:lnTo>
                <a:lnTo>
                  <a:pt x="1749" y="482"/>
                </a:lnTo>
                <a:lnTo>
                  <a:pt x="1354" y="643"/>
                </a:lnTo>
                <a:lnTo>
                  <a:pt x="1072" y="831"/>
                </a:lnTo>
                <a:lnTo>
                  <a:pt x="790" y="1045"/>
                </a:lnTo>
                <a:lnTo>
                  <a:pt x="621" y="1287"/>
                </a:lnTo>
                <a:lnTo>
                  <a:pt x="621" y="20287"/>
                </a:lnTo>
                <a:lnTo>
                  <a:pt x="790" y="20528"/>
                </a:lnTo>
                <a:lnTo>
                  <a:pt x="1072" y="20743"/>
                </a:lnTo>
                <a:lnTo>
                  <a:pt x="1354" y="20930"/>
                </a:lnTo>
                <a:lnTo>
                  <a:pt x="1749" y="21091"/>
                </a:lnTo>
                <a:lnTo>
                  <a:pt x="2200" y="21198"/>
                </a:lnTo>
                <a:lnTo>
                  <a:pt x="2708" y="21278"/>
                </a:lnTo>
                <a:lnTo>
                  <a:pt x="3272" y="21305"/>
                </a:lnTo>
                <a:lnTo>
                  <a:pt x="18329" y="21305"/>
                </a:lnTo>
                <a:lnTo>
                  <a:pt x="18893" y="21278"/>
                </a:lnTo>
                <a:lnTo>
                  <a:pt x="19401" y="21198"/>
                </a:lnTo>
                <a:lnTo>
                  <a:pt x="19852" y="21091"/>
                </a:lnTo>
                <a:lnTo>
                  <a:pt x="20247" y="20930"/>
                </a:lnTo>
                <a:lnTo>
                  <a:pt x="20528" y="20743"/>
                </a:lnTo>
                <a:lnTo>
                  <a:pt x="20811" y="20528"/>
                </a:lnTo>
                <a:lnTo>
                  <a:pt x="20979" y="20287"/>
                </a:lnTo>
                <a:lnTo>
                  <a:pt x="21036" y="20046"/>
                </a:lnTo>
                <a:lnTo>
                  <a:pt x="21036" y="1528"/>
                </a:lnTo>
                <a:lnTo>
                  <a:pt x="20979" y="1287"/>
                </a:lnTo>
                <a:lnTo>
                  <a:pt x="20811" y="1045"/>
                </a:lnTo>
                <a:lnTo>
                  <a:pt x="20528" y="831"/>
                </a:lnTo>
                <a:lnTo>
                  <a:pt x="20247" y="643"/>
                </a:lnTo>
                <a:lnTo>
                  <a:pt x="19852" y="482"/>
                </a:lnTo>
                <a:lnTo>
                  <a:pt x="19401" y="375"/>
                </a:lnTo>
                <a:lnTo>
                  <a:pt x="18893" y="295"/>
                </a:lnTo>
                <a:lnTo>
                  <a:pt x="18329" y="268"/>
                </a:lnTo>
                <a:close/>
                <a:moveTo>
                  <a:pt x="18329" y="214"/>
                </a:moveTo>
                <a:lnTo>
                  <a:pt x="18893" y="241"/>
                </a:lnTo>
                <a:lnTo>
                  <a:pt x="19457" y="322"/>
                </a:lnTo>
                <a:lnTo>
                  <a:pt x="19908" y="429"/>
                </a:lnTo>
                <a:lnTo>
                  <a:pt x="20303" y="590"/>
                </a:lnTo>
                <a:lnTo>
                  <a:pt x="20641" y="804"/>
                </a:lnTo>
                <a:lnTo>
                  <a:pt x="20923" y="1019"/>
                </a:lnTo>
                <a:lnTo>
                  <a:pt x="21092" y="1260"/>
                </a:lnTo>
                <a:lnTo>
                  <a:pt x="21149" y="1528"/>
                </a:lnTo>
                <a:lnTo>
                  <a:pt x="21149" y="20046"/>
                </a:lnTo>
                <a:lnTo>
                  <a:pt x="21092" y="20313"/>
                </a:lnTo>
                <a:lnTo>
                  <a:pt x="20923" y="20555"/>
                </a:lnTo>
                <a:lnTo>
                  <a:pt x="20641" y="20796"/>
                </a:lnTo>
                <a:lnTo>
                  <a:pt x="20303" y="20983"/>
                </a:lnTo>
                <a:lnTo>
                  <a:pt x="19908" y="21144"/>
                </a:lnTo>
                <a:lnTo>
                  <a:pt x="19457" y="21278"/>
                </a:lnTo>
                <a:lnTo>
                  <a:pt x="18893" y="21359"/>
                </a:lnTo>
                <a:lnTo>
                  <a:pt x="18329" y="21386"/>
                </a:lnTo>
                <a:lnTo>
                  <a:pt x="3272" y="21386"/>
                </a:lnTo>
                <a:lnTo>
                  <a:pt x="2708" y="21359"/>
                </a:lnTo>
                <a:lnTo>
                  <a:pt x="2143" y="21278"/>
                </a:lnTo>
                <a:lnTo>
                  <a:pt x="1692" y="21144"/>
                </a:lnTo>
                <a:lnTo>
                  <a:pt x="1298" y="20983"/>
                </a:lnTo>
                <a:lnTo>
                  <a:pt x="959" y="20796"/>
                </a:lnTo>
                <a:lnTo>
                  <a:pt x="677" y="20555"/>
                </a:lnTo>
                <a:lnTo>
                  <a:pt x="508" y="20313"/>
                </a:lnTo>
                <a:lnTo>
                  <a:pt x="451" y="20046"/>
                </a:lnTo>
                <a:lnTo>
                  <a:pt x="451" y="1528"/>
                </a:lnTo>
                <a:lnTo>
                  <a:pt x="508" y="1260"/>
                </a:lnTo>
                <a:lnTo>
                  <a:pt x="677" y="1019"/>
                </a:lnTo>
                <a:lnTo>
                  <a:pt x="959" y="804"/>
                </a:lnTo>
                <a:lnTo>
                  <a:pt x="1298" y="590"/>
                </a:lnTo>
                <a:lnTo>
                  <a:pt x="1692" y="429"/>
                </a:lnTo>
                <a:lnTo>
                  <a:pt x="2143" y="322"/>
                </a:lnTo>
                <a:lnTo>
                  <a:pt x="2708" y="241"/>
                </a:lnTo>
                <a:lnTo>
                  <a:pt x="3272" y="214"/>
                </a:lnTo>
                <a:close/>
                <a:moveTo>
                  <a:pt x="3272" y="0"/>
                </a:moveTo>
                <a:lnTo>
                  <a:pt x="2595" y="27"/>
                </a:lnTo>
                <a:lnTo>
                  <a:pt x="2030" y="107"/>
                </a:lnTo>
                <a:lnTo>
                  <a:pt x="1466" y="241"/>
                </a:lnTo>
                <a:lnTo>
                  <a:pt x="959" y="456"/>
                </a:lnTo>
                <a:lnTo>
                  <a:pt x="564" y="670"/>
                </a:lnTo>
                <a:lnTo>
                  <a:pt x="226" y="938"/>
                </a:lnTo>
                <a:lnTo>
                  <a:pt x="56" y="1233"/>
                </a:lnTo>
                <a:lnTo>
                  <a:pt x="0" y="1528"/>
                </a:lnTo>
                <a:lnTo>
                  <a:pt x="0" y="20046"/>
                </a:lnTo>
                <a:lnTo>
                  <a:pt x="56" y="20340"/>
                </a:lnTo>
                <a:lnTo>
                  <a:pt x="226" y="20635"/>
                </a:lnTo>
                <a:lnTo>
                  <a:pt x="564" y="20903"/>
                </a:lnTo>
                <a:lnTo>
                  <a:pt x="959" y="21144"/>
                </a:lnTo>
                <a:lnTo>
                  <a:pt x="1466" y="21332"/>
                </a:lnTo>
                <a:lnTo>
                  <a:pt x="2030" y="21466"/>
                </a:lnTo>
                <a:lnTo>
                  <a:pt x="2595" y="21573"/>
                </a:lnTo>
                <a:lnTo>
                  <a:pt x="3272" y="21600"/>
                </a:lnTo>
                <a:lnTo>
                  <a:pt x="18329" y="21600"/>
                </a:lnTo>
                <a:lnTo>
                  <a:pt x="19005" y="21573"/>
                </a:lnTo>
                <a:lnTo>
                  <a:pt x="19570" y="21466"/>
                </a:lnTo>
                <a:lnTo>
                  <a:pt x="20134" y="21332"/>
                </a:lnTo>
                <a:lnTo>
                  <a:pt x="20641" y="21144"/>
                </a:lnTo>
                <a:lnTo>
                  <a:pt x="21036" y="20903"/>
                </a:lnTo>
                <a:lnTo>
                  <a:pt x="21374" y="20635"/>
                </a:lnTo>
                <a:lnTo>
                  <a:pt x="21544" y="20340"/>
                </a:lnTo>
                <a:lnTo>
                  <a:pt x="21600" y="20046"/>
                </a:lnTo>
                <a:lnTo>
                  <a:pt x="21600" y="1528"/>
                </a:lnTo>
                <a:lnTo>
                  <a:pt x="21544" y="1233"/>
                </a:lnTo>
                <a:lnTo>
                  <a:pt x="21374" y="938"/>
                </a:lnTo>
                <a:lnTo>
                  <a:pt x="21036" y="670"/>
                </a:lnTo>
                <a:lnTo>
                  <a:pt x="20641" y="456"/>
                </a:lnTo>
                <a:lnTo>
                  <a:pt x="20134" y="241"/>
                </a:lnTo>
                <a:lnTo>
                  <a:pt x="19570" y="107"/>
                </a:lnTo>
                <a:lnTo>
                  <a:pt x="19005" y="27"/>
                </a:lnTo>
                <a:lnTo>
                  <a:pt x="18329" y="0"/>
                </a:lnTo>
                <a:close/>
              </a:path>
            </a:pathLst>
          </a:custGeom>
          <a:solidFill>
            <a:srgbClr val="C7D3E6"/>
          </a:solidFill>
          <a:ln>
            <a:solidFill>
              <a:srgbClr val="92A8C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endParaRPr/>
          </a:p>
        </p:txBody>
      </p:sp>
      <p:pic>
        <p:nvPicPr>
          <p:cNvPr id="220" name="Рисунок 34" descr="Рисунок 3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49227" y="2840853"/>
            <a:ext cx="1151322" cy="186123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Прямоугольник 35"/>
          <p:cNvSpPr txBox="1"/>
          <p:nvPr/>
        </p:nvSpPr>
        <p:spPr>
          <a:xfrm>
            <a:off x="5091386" y="497295"/>
            <a:ext cx="2500841" cy="169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rgbClr val="FF98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/>
              <a:t>TABLET PROJECT</a:t>
            </a:r>
          </a:p>
          <a:p>
            <a:pPr>
              <a:spcBef>
                <a:spcPts val="10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 err="1"/>
              <a:t>Распространение</a:t>
            </a:r>
            <a:r>
              <a:rPr sz="1600" dirty="0"/>
              <a:t> </a:t>
            </a:r>
            <a:r>
              <a:rPr sz="1600" dirty="0" err="1"/>
              <a:t>игры</a:t>
            </a:r>
            <a:r>
              <a:rPr sz="1600" dirty="0"/>
              <a:t> </a:t>
            </a:r>
            <a:r>
              <a:rPr sz="1600" dirty="0" err="1"/>
              <a:t>через</a:t>
            </a:r>
            <a:r>
              <a:rPr sz="1600" dirty="0"/>
              <a:t> </a:t>
            </a:r>
            <a:r>
              <a:rPr sz="1600" dirty="0" err="1"/>
              <a:t>маркетплейсы</a:t>
            </a:r>
            <a:r>
              <a:rPr sz="1600" dirty="0"/>
              <a:t> </a:t>
            </a:r>
            <a:r>
              <a:rPr sz="1600" dirty="0" err="1"/>
              <a:t>RuStore</a:t>
            </a:r>
            <a:r>
              <a:rPr sz="1600" dirty="0"/>
              <a:t>, App Store &amp; Google play</a:t>
            </a:r>
          </a:p>
        </p:txBody>
      </p:sp>
      <p:grpSp>
        <p:nvGrpSpPr>
          <p:cNvPr id="4" name="Google Shape;705;p37"/>
          <p:cNvGrpSpPr/>
          <p:nvPr/>
        </p:nvGrpSpPr>
        <p:grpSpPr>
          <a:xfrm>
            <a:off x="4716016" y="496650"/>
            <a:ext cx="357921" cy="274900"/>
            <a:chOff x="-190" y="-10152"/>
            <a:chExt cx="357919" cy="274899"/>
          </a:xfrm>
        </p:grpSpPr>
        <p:sp>
          <p:nvSpPr>
            <p:cNvPr id="222" name="Google Shape;706;p37"/>
            <p:cNvSpPr/>
            <p:nvPr/>
          </p:nvSpPr>
          <p:spPr>
            <a:xfrm>
              <a:off x="-190" y="-10152"/>
              <a:ext cx="357919" cy="27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888"/>
                  </a:moveTo>
                  <a:lnTo>
                    <a:pt x="21377" y="12069"/>
                  </a:lnTo>
                  <a:lnTo>
                    <a:pt x="21154" y="12178"/>
                  </a:lnTo>
                  <a:lnTo>
                    <a:pt x="20904" y="12249"/>
                  </a:lnTo>
                  <a:lnTo>
                    <a:pt x="20654" y="12249"/>
                  </a:lnTo>
                  <a:lnTo>
                    <a:pt x="20402" y="12178"/>
                  </a:lnTo>
                  <a:lnTo>
                    <a:pt x="20181" y="12069"/>
                  </a:lnTo>
                  <a:lnTo>
                    <a:pt x="19985" y="11923"/>
                  </a:lnTo>
                  <a:lnTo>
                    <a:pt x="19818" y="11742"/>
                  </a:lnTo>
                  <a:lnTo>
                    <a:pt x="19706" y="11525"/>
                  </a:lnTo>
                  <a:lnTo>
                    <a:pt x="19623" y="11272"/>
                  </a:lnTo>
                  <a:lnTo>
                    <a:pt x="19623" y="11017"/>
                  </a:lnTo>
                  <a:lnTo>
                    <a:pt x="19651" y="10764"/>
                  </a:lnTo>
                  <a:lnTo>
                    <a:pt x="19706" y="10547"/>
                  </a:lnTo>
                  <a:lnTo>
                    <a:pt x="19818" y="10330"/>
                  </a:lnTo>
                  <a:lnTo>
                    <a:pt x="19985" y="10184"/>
                  </a:lnTo>
                  <a:lnTo>
                    <a:pt x="20181" y="10111"/>
                  </a:lnTo>
                  <a:lnTo>
                    <a:pt x="20291" y="10075"/>
                  </a:lnTo>
                  <a:lnTo>
                    <a:pt x="20375" y="10075"/>
                  </a:lnTo>
                  <a:lnTo>
                    <a:pt x="20458" y="10111"/>
                  </a:lnTo>
                  <a:lnTo>
                    <a:pt x="20542" y="10148"/>
                  </a:lnTo>
                  <a:lnTo>
                    <a:pt x="20598" y="10221"/>
                  </a:lnTo>
                  <a:lnTo>
                    <a:pt x="20625" y="10293"/>
                  </a:lnTo>
                  <a:lnTo>
                    <a:pt x="20681" y="10510"/>
                  </a:lnTo>
                  <a:lnTo>
                    <a:pt x="20654" y="10729"/>
                  </a:lnTo>
                  <a:lnTo>
                    <a:pt x="20598" y="10946"/>
                  </a:lnTo>
                  <a:lnTo>
                    <a:pt x="20514" y="11126"/>
                  </a:lnTo>
                  <a:lnTo>
                    <a:pt x="20375" y="11307"/>
                  </a:lnTo>
                  <a:lnTo>
                    <a:pt x="20152" y="11453"/>
                  </a:lnTo>
                  <a:lnTo>
                    <a:pt x="19929" y="11562"/>
                  </a:lnTo>
                  <a:lnTo>
                    <a:pt x="19679" y="11598"/>
                  </a:lnTo>
                  <a:lnTo>
                    <a:pt x="19289" y="11598"/>
                  </a:lnTo>
                  <a:lnTo>
                    <a:pt x="19178" y="11562"/>
                  </a:lnTo>
                  <a:lnTo>
                    <a:pt x="19095" y="11525"/>
                  </a:lnTo>
                  <a:lnTo>
                    <a:pt x="19011" y="11453"/>
                  </a:lnTo>
                  <a:lnTo>
                    <a:pt x="18955" y="11380"/>
                  </a:lnTo>
                  <a:lnTo>
                    <a:pt x="18928" y="11234"/>
                  </a:lnTo>
                  <a:lnTo>
                    <a:pt x="18899" y="10909"/>
                  </a:lnTo>
                  <a:lnTo>
                    <a:pt x="18872" y="10438"/>
                  </a:lnTo>
                  <a:lnTo>
                    <a:pt x="18843" y="9967"/>
                  </a:lnTo>
                  <a:lnTo>
                    <a:pt x="18789" y="9495"/>
                  </a:lnTo>
                  <a:lnTo>
                    <a:pt x="18705" y="9025"/>
                  </a:lnTo>
                  <a:lnTo>
                    <a:pt x="18593" y="8553"/>
                  </a:lnTo>
                  <a:lnTo>
                    <a:pt x="18482" y="8119"/>
                  </a:lnTo>
                  <a:lnTo>
                    <a:pt x="18343" y="7684"/>
                  </a:lnTo>
                  <a:lnTo>
                    <a:pt x="18176" y="7248"/>
                  </a:lnTo>
                  <a:lnTo>
                    <a:pt x="18009" y="6851"/>
                  </a:lnTo>
                  <a:lnTo>
                    <a:pt x="17814" y="6415"/>
                  </a:lnTo>
                  <a:lnTo>
                    <a:pt x="17592" y="6053"/>
                  </a:lnTo>
                  <a:lnTo>
                    <a:pt x="17369" y="5654"/>
                  </a:lnTo>
                  <a:lnTo>
                    <a:pt x="17118" y="5291"/>
                  </a:lnTo>
                  <a:lnTo>
                    <a:pt x="16867" y="4930"/>
                  </a:lnTo>
                  <a:lnTo>
                    <a:pt x="16590" y="4604"/>
                  </a:lnTo>
                  <a:lnTo>
                    <a:pt x="16311" y="4277"/>
                  </a:lnTo>
                  <a:lnTo>
                    <a:pt x="16005" y="3951"/>
                  </a:lnTo>
                  <a:lnTo>
                    <a:pt x="15671" y="3661"/>
                  </a:lnTo>
                  <a:lnTo>
                    <a:pt x="15337" y="3370"/>
                  </a:lnTo>
                  <a:lnTo>
                    <a:pt x="15003" y="3117"/>
                  </a:lnTo>
                  <a:lnTo>
                    <a:pt x="14641" y="2863"/>
                  </a:lnTo>
                  <a:lnTo>
                    <a:pt x="14279" y="2646"/>
                  </a:lnTo>
                  <a:lnTo>
                    <a:pt x="13918" y="2428"/>
                  </a:lnTo>
                  <a:lnTo>
                    <a:pt x="13528" y="2247"/>
                  </a:lnTo>
                  <a:lnTo>
                    <a:pt x="13138" y="2067"/>
                  </a:lnTo>
                  <a:lnTo>
                    <a:pt x="12720" y="1921"/>
                  </a:lnTo>
                  <a:lnTo>
                    <a:pt x="12303" y="1812"/>
                  </a:lnTo>
                  <a:lnTo>
                    <a:pt x="11886" y="1704"/>
                  </a:lnTo>
                  <a:lnTo>
                    <a:pt x="11467" y="1631"/>
                  </a:lnTo>
                  <a:lnTo>
                    <a:pt x="11023" y="1559"/>
                  </a:lnTo>
                  <a:lnTo>
                    <a:pt x="10577" y="1522"/>
                  </a:lnTo>
                  <a:lnTo>
                    <a:pt x="9520" y="1522"/>
                  </a:lnTo>
                  <a:lnTo>
                    <a:pt x="8907" y="1595"/>
                  </a:lnTo>
                  <a:lnTo>
                    <a:pt x="8295" y="1704"/>
                  </a:lnTo>
                  <a:lnTo>
                    <a:pt x="7711" y="1885"/>
                  </a:lnTo>
                  <a:lnTo>
                    <a:pt x="7543" y="1559"/>
                  </a:lnTo>
                  <a:lnTo>
                    <a:pt x="7376" y="1305"/>
                  </a:lnTo>
                  <a:lnTo>
                    <a:pt x="7182" y="1052"/>
                  </a:lnTo>
                  <a:lnTo>
                    <a:pt x="7015" y="835"/>
                  </a:lnTo>
                  <a:lnTo>
                    <a:pt x="6819" y="653"/>
                  </a:lnTo>
                  <a:lnTo>
                    <a:pt x="6653" y="507"/>
                  </a:lnTo>
                  <a:lnTo>
                    <a:pt x="6290" y="290"/>
                  </a:lnTo>
                  <a:lnTo>
                    <a:pt x="5985" y="146"/>
                  </a:lnTo>
                  <a:lnTo>
                    <a:pt x="5734" y="73"/>
                  </a:lnTo>
                  <a:lnTo>
                    <a:pt x="5511" y="0"/>
                  </a:lnTo>
                  <a:lnTo>
                    <a:pt x="5400" y="290"/>
                  </a:lnTo>
                  <a:lnTo>
                    <a:pt x="5289" y="580"/>
                  </a:lnTo>
                  <a:lnTo>
                    <a:pt x="5177" y="1015"/>
                  </a:lnTo>
                  <a:lnTo>
                    <a:pt x="5066" y="1487"/>
                  </a:lnTo>
                  <a:lnTo>
                    <a:pt x="5010" y="2067"/>
                  </a:lnTo>
                  <a:lnTo>
                    <a:pt x="4983" y="2646"/>
                  </a:lnTo>
                  <a:lnTo>
                    <a:pt x="4983" y="2973"/>
                  </a:lnTo>
                  <a:lnTo>
                    <a:pt x="5038" y="3299"/>
                  </a:lnTo>
                  <a:lnTo>
                    <a:pt x="4648" y="3625"/>
                  </a:lnTo>
                  <a:lnTo>
                    <a:pt x="4203" y="4059"/>
                  </a:lnTo>
                  <a:lnTo>
                    <a:pt x="3730" y="4675"/>
                  </a:lnTo>
                  <a:lnTo>
                    <a:pt x="3229" y="5364"/>
                  </a:lnTo>
                  <a:lnTo>
                    <a:pt x="2755" y="6125"/>
                  </a:lnTo>
                  <a:lnTo>
                    <a:pt x="2311" y="6922"/>
                  </a:lnTo>
                  <a:lnTo>
                    <a:pt x="2115" y="7358"/>
                  </a:lnTo>
                  <a:lnTo>
                    <a:pt x="1949" y="7793"/>
                  </a:lnTo>
                  <a:lnTo>
                    <a:pt x="1782" y="8227"/>
                  </a:lnTo>
                  <a:lnTo>
                    <a:pt x="1670" y="8626"/>
                  </a:lnTo>
                  <a:lnTo>
                    <a:pt x="640" y="8626"/>
                  </a:lnTo>
                  <a:lnTo>
                    <a:pt x="529" y="8662"/>
                  </a:lnTo>
                  <a:lnTo>
                    <a:pt x="390" y="8699"/>
                  </a:lnTo>
                  <a:lnTo>
                    <a:pt x="279" y="8770"/>
                  </a:lnTo>
                  <a:lnTo>
                    <a:pt x="195" y="8879"/>
                  </a:lnTo>
                  <a:lnTo>
                    <a:pt x="112" y="8988"/>
                  </a:lnTo>
                  <a:lnTo>
                    <a:pt x="56" y="9133"/>
                  </a:lnTo>
                  <a:lnTo>
                    <a:pt x="29" y="9315"/>
                  </a:lnTo>
                  <a:lnTo>
                    <a:pt x="0" y="9459"/>
                  </a:lnTo>
                  <a:lnTo>
                    <a:pt x="0" y="12794"/>
                  </a:lnTo>
                  <a:lnTo>
                    <a:pt x="29" y="12975"/>
                  </a:lnTo>
                  <a:lnTo>
                    <a:pt x="56" y="13120"/>
                  </a:lnTo>
                  <a:lnTo>
                    <a:pt x="112" y="13264"/>
                  </a:lnTo>
                  <a:lnTo>
                    <a:pt x="195" y="13373"/>
                  </a:lnTo>
                  <a:lnTo>
                    <a:pt x="279" y="13481"/>
                  </a:lnTo>
                  <a:lnTo>
                    <a:pt x="390" y="13554"/>
                  </a:lnTo>
                  <a:lnTo>
                    <a:pt x="529" y="13627"/>
                  </a:lnTo>
                  <a:lnTo>
                    <a:pt x="1726" y="13627"/>
                  </a:lnTo>
                  <a:lnTo>
                    <a:pt x="1809" y="13917"/>
                  </a:lnTo>
                  <a:lnTo>
                    <a:pt x="1921" y="14243"/>
                  </a:lnTo>
                  <a:lnTo>
                    <a:pt x="2199" y="14859"/>
                  </a:lnTo>
                  <a:lnTo>
                    <a:pt x="2533" y="15440"/>
                  </a:lnTo>
                  <a:lnTo>
                    <a:pt x="2951" y="16018"/>
                  </a:lnTo>
                  <a:lnTo>
                    <a:pt x="3397" y="16563"/>
                  </a:lnTo>
                  <a:lnTo>
                    <a:pt x="3897" y="17070"/>
                  </a:lnTo>
                  <a:lnTo>
                    <a:pt x="4454" y="17541"/>
                  </a:lnTo>
                  <a:lnTo>
                    <a:pt x="5038" y="17904"/>
                  </a:lnTo>
                  <a:lnTo>
                    <a:pt x="5038" y="21600"/>
                  </a:lnTo>
                  <a:lnTo>
                    <a:pt x="5817" y="21600"/>
                  </a:lnTo>
                  <a:lnTo>
                    <a:pt x="7209" y="19136"/>
                  </a:lnTo>
                  <a:lnTo>
                    <a:pt x="7905" y="19389"/>
                  </a:lnTo>
                  <a:lnTo>
                    <a:pt x="8629" y="19535"/>
                  </a:lnTo>
                  <a:lnTo>
                    <a:pt x="9381" y="19643"/>
                  </a:lnTo>
                  <a:lnTo>
                    <a:pt x="10131" y="19679"/>
                  </a:lnTo>
                  <a:lnTo>
                    <a:pt x="10883" y="19643"/>
                  </a:lnTo>
                  <a:lnTo>
                    <a:pt x="11635" y="19535"/>
                  </a:lnTo>
                  <a:lnTo>
                    <a:pt x="12359" y="19389"/>
                  </a:lnTo>
                  <a:lnTo>
                    <a:pt x="13055" y="19136"/>
                  </a:lnTo>
                  <a:lnTo>
                    <a:pt x="14391" y="21600"/>
                  </a:lnTo>
                  <a:lnTo>
                    <a:pt x="15254" y="21600"/>
                  </a:lnTo>
                  <a:lnTo>
                    <a:pt x="15254" y="17904"/>
                  </a:lnTo>
                  <a:lnTo>
                    <a:pt x="15643" y="17687"/>
                  </a:lnTo>
                  <a:lnTo>
                    <a:pt x="16005" y="17432"/>
                  </a:lnTo>
                  <a:lnTo>
                    <a:pt x="16339" y="17179"/>
                  </a:lnTo>
                  <a:lnTo>
                    <a:pt x="16673" y="16889"/>
                  </a:lnTo>
                  <a:lnTo>
                    <a:pt x="16979" y="16563"/>
                  </a:lnTo>
                  <a:lnTo>
                    <a:pt x="17257" y="16236"/>
                  </a:lnTo>
                  <a:lnTo>
                    <a:pt x="17536" y="15874"/>
                  </a:lnTo>
                  <a:lnTo>
                    <a:pt x="17786" y="15475"/>
                  </a:lnTo>
                  <a:lnTo>
                    <a:pt x="17981" y="15077"/>
                  </a:lnTo>
                  <a:lnTo>
                    <a:pt x="18176" y="14678"/>
                  </a:lnTo>
                  <a:lnTo>
                    <a:pt x="18370" y="14243"/>
                  </a:lnTo>
                  <a:lnTo>
                    <a:pt x="18510" y="13772"/>
                  </a:lnTo>
                  <a:lnTo>
                    <a:pt x="18649" y="13301"/>
                  </a:lnTo>
                  <a:lnTo>
                    <a:pt x="18733" y="12794"/>
                  </a:lnTo>
                  <a:lnTo>
                    <a:pt x="18816" y="12287"/>
                  </a:lnTo>
                  <a:lnTo>
                    <a:pt x="18872" y="11779"/>
                  </a:lnTo>
                  <a:lnTo>
                    <a:pt x="18872" y="11307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23" name="Google Shape;707;p37"/>
            <p:cNvSpPr/>
            <p:nvPr/>
          </p:nvSpPr>
          <p:spPr>
            <a:xfrm>
              <a:off x="58119" y="101486"/>
              <a:ext cx="25831" cy="2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8488" y="21220"/>
                  </a:lnTo>
                  <a:lnTo>
                    <a:pt x="6556" y="20839"/>
                  </a:lnTo>
                  <a:lnTo>
                    <a:pt x="4624" y="19682"/>
                  </a:lnTo>
                  <a:lnTo>
                    <a:pt x="3088" y="18526"/>
                  </a:lnTo>
                  <a:lnTo>
                    <a:pt x="1932" y="16973"/>
                  </a:lnTo>
                  <a:lnTo>
                    <a:pt x="776" y="15039"/>
                  </a:lnTo>
                  <a:lnTo>
                    <a:pt x="380" y="13122"/>
                  </a:lnTo>
                  <a:lnTo>
                    <a:pt x="0" y="10792"/>
                  </a:lnTo>
                  <a:lnTo>
                    <a:pt x="380" y="8478"/>
                  </a:lnTo>
                  <a:lnTo>
                    <a:pt x="776" y="6561"/>
                  </a:lnTo>
                  <a:lnTo>
                    <a:pt x="1932" y="5008"/>
                  </a:lnTo>
                  <a:lnTo>
                    <a:pt x="3088" y="3074"/>
                  </a:lnTo>
                  <a:lnTo>
                    <a:pt x="4624" y="1918"/>
                  </a:lnTo>
                  <a:lnTo>
                    <a:pt x="6556" y="1157"/>
                  </a:lnTo>
                  <a:lnTo>
                    <a:pt x="8488" y="380"/>
                  </a:lnTo>
                  <a:lnTo>
                    <a:pt x="10800" y="0"/>
                  </a:lnTo>
                  <a:lnTo>
                    <a:pt x="12732" y="380"/>
                  </a:lnTo>
                  <a:lnTo>
                    <a:pt x="15044" y="1157"/>
                  </a:lnTo>
                  <a:lnTo>
                    <a:pt x="16580" y="1918"/>
                  </a:lnTo>
                  <a:lnTo>
                    <a:pt x="18512" y="3074"/>
                  </a:lnTo>
                  <a:lnTo>
                    <a:pt x="19668" y="5008"/>
                  </a:lnTo>
                  <a:lnTo>
                    <a:pt x="20444" y="6561"/>
                  </a:lnTo>
                  <a:lnTo>
                    <a:pt x="21204" y="8478"/>
                  </a:lnTo>
                  <a:lnTo>
                    <a:pt x="21600" y="10792"/>
                  </a:lnTo>
                  <a:lnTo>
                    <a:pt x="21204" y="13122"/>
                  </a:lnTo>
                  <a:lnTo>
                    <a:pt x="20444" y="15039"/>
                  </a:lnTo>
                  <a:lnTo>
                    <a:pt x="19668" y="16973"/>
                  </a:lnTo>
                  <a:lnTo>
                    <a:pt x="18512" y="18526"/>
                  </a:lnTo>
                  <a:lnTo>
                    <a:pt x="16580" y="19682"/>
                  </a:lnTo>
                  <a:lnTo>
                    <a:pt x="15044" y="20839"/>
                  </a:lnTo>
                  <a:lnTo>
                    <a:pt x="12732" y="21220"/>
                  </a:lnTo>
                  <a:lnTo>
                    <a:pt x="10800" y="2160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4" name="Google Shape;708;p37"/>
            <p:cNvSpPr/>
            <p:nvPr/>
          </p:nvSpPr>
          <p:spPr>
            <a:xfrm>
              <a:off x="135611" y="49004"/>
              <a:ext cx="645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364" y="16200"/>
                  </a:lnTo>
                  <a:lnTo>
                    <a:pt x="19135" y="11862"/>
                  </a:lnTo>
                  <a:lnTo>
                    <a:pt x="17900" y="8631"/>
                  </a:lnTo>
                  <a:lnTo>
                    <a:pt x="16512" y="5400"/>
                  </a:lnTo>
                  <a:lnTo>
                    <a:pt x="15118" y="3275"/>
                  </a:lnTo>
                  <a:lnTo>
                    <a:pt x="13730" y="1107"/>
                  </a:lnTo>
                  <a:lnTo>
                    <a:pt x="12191" y="0"/>
                  </a:lnTo>
                  <a:lnTo>
                    <a:pt x="9257" y="0"/>
                  </a:lnTo>
                  <a:lnTo>
                    <a:pt x="7870" y="1107"/>
                  </a:lnTo>
                  <a:lnTo>
                    <a:pt x="6476" y="3275"/>
                  </a:lnTo>
                  <a:lnTo>
                    <a:pt x="5088" y="5400"/>
                  </a:lnTo>
                  <a:lnTo>
                    <a:pt x="3700" y="8631"/>
                  </a:lnTo>
                  <a:lnTo>
                    <a:pt x="2313" y="11862"/>
                  </a:lnTo>
                  <a:lnTo>
                    <a:pt x="1077" y="16200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6" name="Google Shape;486;p32"/>
          <p:cNvSpPr/>
          <p:nvPr/>
        </p:nvSpPr>
        <p:spPr>
          <a:xfrm>
            <a:off x="7617039" y="115436"/>
            <a:ext cx="1420405" cy="2246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71" y="986"/>
                </a:moveTo>
                <a:lnTo>
                  <a:pt x="10343" y="1003"/>
                </a:lnTo>
                <a:lnTo>
                  <a:pt x="10343" y="1071"/>
                </a:lnTo>
                <a:lnTo>
                  <a:pt x="10271" y="1088"/>
                </a:lnTo>
                <a:lnTo>
                  <a:pt x="10223" y="1071"/>
                </a:lnTo>
                <a:lnTo>
                  <a:pt x="10199" y="1037"/>
                </a:lnTo>
                <a:lnTo>
                  <a:pt x="10223" y="1003"/>
                </a:lnTo>
                <a:lnTo>
                  <a:pt x="10271" y="986"/>
                </a:lnTo>
                <a:close/>
                <a:moveTo>
                  <a:pt x="10800" y="935"/>
                </a:moveTo>
                <a:lnTo>
                  <a:pt x="10848" y="952"/>
                </a:lnTo>
                <a:lnTo>
                  <a:pt x="10896" y="969"/>
                </a:lnTo>
                <a:lnTo>
                  <a:pt x="10920" y="1003"/>
                </a:lnTo>
                <a:lnTo>
                  <a:pt x="10920" y="1071"/>
                </a:lnTo>
                <a:lnTo>
                  <a:pt x="10896" y="1088"/>
                </a:lnTo>
                <a:lnTo>
                  <a:pt x="10848" y="1122"/>
                </a:lnTo>
                <a:lnTo>
                  <a:pt x="10752" y="1122"/>
                </a:lnTo>
                <a:lnTo>
                  <a:pt x="10704" y="1088"/>
                </a:lnTo>
                <a:lnTo>
                  <a:pt x="10680" y="1071"/>
                </a:lnTo>
                <a:lnTo>
                  <a:pt x="10680" y="1003"/>
                </a:lnTo>
                <a:lnTo>
                  <a:pt x="10704" y="969"/>
                </a:lnTo>
                <a:lnTo>
                  <a:pt x="10752" y="952"/>
                </a:lnTo>
                <a:lnTo>
                  <a:pt x="10800" y="935"/>
                </a:lnTo>
                <a:close/>
                <a:moveTo>
                  <a:pt x="20157" y="1990"/>
                </a:moveTo>
                <a:lnTo>
                  <a:pt x="20157" y="19576"/>
                </a:lnTo>
                <a:lnTo>
                  <a:pt x="20133" y="19593"/>
                </a:lnTo>
                <a:lnTo>
                  <a:pt x="1491" y="19593"/>
                </a:lnTo>
                <a:lnTo>
                  <a:pt x="1467" y="19576"/>
                </a:lnTo>
                <a:lnTo>
                  <a:pt x="1467" y="1990"/>
                </a:lnTo>
                <a:close/>
                <a:moveTo>
                  <a:pt x="10800" y="20154"/>
                </a:moveTo>
                <a:lnTo>
                  <a:pt x="10656" y="20171"/>
                </a:lnTo>
                <a:lnTo>
                  <a:pt x="10535" y="20188"/>
                </a:lnTo>
                <a:lnTo>
                  <a:pt x="10439" y="20239"/>
                </a:lnTo>
                <a:lnTo>
                  <a:pt x="10343" y="20290"/>
                </a:lnTo>
                <a:lnTo>
                  <a:pt x="10247" y="20359"/>
                </a:lnTo>
                <a:lnTo>
                  <a:pt x="10199" y="20443"/>
                </a:lnTo>
                <a:lnTo>
                  <a:pt x="10151" y="20528"/>
                </a:lnTo>
                <a:lnTo>
                  <a:pt x="10151" y="20716"/>
                </a:lnTo>
                <a:lnTo>
                  <a:pt x="10199" y="20801"/>
                </a:lnTo>
                <a:lnTo>
                  <a:pt x="10271" y="20869"/>
                </a:lnTo>
                <a:lnTo>
                  <a:pt x="10343" y="20937"/>
                </a:lnTo>
                <a:lnTo>
                  <a:pt x="10439" y="21005"/>
                </a:lnTo>
                <a:lnTo>
                  <a:pt x="10560" y="21039"/>
                </a:lnTo>
                <a:lnTo>
                  <a:pt x="10680" y="21073"/>
                </a:lnTo>
                <a:lnTo>
                  <a:pt x="10920" y="21073"/>
                </a:lnTo>
                <a:lnTo>
                  <a:pt x="11041" y="21039"/>
                </a:lnTo>
                <a:lnTo>
                  <a:pt x="11161" y="20988"/>
                </a:lnTo>
                <a:lnTo>
                  <a:pt x="11257" y="20937"/>
                </a:lnTo>
                <a:lnTo>
                  <a:pt x="11329" y="20869"/>
                </a:lnTo>
                <a:lnTo>
                  <a:pt x="11402" y="20801"/>
                </a:lnTo>
                <a:lnTo>
                  <a:pt x="11426" y="20699"/>
                </a:lnTo>
                <a:lnTo>
                  <a:pt x="11450" y="20614"/>
                </a:lnTo>
                <a:lnTo>
                  <a:pt x="11426" y="20528"/>
                </a:lnTo>
                <a:lnTo>
                  <a:pt x="11402" y="20443"/>
                </a:lnTo>
                <a:lnTo>
                  <a:pt x="11329" y="20359"/>
                </a:lnTo>
                <a:lnTo>
                  <a:pt x="11257" y="20290"/>
                </a:lnTo>
                <a:lnTo>
                  <a:pt x="11161" y="20239"/>
                </a:lnTo>
                <a:lnTo>
                  <a:pt x="11041" y="20188"/>
                </a:lnTo>
                <a:lnTo>
                  <a:pt x="10920" y="20171"/>
                </a:lnTo>
                <a:lnTo>
                  <a:pt x="10800" y="20154"/>
                </a:lnTo>
                <a:close/>
                <a:moveTo>
                  <a:pt x="10944" y="20120"/>
                </a:moveTo>
                <a:lnTo>
                  <a:pt x="11065" y="20154"/>
                </a:lnTo>
                <a:lnTo>
                  <a:pt x="11185" y="20205"/>
                </a:lnTo>
                <a:lnTo>
                  <a:pt x="11305" y="20256"/>
                </a:lnTo>
                <a:lnTo>
                  <a:pt x="11377" y="20341"/>
                </a:lnTo>
                <a:lnTo>
                  <a:pt x="11450" y="20426"/>
                </a:lnTo>
                <a:lnTo>
                  <a:pt x="11498" y="20512"/>
                </a:lnTo>
                <a:lnTo>
                  <a:pt x="11498" y="20716"/>
                </a:lnTo>
                <a:lnTo>
                  <a:pt x="11450" y="20801"/>
                </a:lnTo>
                <a:lnTo>
                  <a:pt x="11377" y="20886"/>
                </a:lnTo>
                <a:lnTo>
                  <a:pt x="11305" y="20971"/>
                </a:lnTo>
                <a:lnTo>
                  <a:pt x="11185" y="21022"/>
                </a:lnTo>
                <a:lnTo>
                  <a:pt x="11065" y="21073"/>
                </a:lnTo>
                <a:lnTo>
                  <a:pt x="10944" y="21107"/>
                </a:lnTo>
                <a:lnTo>
                  <a:pt x="10800" y="21124"/>
                </a:lnTo>
                <a:lnTo>
                  <a:pt x="10656" y="21107"/>
                </a:lnTo>
                <a:lnTo>
                  <a:pt x="10535" y="21073"/>
                </a:lnTo>
                <a:lnTo>
                  <a:pt x="10415" y="21039"/>
                </a:lnTo>
                <a:lnTo>
                  <a:pt x="10295" y="20971"/>
                </a:lnTo>
                <a:lnTo>
                  <a:pt x="10223" y="20903"/>
                </a:lnTo>
                <a:lnTo>
                  <a:pt x="10151" y="20818"/>
                </a:lnTo>
                <a:lnTo>
                  <a:pt x="10102" y="20733"/>
                </a:lnTo>
                <a:lnTo>
                  <a:pt x="10078" y="20631"/>
                </a:lnTo>
                <a:lnTo>
                  <a:pt x="10078" y="20614"/>
                </a:lnTo>
                <a:lnTo>
                  <a:pt x="10102" y="20512"/>
                </a:lnTo>
                <a:lnTo>
                  <a:pt x="10151" y="20426"/>
                </a:lnTo>
                <a:lnTo>
                  <a:pt x="10199" y="20341"/>
                </a:lnTo>
                <a:lnTo>
                  <a:pt x="10295" y="20256"/>
                </a:lnTo>
                <a:lnTo>
                  <a:pt x="10391" y="20205"/>
                </a:lnTo>
                <a:lnTo>
                  <a:pt x="10511" y="20154"/>
                </a:lnTo>
                <a:lnTo>
                  <a:pt x="10656" y="20120"/>
                </a:lnTo>
                <a:close/>
                <a:moveTo>
                  <a:pt x="1251" y="204"/>
                </a:moveTo>
                <a:lnTo>
                  <a:pt x="1058" y="221"/>
                </a:lnTo>
                <a:lnTo>
                  <a:pt x="890" y="255"/>
                </a:lnTo>
                <a:lnTo>
                  <a:pt x="721" y="323"/>
                </a:lnTo>
                <a:lnTo>
                  <a:pt x="577" y="408"/>
                </a:lnTo>
                <a:lnTo>
                  <a:pt x="457" y="510"/>
                </a:lnTo>
                <a:lnTo>
                  <a:pt x="385" y="629"/>
                </a:lnTo>
                <a:lnTo>
                  <a:pt x="337" y="748"/>
                </a:lnTo>
                <a:lnTo>
                  <a:pt x="313" y="884"/>
                </a:lnTo>
                <a:lnTo>
                  <a:pt x="313" y="20699"/>
                </a:lnTo>
                <a:lnTo>
                  <a:pt x="337" y="20835"/>
                </a:lnTo>
                <a:lnTo>
                  <a:pt x="385" y="20971"/>
                </a:lnTo>
                <a:lnTo>
                  <a:pt x="481" y="21090"/>
                </a:lnTo>
                <a:lnTo>
                  <a:pt x="625" y="21192"/>
                </a:lnTo>
                <a:lnTo>
                  <a:pt x="770" y="21260"/>
                </a:lnTo>
                <a:lnTo>
                  <a:pt x="962" y="21328"/>
                </a:lnTo>
                <a:lnTo>
                  <a:pt x="1154" y="21362"/>
                </a:lnTo>
                <a:lnTo>
                  <a:pt x="1371" y="21379"/>
                </a:lnTo>
                <a:lnTo>
                  <a:pt x="20253" y="21379"/>
                </a:lnTo>
                <a:lnTo>
                  <a:pt x="20470" y="21362"/>
                </a:lnTo>
                <a:lnTo>
                  <a:pt x="20662" y="21328"/>
                </a:lnTo>
                <a:lnTo>
                  <a:pt x="20830" y="21260"/>
                </a:lnTo>
                <a:lnTo>
                  <a:pt x="20999" y="21175"/>
                </a:lnTo>
                <a:lnTo>
                  <a:pt x="21119" y="21073"/>
                </a:lnTo>
                <a:lnTo>
                  <a:pt x="21215" y="20954"/>
                </a:lnTo>
                <a:lnTo>
                  <a:pt x="21287" y="20818"/>
                </a:lnTo>
                <a:lnTo>
                  <a:pt x="21312" y="20665"/>
                </a:lnTo>
                <a:lnTo>
                  <a:pt x="21312" y="884"/>
                </a:lnTo>
                <a:lnTo>
                  <a:pt x="21287" y="748"/>
                </a:lnTo>
                <a:lnTo>
                  <a:pt x="21239" y="629"/>
                </a:lnTo>
                <a:lnTo>
                  <a:pt x="21143" y="510"/>
                </a:lnTo>
                <a:lnTo>
                  <a:pt x="21023" y="408"/>
                </a:lnTo>
                <a:lnTo>
                  <a:pt x="20879" y="323"/>
                </a:lnTo>
                <a:lnTo>
                  <a:pt x="20710" y="255"/>
                </a:lnTo>
                <a:lnTo>
                  <a:pt x="20518" y="221"/>
                </a:lnTo>
                <a:lnTo>
                  <a:pt x="20325" y="204"/>
                </a:lnTo>
                <a:close/>
                <a:moveTo>
                  <a:pt x="20542" y="170"/>
                </a:moveTo>
                <a:lnTo>
                  <a:pt x="20734" y="221"/>
                </a:lnTo>
                <a:lnTo>
                  <a:pt x="20903" y="289"/>
                </a:lnTo>
                <a:lnTo>
                  <a:pt x="21071" y="374"/>
                </a:lnTo>
                <a:lnTo>
                  <a:pt x="21191" y="476"/>
                </a:lnTo>
                <a:lnTo>
                  <a:pt x="21287" y="612"/>
                </a:lnTo>
                <a:lnTo>
                  <a:pt x="21336" y="748"/>
                </a:lnTo>
                <a:lnTo>
                  <a:pt x="21360" y="884"/>
                </a:lnTo>
                <a:lnTo>
                  <a:pt x="21360" y="20665"/>
                </a:lnTo>
                <a:lnTo>
                  <a:pt x="21336" y="20818"/>
                </a:lnTo>
                <a:lnTo>
                  <a:pt x="21287" y="20971"/>
                </a:lnTo>
                <a:lnTo>
                  <a:pt x="21167" y="21090"/>
                </a:lnTo>
                <a:lnTo>
                  <a:pt x="21047" y="21209"/>
                </a:lnTo>
                <a:lnTo>
                  <a:pt x="20879" y="21294"/>
                </a:lnTo>
                <a:lnTo>
                  <a:pt x="20686" y="21362"/>
                </a:lnTo>
                <a:lnTo>
                  <a:pt x="20470" y="21413"/>
                </a:lnTo>
                <a:lnTo>
                  <a:pt x="20253" y="21430"/>
                </a:lnTo>
                <a:lnTo>
                  <a:pt x="1371" y="21430"/>
                </a:lnTo>
                <a:lnTo>
                  <a:pt x="1130" y="21413"/>
                </a:lnTo>
                <a:lnTo>
                  <a:pt x="938" y="21362"/>
                </a:lnTo>
                <a:lnTo>
                  <a:pt x="746" y="21294"/>
                </a:lnTo>
                <a:lnTo>
                  <a:pt x="577" y="21209"/>
                </a:lnTo>
                <a:lnTo>
                  <a:pt x="433" y="21107"/>
                </a:lnTo>
                <a:lnTo>
                  <a:pt x="337" y="20988"/>
                </a:lnTo>
                <a:lnTo>
                  <a:pt x="265" y="20852"/>
                </a:lnTo>
                <a:lnTo>
                  <a:pt x="241" y="20699"/>
                </a:lnTo>
                <a:lnTo>
                  <a:pt x="241" y="884"/>
                </a:lnTo>
                <a:lnTo>
                  <a:pt x="265" y="748"/>
                </a:lnTo>
                <a:lnTo>
                  <a:pt x="337" y="612"/>
                </a:lnTo>
                <a:lnTo>
                  <a:pt x="409" y="476"/>
                </a:lnTo>
                <a:lnTo>
                  <a:pt x="553" y="374"/>
                </a:lnTo>
                <a:lnTo>
                  <a:pt x="698" y="289"/>
                </a:lnTo>
                <a:lnTo>
                  <a:pt x="866" y="221"/>
                </a:lnTo>
                <a:lnTo>
                  <a:pt x="1058" y="170"/>
                </a:lnTo>
                <a:close/>
                <a:moveTo>
                  <a:pt x="1251" y="0"/>
                </a:moveTo>
                <a:lnTo>
                  <a:pt x="1010" y="17"/>
                </a:lnTo>
                <a:lnTo>
                  <a:pt x="770" y="51"/>
                </a:lnTo>
                <a:lnTo>
                  <a:pt x="553" y="136"/>
                </a:lnTo>
                <a:lnTo>
                  <a:pt x="361" y="255"/>
                </a:lnTo>
                <a:lnTo>
                  <a:pt x="217" y="391"/>
                </a:lnTo>
                <a:lnTo>
                  <a:pt x="96" y="544"/>
                </a:lnTo>
                <a:lnTo>
                  <a:pt x="24" y="714"/>
                </a:lnTo>
                <a:lnTo>
                  <a:pt x="0" y="884"/>
                </a:lnTo>
                <a:lnTo>
                  <a:pt x="0" y="20699"/>
                </a:lnTo>
                <a:lnTo>
                  <a:pt x="24" y="20886"/>
                </a:lnTo>
                <a:lnTo>
                  <a:pt x="120" y="21056"/>
                </a:lnTo>
                <a:lnTo>
                  <a:pt x="241" y="21209"/>
                </a:lnTo>
                <a:lnTo>
                  <a:pt x="409" y="21328"/>
                </a:lnTo>
                <a:lnTo>
                  <a:pt x="601" y="21447"/>
                </a:lnTo>
                <a:lnTo>
                  <a:pt x="842" y="21532"/>
                </a:lnTo>
                <a:lnTo>
                  <a:pt x="1083" y="21583"/>
                </a:lnTo>
                <a:lnTo>
                  <a:pt x="1371" y="21600"/>
                </a:lnTo>
                <a:lnTo>
                  <a:pt x="20253" y="21600"/>
                </a:lnTo>
                <a:lnTo>
                  <a:pt x="20518" y="21583"/>
                </a:lnTo>
                <a:lnTo>
                  <a:pt x="20758" y="21532"/>
                </a:lnTo>
                <a:lnTo>
                  <a:pt x="20999" y="21447"/>
                </a:lnTo>
                <a:lnTo>
                  <a:pt x="21191" y="21328"/>
                </a:lnTo>
                <a:lnTo>
                  <a:pt x="21384" y="21192"/>
                </a:lnTo>
                <a:lnTo>
                  <a:pt x="21504" y="21039"/>
                </a:lnTo>
                <a:lnTo>
                  <a:pt x="21576" y="20852"/>
                </a:lnTo>
                <a:lnTo>
                  <a:pt x="21600" y="20665"/>
                </a:lnTo>
                <a:lnTo>
                  <a:pt x="21600" y="884"/>
                </a:lnTo>
                <a:lnTo>
                  <a:pt x="21576" y="714"/>
                </a:lnTo>
                <a:lnTo>
                  <a:pt x="21504" y="544"/>
                </a:lnTo>
                <a:lnTo>
                  <a:pt x="21384" y="391"/>
                </a:lnTo>
                <a:lnTo>
                  <a:pt x="21239" y="255"/>
                </a:lnTo>
                <a:lnTo>
                  <a:pt x="21047" y="136"/>
                </a:lnTo>
                <a:lnTo>
                  <a:pt x="20830" y="51"/>
                </a:lnTo>
                <a:lnTo>
                  <a:pt x="20590" y="17"/>
                </a:lnTo>
                <a:lnTo>
                  <a:pt x="20325" y="0"/>
                </a:lnTo>
                <a:close/>
              </a:path>
            </a:pathLst>
          </a:custGeom>
          <a:solidFill>
            <a:srgbClr val="C7D3E6"/>
          </a:solidFill>
          <a:ln>
            <a:solidFill>
              <a:srgbClr val="92A8C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endParaRPr/>
          </a:p>
        </p:txBody>
      </p:sp>
      <p:pic>
        <p:nvPicPr>
          <p:cNvPr id="227" name="Рисунок 41" descr="Рисунок 4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696938" y="337350"/>
            <a:ext cx="1287264" cy="180216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Прямоугольник 43"/>
          <p:cNvSpPr txBox="1"/>
          <p:nvPr/>
        </p:nvSpPr>
        <p:spPr>
          <a:xfrm>
            <a:off x="5073937" y="2890604"/>
            <a:ext cx="1930656" cy="95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rgbClr val="FF98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/>
              <a:t>DESKTOP PROJECT</a:t>
            </a:r>
          </a:p>
          <a:p>
            <a:pPr>
              <a:spcBef>
                <a:spcPts val="1000"/>
              </a:spcBef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600" dirty="0" err="1"/>
              <a:t>Продажа</a:t>
            </a:r>
            <a:r>
              <a:rPr sz="1600" dirty="0"/>
              <a:t> </a:t>
            </a:r>
            <a:r>
              <a:rPr sz="1600" dirty="0" err="1"/>
              <a:t>через</a:t>
            </a:r>
            <a:r>
              <a:rPr sz="1600" dirty="0"/>
              <a:t> </a:t>
            </a:r>
            <a:r>
              <a:rPr sz="1600" dirty="0" err="1"/>
              <a:t>сайт</a:t>
            </a:r>
            <a:r>
              <a:rPr sz="1600" dirty="0"/>
              <a:t> </a:t>
            </a:r>
            <a:r>
              <a:rPr sz="1600" dirty="0" err="1"/>
              <a:t>игры</a:t>
            </a:r>
            <a:endParaRPr sz="1600" dirty="0"/>
          </a:p>
        </p:txBody>
      </p:sp>
      <p:grpSp>
        <p:nvGrpSpPr>
          <p:cNvPr id="5" name="Google Shape;705;p37"/>
          <p:cNvGrpSpPr/>
          <p:nvPr/>
        </p:nvGrpSpPr>
        <p:grpSpPr>
          <a:xfrm>
            <a:off x="4716552" y="2931790"/>
            <a:ext cx="357920" cy="274899"/>
            <a:chOff x="0" y="0"/>
            <a:chExt cx="357918" cy="274897"/>
          </a:xfrm>
        </p:grpSpPr>
        <p:sp>
          <p:nvSpPr>
            <p:cNvPr id="229" name="Google Shape;706;p37"/>
            <p:cNvSpPr/>
            <p:nvPr/>
          </p:nvSpPr>
          <p:spPr>
            <a:xfrm>
              <a:off x="0" y="-1"/>
              <a:ext cx="357919" cy="27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888"/>
                  </a:moveTo>
                  <a:lnTo>
                    <a:pt x="21377" y="12069"/>
                  </a:lnTo>
                  <a:lnTo>
                    <a:pt x="21154" y="12178"/>
                  </a:lnTo>
                  <a:lnTo>
                    <a:pt x="20904" y="12249"/>
                  </a:lnTo>
                  <a:lnTo>
                    <a:pt x="20654" y="12249"/>
                  </a:lnTo>
                  <a:lnTo>
                    <a:pt x="20402" y="12178"/>
                  </a:lnTo>
                  <a:lnTo>
                    <a:pt x="20181" y="12069"/>
                  </a:lnTo>
                  <a:lnTo>
                    <a:pt x="19985" y="11923"/>
                  </a:lnTo>
                  <a:lnTo>
                    <a:pt x="19818" y="11742"/>
                  </a:lnTo>
                  <a:lnTo>
                    <a:pt x="19706" y="11525"/>
                  </a:lnTo>
                  <a:lnTo>
                    <a:pt x="19623" y="11272"/>
                  </a:lnTo>
                  <a:lnTo>
                    <a:pt x="19623" y="11017"/>
                  </a:lnTo>
                  <a:lnTo>
                    <a:pt x="19651" y="10764"/>
                  </a:lnTo>
                  <a:lnTo>
                    <a:pt x="19706" y="10547"/>
                  </a:lnTo>
                  <a:lnTo>
                    <a:pt x="19818" y="10330"/>
                  </a:lnTo>
                  <a:lnTo>
                    <a:pt x="19985" y="10184"/>
                  </a:lnTo>
                  <a:lnTo>
                    <a:pt x="20181" y="10111"/>
                  </a:lnTo>
                  <a:lnTo>
                    <a:pt x="20291" y="10075"/>
                  </a:lnTo>
                  <a:lnTo>
                    <a:pt x="20375" y="10075"/>
                  </a:lnTo>
                  <a:lnTo>
                    <a:pt x="20458" y="10111"/>
                  </a:lnTo>
                  <a:lnTo>
                    <a:pt x="20542" y="10148"/>
                  </a:lnTo>
                  <a:lnTo>
                    <a:pt x="20598" y="10221"/>
                  </a:lnTo>
                  <a:lnTo>
                    <a:pt x="20625" y="10293"/>
                  </a:lnTo>
                  <a:lnTo>
                    <a:pt x="20681" y="10510"/>
                  </a:lnTo>
                  <a:lnTo>
                    <a:pt x="20654" y="10729"/>
                  </a:lnTo>
                  <a:lnTo>
                    <a:pt x="20598" y="10946"/>
                  </a:lnTo>
                  <a:lnTo>
                    <a:pt x="20514" y="11126"/>
                  </a:lnTo>
                  <a:lnTo>
                    <a:pt x="20375" y="11307"/>
                  </a:lnTo>
                  <a:lnTo>
                    <a:pt x="20152" y="11453"/>
                  </a:lnTo>
                  <a:lnTo>
                    <a:pt x="19929" y="11562"/>
                  </a:lnTo>
                  <a:lnTo>
                    <a:pt x="19679" y="11598"/>
                  </a:lnTo>
                  <a:lnTo>
                    <a:pt x="19289" y="11598"/>
                  </a:lnTo>
                  <a:lnTo>
                    <a:pt x="19178" y="11562"/>
                  </a:lnTo>
                  <a:lnTo>
                    <a:pt x="19095" y="11525"/>
                  </a:lnTo>
                  <a:lnTo>
                    <a:pt x="19011" y="11453"/>
                  </a:lnTo>
                  <a:lnTo>
                    <a:pt x="18955" y="11380"/>
                  </a:lnTo>
                  <a:lnTo>
                    <a:pt x="18928" y="11234"/>
                  </a:lnTo>
                  <a:lnTo>
                    <a:pt x="18899" y="10909"/>
                  </a:lnTo>
                  <a:lnTo>
                    <a:pt x="18872" y="10438"/>
                  </a:lnTo>
                  <a:lnTo>
                    <a:pt x="18843" y="9967"/>
                  </a:lnTo>
                  <a:lnTo>
                    <a:pt x="18789" y="9495"/>
                  </a:lnTo>
                  <a:lnTo>
                    <a:pt x="18705" y="9025"/>
                  </a:lnTo>
                  <a:lnTo>
                    <a:pt x="18593" y="8553"/>
                  </a:lnTo>
                  <a:lnTo>
                    <a:pt x="18482" y="8119"/>
                  </a:lnTo>
                  <a:lnTo>
                    <a:pt x="18343" y="7684"/>
                  </a:lnTo>
                  <a:lnTo>
                    <a:pt x="18176" y="7248"/>
                  </a:lnTo>
                  <a:lnTo>
                    <a:pt x="18009" y="6851"/>
                  </a:lnTo>
                  <a:lnTo>
                    <a:pt x="17814" y="6415"/>
                  </a:lnTo>
                  <a:lnTo>
                    <a:pt x="17592" y="6053"/>
                  </a:lnTo>
                  <a:lnTo>
                    <a:pt x="17369" y="5654"/>
                  </a:lnTo>
                  <a:lnTo>
                    <a:pt x="17118" y="5291"/>
                  </a:lnTo>
                  <a:lnTo>
                    <a:pt x="16867" y="4930"/>
                  </a:lnTo>
                  <a:lnTo>
                    <a:pt x="16590" y="4604"/>
                  </a:lnTo>
                  <a:lnTo>
                    <a:pt x="16311" y="4277"/>
                  </a:lnTo>
                  <a:lnTo>
                    <a:pt x="16005" y="3951"/>
                  </a:lnTo>
                  <a:lnTo>
                    <a:pt x="15671" y="3661"/>
                  </a:lnTo>
                  <a:lnTo>
                    <a:pt x="15337" y="3370"/>
                  </a:lnTo>
                  <a:lnTo>
                    <a:pt x="15003" y="3117"/>
                  </a:lnTo>
                  <a:lnTo>
                    <a:pt x="14641" y="2863"/>
                  </a:lnTo>
                  <a:lnTo>
                    <a:pt x="14279" y="2646"/>
                  </a:lnTo>
                  <a:lnTo>
                    <a:pt x="13918" y="2428"/>
                  </a:lnTo>
                  <a:lnTo>
                    <a:pt x="13528" y="2247"/>
                  </a:lnTo>
                  <a:lnTo>
                    <a:pt x="13138" y="2067"/>
                  </a:lnTo>
                  <a:lnTo>
                    <a:pt x="12720" y="1921"/>
                  </a:lnTo>
                  <a:lnTo>
                    <a:pt x="12303" y="1812"/>
                  </a:lnTo>
                  <a:lnTo>
                    <a:pt x="11886" y="1704"/>
                  </a:lnTo>
                  <a:lnTo>
                    <a:pt x="11467" y="1631"/>
                  </a:lnTo>
                  <a:lnTo>
                    <a:pt x="11023" y="1559"/>
                  </a:lnTo>
                  <a:lnTo>
                    <a:pt x="10577" y="1522"/>
                  </a:lnTo>
                  <a:lnTo>
                    <a:pt x="9520" y="1522"/>
                  </a:lnTo>
                  <a:lnTo>
                    <a:pt x="8907" y="1595"/>
                  </a:lnTo>
                  <a:lnTo>
                    <a:pt x="8295" y="1704"/>
                  </a:lnTo>
                  <a:lnTo>
                    <a:pt x="7711" y="1885"/>
                  </a:lnTo>
                  <a:lnTo>
                    <a:pt x="7543" y="1559"/>
                  </a:lnTo>
                  <a:lnTo>
                    <a:pt x="7376" y="1305"/>
                  </a:lnTo>
                  <a:lnTo>
                    <a:pt x="7182" y="1052"/>
                  </a:lnTo>
                  <a:lnTo>
                    <a:pt x="7015" y="835"/>
                  </a:lnTo>
                  <a:lnTo>
                    <a:pt x="6819" y="653"/>
                  </a:lnTo>
                  <a:lnTo>
                    <a:pt x="6653" y="507"/>
                  </a:lnTo>
                  <a:lnTo>
                    <a:pt x="6290" y="290"/>
                  </a:lnTo>
                  <a:lnTo>
                    <a:pt x="5985" y="146"/>
                  </a:lnTo>
                  <a:lnTo>
                    <a:pt x="5734" y="73"/>
                  </a:lnTo>
                  <a:lnTo>
                    <a:pt x="5511" y="0"/>
                  </a:lnTo>
                  <a:lnTo>
                    <a:pt x="5400" y="290"/>
                  </a:lnTo>
                  <a:lnTo>
                    <a:pt x="5289" y="580"/>
                  </a:lnTo>
                  <a:lnTo>
                    <a:pt x="5177" y="1015"/>
                  </a:lnTo>
                  <a:lnTo>
                    <a:pt x="5066" y="1487"/>
                  </a:lnTo>
                  <a:lnTo>
                    <a:pt x="5010" y="2067"/>
                  </a:lnTo>
                  <a:lnTo>
                    <a:pt x="4983" y="2646"/>
                  </a:lnTo>
                  <a:lnTo>
                    <a:pt x="4983" y="2973"/>
                  </a:lnTo>
                  <a:lnTo>
                    <a:pt x="5038" y="3299"/>
                  </a:lnTo>
                  <a:lnTo>
                    <a:pt x="4648" y="3625"/>
                  </a:lnTo>
                  <a:lnTo>
                    <a:pt x="4203" y="4059"/>
                  </a:lnTo>
                  <a:lnTo>
                    <a:pt x="3730" y="4675"/>
                  </a:lnTo>
                  <a:lnTo>
                    <a:pt x="3229" y="5364"/>
                  </a:lnTo>
                  <a:lnTo>
                    <a:pt x="2755" y="6125"/>
                  </a:lnTo>
                  <a:lnTo>
                    <a:pt x="2311" y="6922"/>
                  </a:lnTo>
                  <a:lnTo>
                    <a:pt x="2115" y="7358"/>
                  </a:lnTo>
                  <a:lnTo>
                    <a:pt x="1949" y="7793"/>
                  </a:lnTo>
                  <a:lnTo>
                    <a:pt x="1782" y="8227"/>
                  </a:lnTo>
                  <a:lnTo>
                    <a:pt x="1670" y="8626"/>
                  </a:lnTo>
                  <a:lnTo>
                    <a:pt x="640" y="8626"/>
                  </a:lnTo>
                  <a:lnTo>
                    <a:pt x="529" y="8662"/>
                  </a:lnTo>
                  <a:lnTo>
                    <a:pt x="390" y="8699"/>
                  </a:lnTo>
                  <a:lnTo>
                    <a:pt x="279" y="8770"/>
                  </a:lnTo>
                  <a:lnTo>
                    <a:pt x="195" y="8879"/>
                  </a:lnTo>
                  <a:lnTo>
                    <a:pt x="112" y="8988"/>
                  </a:lnTo>
                  <a:lnTo>
                    <a:pt x="56" y="9133"/>
                  </a:lnTo>
                  <a:lnTo>
                    <a:pt x="29" y="9315"/>
                  </a:lnTo>
                  <a:lnTo>
                    <a:pt x="0" y="9459"/>
                  </a:lnTo>
                  <a:lnTo>
                    <a:pt x="0" y="12794"/>
                  </a:lnTo>
                  <a:lnTo>
                    <a:pt x="29" y="12975"/>
                  </a:lnTo>
                  <a:lnTo>
                    <a:pt x="56" y="13120"/>
                  </a:lnTo>
                  <a:lnTo>
                    <a:pt x="112" y="13264"/>
                  </a:lnTo>
                  <a:lnTo>
                    <a:pt x="195" y="13373"/>
                  </a:lnTo>
                  <a:lnTo>
                    <a:pt x="279" y="13481"/>
                  </a:lnTo>
                  <a:lnTo>
                    <a:pt x="390" y="13554"/>
                  </a:lnTo>
                  <a:lnTo>
                    <a:pt x="529" y="13627"/>
                  </a:lnTo>
                  <a:lnTo>
                    <a:pt x="1726" y="13627"/>
                  </a:lnTo>
                  <a:lnTo>
                    <a:pt x="1809" y="13917"/>
                  </a:lnTo>
                  <a:lnTo>
                    <a:pt x="1921" y="14243"/>
                  </a:lnTo>
                  <a:lnTo>
                    <a:pt x="2199" y="14859"/>
                  </a:lnTo>
                  <a:lnTo>
                    <a:pt x="2533" y="15440"/>
                  </a:lnTo>
                  <a:lnTo>
                    <a:pt x="2951" y="16018"/>
                  </a:lnTo>
                  <a:lnTo>
                    <a:pt x="3397" y="16563"/>
                  </a:lnTo>
                  <a:lnTo>
                    <a:pt x="3897" y="17070"/>
                  </a:lnTo>
                  <a:lnTo>
                    <a:pt x="4454" y="17541"/>
                  </a:lnTo>
                  <a:lnTo>
                    <a:pt x="5038" y="17904"/>
                  </a:lnTo>
                  <a:lnTo>
                    <a:pt x="5038" y="21600"/>
                  </a:lnTo>
                  <a:lnTo>
                    <a:pt x="5817" y="21600"/>
                  </a:lnTo>
                  <a:lnTo>
                    <a:pt x="7209" y="19136"/>
                  </a:lnTo>
                  <a:lnTo>
                    <a:pt x="7905" y="19389"/>
                  </a:lnTo>
                  <a:lnTo>
                    <a:pt x="8629" y="19535"/>
                  </a:lnTo>
                  <a:lnTo>
                    <a:pt x="9381" y="19643"/>
                  </a:lnTo>
                  <a:lnTo>
                    <a:pt x="10131" y="19679"/>
                  </a:lnTo>
                  <a:lnTo>
                    <a:pt x="10883" y="19643"/>
                  </a:lnTo>
                  <a:lnTo>
                    <a:pt x="11635" y="19535"/>
                  </a:lnTo>
                  <a:lnTo>
                    <a:pt x="12359" y="19389"/>
                  </a:lnTo>
                  <a:lnTo>
                    <a:pt x="13055" y="19136"/>
                  </a:lnTo>
                  <a:lnTo>
                    <a:pt x="14391" y="21600"/>
                  </a:lnTo>
                  <a:lnTo>
                    <a:pt x="15254" y="21600"/>
                  </a:lnTo>
                  <a:lnTo>
                    <a:pt x="15254" y="17904"/>
                  </a:lnTo>
                  <a:lnTo>
                    <a:pt x="15643" y="17687"/>
                  </a:lnTo>
                  <a:lnTo>
                    <a:pt x="16005" y="17432"/>
                  </a:lnTo>
                  <a:lnTo>
                    <a:pt x="16339" y="17179"/>
                  </a:lnTo>
                  <a:lnTo>
                    <a:pt x="16673" y="16889"/>
                  </a:lnTo>
                  <a:lnTo>
                    <a:pt x="16979" y="16563"/>
                  </a:lnTo>
                  <a:lnTo>
                    <a:pt x="17257" y="16236"/>
                  </a:lnTo>
                  <a:lnTo>
                    <a:pt x="17536" y="15874"/>
                  </a:lnTo>
                  <a:lnTo>
                    <a:pt x="17786" y="15475"/>
                  </a:lnTo>
                  <a:lnTo>
                    <a:pt x="17981" y="15077"/>
                  </a:lnTo>
                  <a:lnTo>
                    <a:pt x="18176" y="14678"/>
                  </a:lnTo>
                  <a:lnTo>
                    <a:pt x="18370" y="14243"/>
                  </a:lnTo>
                  <a:lnTo>
                    <a:pt x="18510" y="13772"/>
                  </a:lnTo>
                  <a:lnTo>
                    <a:pt x="18649" y="13301"/>
                  </a:lnTo>
                  <a:lnTo>
                    <a:pt x="18733" y="12794"/>
                  </a:lnTo>
                  <a:lnTo>
                    <a:pt x="18816" y="12287"/>
                  </a:lnTo>
                  <a:lnTo>
                    <a:pt x="18872" y="11779"/>
                  </a:lnTo>
                  <a:lnTo>
                    <a:pt x="18872" y="11307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0" name="Google Shape;707;p37"/>
            <p:cNvSpPr/>
            <p:nvPr/>
          </p:nvSpPr>
          <p:spPr>
            <a:xfrm>
              <a:off x="58119" y="101486"/>
              <a:ext cx="25831" cy="2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8488" y="21220"/>
                  </a:lnTo>
                  <a:lnTo>
                    <a:pt x="6556" y="20839"/>
                  </a:lnTo>
                  <a:lnTo>
                    <a:pt x="4624" y="19682"/>
                  </a:lnTo>
                  <a:lnTo>
                    <a:pt x="3088" y="18526"/>
                  </a:lnTo>
                  <a:lnTo>
                    <a:pt x="1932" y="16973"/>
                  </a:lnTo>
                  <a:lnTo>
                    <a:pt x="776" y="15039"/>
                  </a:lnTo>
                  <a:lnTo>
                    <a:pt x="380" y="13122"/>
                  </a:lnTo>
                  <a:lnTo>
                    <a:pt x="0" y="10792"/>
                  </a:lnTo>
                  <a:lnTo>
                    <a:pt x="380" y="8478"/>
                  </a:lnTo>
                  <a:lnTo>
                    <a:pt x="776" y="6561"/>
                  </a:lnTo>
                  <a:lnTo>
                    <a:pt x="1932" y="5008"/>
                  </a:lnTo>
                  <a:lnTo>
                    <a:pt x="3088" y="3074"/>
                  </a:lnTo>
                  <a:lnTo>
                    <a:pt x="4624" y="1918"/>
                  </a:lnTo>
                  <a:lnTo>
                    <a:pt x="6556" y="1157"/>
                  </a:lnTo>
                  <a:lnTo>
                    <a:pt x="8488" y="380"/>
                  </a:lnTo>
                  <a:lnTo>
                    <a:pt x="10800" y="0"/>
                  </a:lnTo>
                  <a:lnTo>
                    <a:pt x="12732" y="380"/>
                  </a:lnTo>
                  <a:lnTo>
                    <a:pt x="15044" y="1157"/>
                  </a:lnTo>
                  <a:lnTo>
                    <a:pt x="16580" y="1918"/>
                  </a:lnTo>
                  <a:lnTo>
                    <a:pt x="18512" y="3074"/>
                  </a:lnTo>
                  <a:lnTo>
                    <a:pt x="19668" y="5008"/>
                  </a:lnTo>
                  <a:lnTo>
                    <a:pt x="20444" y="6561"/>
                  </a:lnTo>
                  <a:lnTo>
                    <a:pt x="21204" y="8478"/>
                  </a:lnTo>
                  <a:lnTo>
                    <a:pt x="21600" y="10792"/>
                  </a:lnTo>
                  <a:lnTo>
                    <a:pt x="21204" y="13122"/>
                  </a:lnTo>
                  <a:lnTo>
                    <a:pt x="20444" y="15039"/>
                  </a:lnTo>
                  <a:lnTo>
                    <a:pt x="19668" y="16973"/>
                  </a:lnTo>
                  <a:lnTo>
                    <a:pt x="18512" y="18526"/>
                  </a:lnTo>
                  <a:lnTo>
                    <a:pt x="16580" y="19682"/>
                  </a:lnTo>
                  <a:lnTo>
                    <a:pt x="15044" y="20839"/>
                  </a:lnTo>
                  <a:lnTo>
                    <a:pt x="12732" y="21220"/>
                  </a:lnTo>
                  <a:lnTo>
                    <a:pt x="10800" y="2160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1" name="Google Shape;708;p37"/>
            <p:cNvSpPr/>
            <p:nvPr/>
          </p:nvSpPr>
          <p:spPr>
            <a:xfrm>
              <a:off x="135611" y="49004"/>
              <a:ext cx="645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364" y="16200"/>
                  </a:lnTo>
                  <a:lnTo>
                    <a:pt x="19135" y="11862"/>
                  </a:lnTo>
                  <a:lnTo>
                    <a:pt x="17900" y="8631"/>
                  </a:lnTo>
                  <a:lnTo>
                    <a:pt x="16512" y="5400"/>
                  </a:lnTo>
                  <a:lnTo>
                    <a:pt x="15118" y="3275"/>
                  </a:lnTo>
                  <a:lnTo>
                    <a:pt x="13730" y="1107"/>
                  </a:lnTo>
                  <a:lnTo>
                    <a:pt x="12191" y="0"/>
                  </a:lnTo>
                  <a:lnTo>
                    <a:pt x="9257" y="0"/>
                  </a:lnTo>
                  <a:lnTo>
                    <a:pt x="7870" y="1107"/>
                  </a:lnTo>
                  <a:lnTo>
                    <a:pt x="6476" y="3275"/>
                  </a:lnTo>
                  <a:lnTo>
                    <a:pt x="5088" y="5400"/>
                  </a:lnTo>
                  <a:lnTo>
                    <a:pt x="3700" y="8631"/>
                  </a:lnTo>
                  <a:lnTo>
                    <a:pt x="2313" y="11862"/>
                  </a:lnTo>
                  <a:lnTo>
                    <a:pt x="1077" y="16200"/>
                  </a:lnTo>
                  <a:lnTo>
                    <a:pt x="0" y="2160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234" name="Рисунок 49" descr="Рисунок 49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196989" y="2795391"/>
            <a:ext cx="1664748" cy="11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Google Shape;494;p33"/>
          <p:cNvSpPr/>
          <p:nvPr/>
        </p:nvSpPr>
        <p:spPr>
          <a:xfrm>
            <a:off x="7110036" y="2718268"/>
            <a:ext cx="1838655" cy="1509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5" y="446"/>
                </a:moveTo>
                <a:lnTo>
                  <a:pt x="10826" y="460"/>
                </a:lnTo>
                <a:lnTo>
                  <a:pt x="10856" y="473"/>
                </a:lnTo>
                <a:lnTo>
                  <a:pt x="10866" y="512"/>
                </a:lnTo>
                <a:lnTo>
                  <a:pt x="10877" y="538"/>
                </a:lnTo>
                <a:lnTo>
                  <a:pt x="10866" y="578"/>
                </a:lnTo>
                <a:lnTo>
                  <a:pt x="10856" y="617"/>
                </a:lnTo>
                <a:lnTo>
                  <a:pt x="10826" y="630"/>
                </a:lnTo>
                <a:lnTo>
                  <a:pt x="10805" y="643"/>
                </a:lnTo>
                <a:lnTo>
                  <a:pt x="10774" y="630"/>
                </a:lnTo>
                <a:lnTo>
                  <a:pt x="10744" y="617"/>
                </a:lnTo>
                <a:lnTo>
                  <a:pt x="10734" y="578"/>
                </a:lnTo>
                <a:lnTo>
                  <a:pt x="10723" y="538"/>
                </a:lnTo>
                <a:lnTo>
                  <a:pt x="10734" y="512"/>
                </a:lnTo>
                <a:lnTo>
                  <a:pt x="10744" y="473"/>
                </a:lnTo>
                <a:lnTo>
                  <a:pt x="10774" y="460"/>
                </a:lnTo>
                <a:lnTo>
                  <a:pt x="10805" y="446"/>
                </a:lnTo>
                <a:close/>
                <a:moveTo>
                  <a:pt x="20711" y="1142"/>
                </a:moveTo>
                <a:lnTo>
                  <a:pt x="20721" y="1156"/>
                </a:lnTo>
                <a:lnTo>
                  <a:pt x="20721" y="17333"/>
                </a:lnTo>
                <a:lnTo>
                  <a:pt x="889" y="17333"/>
                </a:lnTo>
                <a:lnTo>
                  <a:pt x="889" y="1142"/>
                </a:lnTo>
                <a:close/>
                <a:moveTo>
                  <a:pt x="531" y="0"/>
                </a:moveTo>
                <a:lnTo>
                  <a:pt x="480" y="13"/>
                </a:lnTo>
                <a:lnTo>
                  <a:pt x="368" y="66"/>
                </a:lnTo>
                <a:lnTo>
                  <a:pt x="266" y="131"/>
                </a:lnTo>
                <a:lnTo>
                  <a:pt x="174" y="223"/>
                </a:lnTo>
                <a:lnTo>
                  <a:pt x="102" y="341"/>
                </a:lnTo>
                <a:lnTo>
                  <a:pt x="41" y="473"/>
                </a:lnTo>
                <a:lnTo>
                  <a:pt x="10" y="617"/>
                </a:lnTo>
                <a:lnTo>
                  <a:pt x="0" y="696"/>
                </a:lnTo>
                <a:lnTo>
                  <a:pt x="0" y="17792"/>
                </a:lnTo>
                <a:lnTo>
                  <a:pt x="10" y="17858"/>
                </a:lnTo>
                <a:lnTo>
                  <a:pt x="41" y="18002"/>
                </a:lnTo>
                <a:lnTo>
                  <a:pt x="102" y="18133"/>
                </a:lnTo>
                <a:lnTo>
                  <a:pt x="174" y="18252"/>
                </a:lnTo>
                <a:lnTo>
                  <a:pt x="266" y="18344"/>
                </a:lnTo>
                <a:lnTo>
                  <a:pt x="368" y="18422"/>
                </a:lnTo>
                <a:lnTo>
                  <a:pt x="480" y="18462"/>
                </a:lnTo>
                <a:lnTo>
                  <a:pt x="531" y="18475"/>
                </a:lnTo>
                <a:lnTo>
                  <a:pt x="21068" y="18475"/>
                </a:lnTo>
                <a:lnTo>
                  <a:pt x="21130" y="18462"/>
                </a:lnTo>
                <a:lnTo>
                  <a:pt x="21242" y="18422"/>
                </a:lnTo>
                <a:lnTo>
                  <a:pt x="21344" y="18344"/>
                </a:lnTo>
                <a:lnTo>
                  <a:pt x="21426" y="18252"/>
                </a:lnTo>
                <a:lnTo>
                  <a:pt x="21498" y="18133"/>
                </a:lnTo>
                <a:lnTo>
                  <a:pt x="21559" y="18002"/>
                </a:lnTo>
                <a:lnTo>
                  <a:pt x="21590" y="17858"/>
                </a:lnTo>
                <a:lnTo>
                  <a:pt x="21600" y="17792"/>
                </a:lnTo>
                <a:lnTo>
                  <a:pt x="21600" y="696"/>
                </a:lnTo>
                <a:lnTo>
                  <a:pt x="21590" y="617"/>
                </a:lnTo>
                <a:lnTo>
                  <a:pt x="21559" y="473"/>
                </a:lnTo>
                <a:lnTo>
                  <a:pt x="21498" y="341"/>
                </a:lnTo>
                <a:lnTo>
                  <a:pt x="21426" y="223"/>
                </a:lnTo>
                <a:lnTo>
                  <a:pt x="21344" y="131"/>
                </a:lnTo>
                <a:lnTo>
                  <a:pt x="21242" y="66"/>
                </a:lnTo>
                <a:lnTo>
                  <a:pt x="21130" y="13"/>
                </a:lnTo>
                <a:lnTo>
                  <a:pt x="21068" y="0"/>
                </a:lnTo>
                <a:close/>
                <a:moveTo>
                  <a:pt x="8331" y="18514"/>
                </a:moveTo>
                <a:lnTo>
                  <a:pt x="8290" y="19145"/>
                </a:lnTo>
                <a:lnTo>
                  <a:pt x="8239" y="19788"/>
                </a:lnTo>
                <a:lnTo>
                  <a:pt x="8188" y="20366"/>
                </a:lnTo>
                <a:lnTo>
                  <a:pt x="8127" y="20773"/>
                </a:lnTo>
                <a:lnTo>
                  <a:pt x="8096" y="20930"/>
                </a:lnTo>
                <a:lnTo>
                  <a:pt x="8076" y="21035"/>
                </a:lnTo>
                <a:lnTo>
                  <a:pt x="8045" y="21114"/>
                </a:lnTo>
                <a:lnTo>
                  <a:pt x="8014" y="21154"/>
                </a:lnTo>
                <a:lnTo>
                  <a:pt x="7933" y="21180"/>
                </a:lnTo>
                <a:lnTo>
                  <a:pt x="7800" y="21219"/>
                </a:lnTo>
                <a:lnTo>
                  <a:pt x="7483" y="21285"/>
                </a:lnTo>
                <a:lnTo>
                  <a:pt x="7237" y="21337"/>
                </a:lnTo>
                <a:lnTo>
                  <a:pt x="7145" y="21364"/>
                </a:lnTo>
                <a:lnTo>
                  <a:pt x="7094" y="21377"/>
                </a:lnTo>
                <a:lnTo>
                  <a:pt x="7084" y="21390"/>
                </a:lnTo>
                <a:lnTo>
                  <a:pt x="7084" y="21429"/>
                </a:lnTo>
                <a:lnTo>
                  <a:pt x="7094" y="21442"/>
                </a:lnTo>
                <a:lnTo>
                  <a:pt x="7166" y="21456"/>
                </a:lnTo>
                <a:lnTo>
                  <a:pt x="7289" y="21469"/>
                </a:lnTo>
                <a:lnTo>
                  <a:pt x="7738" y="21482"/>
                </a:lnTo>
                <a:lnTo>
                  <a:pt x="8444" y="21495"/>
                </a:lnTo>
                <a:lnTo>
                  <a:pt x="13115" y="21495"/>
                </a:lnTo>
                <a:lnTo>
                  <a:pt x="13810" y="21482"/>
                </a:lnTo>
                <a:lnTo>
                  <a:pt x="14260" y="21469"/>
                </a:lnTo>
                <a:lnTo>
                  <a:pt x="14393" y="21456"/>
                </a:lnTo>
                <a:lnTo>
                  <a:pt x="14465" y="21442"/>
                </a:lnTo>
                <a:lnTo>
                  <a:pt x="14475" y="21429"/>
                </a:lnTo>
                <a:lnTo>
                  <a:pt x="14475" y="21390"/>
                </a:lnTo>
                <a:lnTo>
                  <a:pt x="14465" y="21377"/>
                </a:lnTo>
                <a:lnTo>
                  <a:pt x="14414" y="21364"/>
                </a:lnTo>
                <a:lnTo>
                  <a:pt x="14322" y="21337"/>
                </a:lnTo>
                <a:lnTo>
                  <a:pt x="14076" y="21285"/>
                </a:lnTo>
                <a:lnTo>
                  <a:pt x="13759" y="21219"/>
                </a:lnTo>
                <a:lnTo>
                  <a:pt x="13627" y="21180"/>
                </a:lnTo>
                <a:lnTo>
                  <a:pt x="13545" y="21154"/>
                </a:lnTo>
                <a:lnTo>
                  <a:pt x="13514" y="21114"/>
                </a:lnTo>
                <a:lnTo>
                  <a:pt x="13483" y="21035"/>
                </a:lnTo>
                <a:lnTo>
                  <a:pt x="13453" y="20930"/>
                </a:lnTo>
                <a:lnTo>
                  <a:pt x="13432" y="20773"/>
                </a:lnTo>
                <a:lnTo>
                  <a:pt x="13371" y="20366"/>
                </a:lnTo>
                <a:lnTo>
                  <a:pt x="13310" y="19788"/>
                </a:lnTo>
                <a:lnTo>
                  <a:pt x="13259" y="19145"/>
                </a:lnTo>
                <a:lnTo>
                  <a:pt x="13228" y="18514"/>
                </a:lnTo>
                <a:close/>
                <a:moveTo>
                  <a:pt x="7145" y="21482"/>
                </a:moveTo>
                <a:lnTo>
                  <a:pt x="7145" y="21547"/>
                </a:lnTo>
                <a:lnTo>
                  <a:pt x="7156" y="21561"/>
                </a:lnTo>
                <a:lnTo>
                  <a:pt x="7350" y="21574"/>
                </a:lnTo>
                <a:lnTo>
                  <a:pt x="7902" y="21587"/>
                </a:lnTo>
                <a:lnTo>
                  <a:pt x="9394" y="21600"/>
                </a:lnTo>
                <a:lnTo>
                  <a:pt x="12165" y="21600"/>
                </a:lnTo>
                <a:lnTo>
                  <a:pt x="13647" y="21587"/>
                </a:lnTo>
                <a:lnTo>
                  <a:pt x="14209" y="21574"/>
                </a:lnTo>
                <a:lnTo>
                  <a:pt x="14403" y="21561"/>
                </a:lnTo>
                <a:lnTo>
                  <a:pt x="14414" y="21547"/>
                </a:lnTo>
                <a:lnTo>
                  <a:pt x="14414" y="21495"/>
                </a:lnTo>
                <a:lnTo>
                  <a:pt x="14403" y="21482"/>
                </a:lnTo>
                <a:lnTo>
                  <a:pt x="14168" y="21495"/>
                </a:lnTo>
                <a:lnTo>
                  <a:pt x="13739" y="21508"/>
                </a:lnTo>
                <a:lnTo>
                  <a:pt x="12175" y="21521"/>
                </a:lnTo>
                <a:lnTo>
                  <a:pt x="9384" y="21521"/>
                </a:lnTo>
                <a:lnTo>
                  <a:pt x="7820" y="21508"/>
                </a:lnTo>
                <a:lnTo>
                  <a:pt x="7391" y="21495"/>
                </a:lnTo>
                <a:lnTo>
                  <a:pt x="7156" y="21482"/>
                </a:lnTo>
                <a:close/>
              </a:path>
            </a:pathLst>
          </a:custGeom>
          <a:solidFill>
            <a:srgbClr val="C7D3E6"/>
          </a:solidFill>
          <a:ln>
            <a:solidFill>
              <a:srgbClr val="92A8C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БИЗНЕС-МОДЕЛЬ</a:t>
            </a:r>
          </a:p>
        </p:txBody>
      </p:sp>
      <p:sp>
        <p:nvSpPr>
          <p:cNvPr id="13" name="Google Shape;446;p28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492867"/>
            <a:ext cx="1728192" cy="120032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Arial"/>
              </a:rPr>
              <a:t>Реклама через социальные сети</a:t>
            </a: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 flipV="1">
            <a:off x="971600" y="2355726"/>
            <a:ext cx="504056" cy="43204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Рисунок 14" descr="vk-logo.jpg"/>
          <p:cNvPicPr>
            <a:picLocks noChangeAspect="1"/>
          </p:cNvPicPr>
          <p:nvPr/>
        </p:nvPicPr>
        <p:blipFill rotWithShape="1">
          <a:blip r:embed="rId2" cstate="print"/>
          <a:srcRect l="18713" r="21451"/>
          <a:stretch/>
        </p:blipFill>
        <p:spPr>
          <a:xfrm>
            <a:off x="323528" y="1563638"/>
            <a:ext cx="775554" cy="720080"/>
          </a:xfrm>
          <a:prstGeom prst="rect">
            <a:avLst/>
          </a:prstGeom>
        </p:spPr>
      </p:pic>
      <p:cxnSp>
        <p:nvCxnSpPr>
          <p:cNvPr id="38" name="Прямая со стрелкой 37"/>
          <p:cNvCxnSpPr>
            <a:cxnSpLocks/>
            <a:stCxn id="8" idx="3"/>
          </p:cNvCxnSpPr>
          <p:nvPr/>
        </p:nvCxnSpPr>
        <p:spPr>
          <a:xfrm>
            <a:off x="3323034" y="3093031"/>
            <a:ext cx="240854" cy="1790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" name="Рисунок 38" descr="Telegram_2019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899" y="2586980"/>
            <a:ext cx="1044117" cy="949197"/>
          </a:xfrm>
          <a:prstGeom prst="rect">
            <a:avLst/>
          </a:prstGeom>
        </p:spPr>
      </p:pic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561355176"/>
              </p:ext>
            </p:extLst>
          </p:nvPr>
        </p:nvGraphicFramePr>
        <p:xfrm>
          <a:off x="5148064" y="1707654"/>
          <a:ext cx="39959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364088" y="1455757"/>
            <a:ext cx="256576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Объем популярности игроков</a:t>
            </a:r>
          </a:p>
        </p:txBody>
      </p:sp>
      <p:cxnSp>
        <p:nvCxnSpPr>
          <p:cNvPr id="19" name="Прямая со стрелкой 18"/>
          <p:cNvCxnSpPr>
            <a:cxnSpLocks/>
          </p:cNvCxnSpPr>
          <p:nvPr/>
        </p:nvCxnSpPr>
        <p:spPr>
          <a:xfrm flipV="1">
            <a:off x="2339752" y="2067694"/>
            <a:ext cx="0" cy="43204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Рисунок 21" descr="new-rutube-logo-2022-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7684" y="1375606"/>
            <a:ext cx="1224132" cy="648072"/>
          </a:xfrm>
          <a:prstGeom prst="rect">
            <a:avLst/>
          </a:prstGeom>
        </p:spPr>
      </p:pic>
      <p:cxnSp>
        <p:nvCxnSpPr>
          <p:cNvPr id="24" name="Прямая со стрелкой 23"/>
          <p:cNvCxnSpPr>
            <a:cxnSpLocks/>
          </p:cNvCxnSpPr>
          <p:nvPr/>
        </p:nvCxnSpPr>
        <p:spPr>
          <a:xfrm flipH="1">
            <a:off x="1619672" y="3723878"/>
            <a:ext cx="216024" cy="43204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Рисунок 24" descr="red-youtube-logo-png-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155926"/>
            <a:ext cx="1128962" cy="843558"/>
          </a:xfrm>
          <a:prstGeom prst="rect">
            <a:avLst/>
          </a:prstGeom>
        </p:spPr>
      </p:pic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2627784" y="3723878"/>
            <a:ext cx="216024" cy="43204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Рисунок 28" descr="613776bacfd85d00045d154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1" y="3939902"/>
            <a:ext cx="1944217" cy="12958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46;p28"/>
          <p:cNvSpPr txBox="1">
            <a:spLocks noGrp="1"/>
          </p:cNvSpPr>
          <p:nvPr>
            <p:ph type="sldNum" sz="quarter" idx="2"/>
          </p:nvPr>
        </p:nvSpPr>
        <p:spPr>
          <a:xfrm>
            <a:off x="8825092" y="4613975"/>
            <a:ext cx="280309" cy="3606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2427734"/>
            <a:ext cx="1440160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Arial"/>
              </a:rPr>
              <a:t>Команда предприятия</a:t>
            </a:r>
          </a:p>
        </p:txBody>
      </p:sp>
      <p:cxnSp>
        <p:nvCxnSpPr>
          <p:cNvPr id="22" name="Прямая со стрелкой 21"/>
          <p:cNvCxnSpPr>
            <a:endCxn id="23" idx="2"/>
          </p:cNvCxnSpPr>
          <p:nvPr/>
        </p:nvCxnSpPr>
        <p:spPr>
          <a:xfrm flipH="1" flipV="1">
            <a:off x="6084168" y="2087437"/>
            <a:ext cx="33556" cy="33191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Прямоугольник 22"/>
          <p:cNvSpPr/>
          <p:nvPr/>
        </p:nvSpPr>
        <p:spPr>
          <a:xfrm>
            <a:off x="5364088" y="1779662"/>
            <a:ext cx="1440160" cy="307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ea typeface="+mj-ea"/>
                <a:cs typeface="+mj-cs"/>
                <a:sym typeface="Arial"/>
              </a:rPr>
              <a:t>Продюсер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6804248" y="2139702"/>
            <a:ext cx="360040" cy="36004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Прямоугольник 26"/>
          <p:cNvSpPr/>
          <p:nvPr/>
        </p:nvSpPr>
        <p:spPr>
          <a:xfrm>
            <a:off x="7164288" y="1923678"/>
            <a:ext cx="1296144" cy="30777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Arial"/>
              </a:rPr>
              <a:t>Издатель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5148064" y="2931790"/>
            <a:ext cx="360040" cy="67449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Прямоугольник 29"/>
          <p:cNvSpPr/>
          <p:nvPr/>
        </p:nvSpPr>
        <p:spPr>
          <a:xfrm>
            <a:off x="4139952" y="3651870"/>
            <a:ext cx="1440160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Arial"/>
              </a:rPr>
              <a:t>Команда разработчиков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660232" y="2931790"/>
            <a:ext cx="720080" cy="57606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Прямоугольник 35"/>
          <p:cNvSpPr/>
          <p:nvPr/>
        </p:nvSpPr>
        <p:spPr>
          <a:xfrm>
            <a:off x="7380312" y="3363838"/>
            <a:ext cx="1512168" cy="30777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Arial"/>
              </a:rPr>
              <a:t>Геймдизайнер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Arial"/>
            </a:endParaRPr>
          </a:p>
        </p:txBody>
      </p:sp>
      <p:cxnSp>
        <p:nvCxnSpPr>
          <p:cNvPr id="38" name="Прямая со стрелкой 37"/>
          <p:cNvCxnSpPr>
            <a:endCxn id="40" idx="3"/>
          </p:cNvCxnSpPr>
          <p:nvPr/>
        </p:nvCxnSpPr>
        <p:spPr>
          <a:xfrm flipH="1">
            <a:off x="4355976" y="2859782"/>
            <a:ext cx="1008112" cy="8188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Прямоугольник 39"/>
          <p:cNvSpPr/>
          <p:nvPr/>
        </p:nvSpPr>
        <p:spPr>
          <a:xfrm>
            <a:off x="3275856" y="2787774"/>
            <a:ext cx="1080120" cy="30777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Arial"/>
              </a:rPr>
              <a:t>Художник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804248" y="2715766"/>
            <a:ext cx="576064" cy="14401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Прямоугольник 44"/>
          <p:cNvSpPr/>
          <p:nvPr/>
        </p:nvSpPr>
        <p:spPr>
          <a:xfrm>
            <a:off x="7380312" y="2787774"/>
            <a:ext cx="1440160" cy="30777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Arial"/>
              </a:rPr>
              <a:t>Программист</a:t>
            </a:r>
          </a:p>
        </p:txBody>
      </p:sp>
      <p:cxnSp>
        <p:nvCxnSpPr>
          <p:cNvPr id="47" name="Прямая со стрелкой 46"/>
          <p:cNvCxnSpPr>
            <a:stCxn id="20" idx="1"/>
          </p:cNvCxnSpPr>
          <p:nvPr/>
        </p:nvCxnSpPr>
        <p:spPr>
          <a:xfrm flipH="1" flipV="1">
            <a:off x="4499992" y="2139703"/>
            <a:ext cx="864096" cy="54964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Прямоугольник 47"/>
          <p:cNvSpPr/>
          <p:nvPr/>
        </p:nvSpPr>
        <p:spPr>
          <a:xfrm>
            <a:off x="3203848" y="1995686"/>
            <a:ext cx="1296144" cy="30777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Arial"/>
              </a:rPr>
              <a:t>Тестировщик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Arial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940152" y="2931790"/>
            <a:ext cx="360040" cy="10081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Прямоугольник 50"/>
          <p:cNvSpPr/>
          <p:nvPr/>
        </p:nvSpPr>
        <p:spPr>
          <a:xfrm>
            <a:off x="5940152" y="3939902"/>
            <a:ext cx="1800200" cy="30777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Arial"/>
              </a:rPr>
              <a:t>Звукорежиссер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65916" y="2513489"/>
            <a:ext cx="25759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Общая потребность в стартовых инвестициях составляет 500 тысяч рублей.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BA8249F-C648-4D37-8B46-5877CD985DC7}"/>
              </a:ext>
            </a:extLst>
          </p:cNvPr>
          <p:cNvCxnSpPr>
            <a:cxnSpLocks/>
          </p:cNvCxnSpPr>
          <p:nvPr/>
        </p:nvCxnSpPr>
        <p:spPr>
          <a:xfrm>
            <a:off x="323528" y="3467596"/>
            <a:ext cx="2346328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339165C-2C58-48D0-811F-E64FF9657547}"/>
              </a:ext>
            </a:extLst>
          </p:cNvPr>
          <p:cNvCxnSpPr>
            <a:cxnSpLocks/>
          </p:cNvCxnSpPr>
          <p:nvPr/>
        </p:nvCxnSpPr>
        <p:spPr>
          <a:xfrm>
            <a:off x="323528" y="2507635"/>
            <a:ext cx="2346328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Google Shape;442;p28">
            <a:extLst>
              <a:ext uri="{FF2B5EF4-FFF2-40B4-BE49-F238E27FC236}">
                <a16:creationId xmlns:a16="http://schemas.microsoft.com/office/drawing/2014/main" xmlns="" id="{E5CFB7A7-7FCD-45B5-884D-0DB51A53E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4275" y="392574"/>
            <a:ext cx="5258400" cy="76620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/>
              <a:t>Наш запрос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alerio template">
  <a:themeElements>
    <a:clrScheme name="Salerio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alerio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alerio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alerio template">
  <a:themeElements>
    <a:clrScheme name="Salerio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alerio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alerio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431</Words>
  <Application>Microsoft Office PowerPoint</Application>
  <PresentationFormat>Экран (16:9)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Salerio template</vt:lpstr>
      <vt:lpstr>«Эливкей» Генеративная игра </vt:lpstr>
      <vt:lpstr>Актуальность</vt:lpstr>
      <vt:lpstr>Развитие компьютерных игр имеет огромное значение в современном мире:</vt:lpstr>
      <vt:lpstr>Презентация PowerPoint</vt:lpstr>
      <vt:lpstr>ОСОБЕННОСТИ ИГРЫ</vt:lpstr>
      <vt:lpstr>ОСНОВНЫЕ КОНКУРЕНТЫ</vt:lpstr>
      <vt:lpstr>Презентация PowerPoint</vt:lpstr>
      <vt:lpstr>БИЗНЕС-МОДЕЛЬ</vt:lpstr>
      <vt:lpstr>Наш запрос</vt:lpstr>
      <vt:lpstr>RoadMap</vt:lpstr>
      <vt:lpstr>КОМАНДА ПРОЕКТА</vt:lpstr>
      <vt:lpstr> МЫ ПОКА ЗДЕСЬ, А БУДЕМ ПОВСЮДУ 😉</vt:lpstr>
      <vt:lpstr>Поможем людям с ОВЗ встроиться в систему образования!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«Эливкей» Генеративная игра</dc:title>
  <dc:creator>Олег</dc:creator>
  <cp:lastModifiedBy>Roma Staroverov</cp:lastModifiedBy>
  <cp:revision>47</cp:revision>
  <dcterms:modified xsi:type="dcterms:W3CDTF">2023-11-17T11:25:43Z</dcterms:modified>
</cp:coreProperties>
</file>