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20673E0-567D-4FF9-BEBE-352F4BA42721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322E25-C1D5-45D2-8921-AF17411EBA1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73E0-567D-4FF9-BEBE-352F4BA42721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2E25-C1D5-45D2-8921-AF17411EBA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73E0-567D-4FF9-BEBE-352F4BA42721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5322E25-C1D5-45D2-8921-AF17411EBA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73E0-567D-4FF9-BEBE-352F4BA42721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2E25-C1D5-45D2-8921-AF17411EBA1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0673E0-567D-4FF9-BEBE-352F4BA42721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5322E25-C1D5-45D2-8921-AF17411EBA1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73E0-567D-4FF9-BEBE-352F4BA42721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2E25-C1D5-45D2-8921-AF17411EBA1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73E0-567D-4FF9-BEBE-352F4BA42721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2E25-C1D5-45D2-8921-AF17411EBA1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73E0-567D-4FF9-BEBE-352F4BA42721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2E25-C1D5-45D2-8921-AF17411EBA1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73E0-567D-4FF9-BEBE-352F4BA42721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2E25-C1D5-45D2-8921-AF17411EBA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73E0-567D-4FF9-BEBE-352F4BA42721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322E25-C1D5-45D2-8921-AF17411EBA1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73E0-567D-4FF9-BEBE-352F4BA42721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2E25-C1D5-45D2-8921-AF17411EBA1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20673E0-567D-4FF9-BEBE-352F4BA42721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65322E25-C1D5-45D2-8921-AF17411EBA1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10400" y="2204864"/>
            <a:ext cx="2133600" cy="195210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Участники:</a:t>
            </a:r>
          </a:p>
          <a:p>
            <a:r>
              <a:rPr lang="ru-RU" dirty="0" smtClean="0"/>
              <a:t>Амбарцумян Э.Л., </a:t>
            </a:r>
          </a:p>
          <a:p>
            <a:r>
              <a:rPr lang="ru-RU" dirty="0" smtClean="0"/>
              <a:t>Сташенко А.А., </a:t>
            </a:r>
            <a:r>
              <a:rPr lang="ru-RU" dirty="0" err="1" smtClean="0"/>
              <a:t>Сальницкая</a:t>
            </a:r>
            <a:r>
              <a:rPr lang="ru-RU" dirty="0" smtClean="0"/>
              <a:t> Д.К.,</a:t>
            </a:r>
          </a:p>
          <a:p>
            <a:r>
              <a:rPr lang="ru-RU" dirty="0" smtClean="0"/>
              <a:t>Негода Е.В.,</a:t>
            </a:r>
          </a:p>
          <a:p>
            <a:r>
              <a:rPr lang="ru-RU" dirty="0" smtClean="0"/>
              <a:t>Рогожкин Е.А.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05036" y="476672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АЭРОбразование</a:t>
            </a:r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84784"/>
            <a:ext cx="4464088" cy="446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8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504056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АЭРОбразования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Удобное расположение главного здания, в котором ведётся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в очном/дистанционном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форматах;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докупки каких-либо учебников 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тетрадей;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Удобный интернет-сайт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собственная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оценивания, поощрения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мотивации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соответствия идеи тематическому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направлению: Проект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 тематическому направлению, так как предполагает создание школы, направленной на развитие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эронета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Длительность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курса составляет всего 9 месяцев, в отличие от иных продуктов, представляющими нашими конкурентами.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Основные технические параметры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78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5" cy="5040560"/>
          </a:xfrm>
        </p:spPr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 организации бизнеса направлены на эффективное управление процесса обучения, обеспечивая высокий уровень подготовки. Работа направлена на интеграцию и систематизацию накопленных знаний, а также на дополнение и выстраивания целостной картины в сфере.</a:t>
            </a:r>
          </a:p>
          <a:p>
            <a:pPr marL="4572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Партнерские возможности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ориентированы на сотрудничество с школами, с целью привлечения новых учеников с одной стороны,  а с другой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общего уровня развития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школы. Также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рассматриваются идеи о сотрудничестве с компаниями, представляющими различные услуги в сфере космического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 (например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планетарии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Также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взаимодействие с инвесторами, фондами и государственными учреждениями для привлечения финансовых ресурсов и получения поддержки для развития проекта. Финансовые параметры бизнеса включают в себя бюджетирование, прогнозирование доходов и расходов, управление инвестициями и обеспечение устойчивости финансового потока.</a:t>
            </a:r>
          </a:p>
          <a:p>
            <a:pPr marL="4572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Цель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основателей заключается в создании успешного и инновационного бизнеса, способного эффективно конкурировать на рынке образовательных школ , обеспечивая достойный уровень подготовки юных специалистов.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10740" cy="1293609"/>
          </a:xfrm>
        </p:spPr>
        <p:txBody>
          <a:bodyPr/>
          <a:lstStyle/>
          <a:p>
            <a:r>
              <a:rPr lang="ru-RU" b="1" dirty="0"/>
              <a:t>Организационные, производственные и финансовые параметры </a:t>
            </a:r>
            <a:r>
              <a:rPr lang="ru-RU" b="1" dirty="0" smtClean="0"/>
              <a:t>бизнеса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587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28800"/>
            <a:ext cx="8856984" cy="5040560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данная школа очень актуальна, поскольку в настоящее время происходит завоевание космоса разными исследованиями и все больше людей хотят учиться знаниям об аэросъёмке, технологии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Аэронета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3d-моделировании.</a:t>
            </a:r>
          </a:p>
          <a:p>
            <a:pPr marL="45720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Индивидуальный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подход: в данной школе каждый ученик будет рассматриваться как уникальный и неповторимый, со своими способностями и целями.</a:t>
            </a:r>
          </a:p>
          <a:p>
            <a:pPr marL="45720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Связь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появится мгновенная связь между учеником и школой, что позволит наладить отношения и быстро устранить какие-либо проблемы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цена: 27000( при оплате целого курса) – незначительная цена по сравнению с аналогами, которые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предлагают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рынках( Обучение онлайн от  50000 руб., обучение в ВУЗах от 120000 руб.)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Основные конкурентные преимущества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472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5" cy="50405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основан на технологических достижениях в областях виртуальной реальности (VR) и дополненной реальности (AR).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Разрабатывается единый сайт-портал школы.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составление методических планов для комфортного усвоения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66724" cy="1272953"/>
          </a:xfrm>
        </p:spPr>
        <p:txBody>
          <a:bodyPr/>
          <a:lstStyle/>
          <a:p>
            <a:r>
              <a:rPr lang="ru-RU" b="1" dirty="0"/>
              <a:t>Научно-техническое </a:t>
            </a:r>
            <a:r>
              <a:rPr lang="ru-RU" b="1" dirty="0" smtClean="0"/>
              <a:t>решение, </a:t>
            </a:r>
            <a:r>
              <a:rPr lang="ru-RU" b="1" dirty="0"/>
              <a:t>необходимые для создания продукции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429000"/>
            <a:ext cx="5141689" cy="30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9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142" y="1628800"/>
            <a:ext cx="8784975" cy="50405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рекламы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Интернете.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газеты, ТВ, реклама на транспорте, логотипы – это все приведет к большему охвату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Рекламные кампании: все элементы взаимосвязаны и нацелены на достижения одних и тех же результатов- привлечения наибольшей аудитории.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Реклама у интернет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блогеров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кумиров детей в возрасте 12-18.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Каналы продвижения будущего продукта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307" y="4121050"/>
            <a:ext cx="4734643" cy="246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1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50405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учреждения: Школы, колледжи, университеты.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Аэрообразование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будет предлагаться в качестве дополнительного образовательного материала, что поможет привлечь внимание учащихся и повысить интерес к изучаемым предметам.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Онлайн-платформы: Создание собственного сайта или использование существующих платформ для продажи курсов. Этот канал позволит расширить аудиторию и привлечь людей из разных стран.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мастер-классов и семинаров: Организация мероприятий, на которых можно будет продемонстрировать возможности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аэрообразования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привлечь новых клиентов.</a:t>
            </a:r>
          </a:p>
          <a:p>
            <a:pPr>
              <a:buFont typeface="Courier New" panose="02070309020205020404" pitchFamily="49" charset="0"/>
              <a:buChar char="o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Каналы сбыта будущего продукта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429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5" cy="504056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современном образовательном процессе существует проблема недостаточной наглядности и интерактивности учебных материалов. Традиционные учебники и лекции не всегда позволяют учащимся полностью понять и усвоить материал, особенно в таких сложных областях, как наука и техника. Виртуальная и дополненная реальности могут стать решением этой проблемы, предоставляя школьникам возможность взаимодействовать с изучаемыми объектами и процессами, что повысит эффективность обучения.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Описание проблемы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077072"/>
            <a:ext cx="4464496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9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28800"/>
            <a:ext cx="8856983" cy="50405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нашего проекта будет решаться проблема нехватки знаний о технологиях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Аэронета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Много детей хотят научиться тому, что мы создаем в этой школе. Будет удовлетворяться каждое желание познать разные технологии, научиться 3d-моделированию и аэросъемке.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Стартап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сфере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аэрообразования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решить проблему недостатка квалифицированных специалистов в области авиации и космонавтики. Кроме того, такой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стартап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привлечь больше инвестиций в аэрокосмическую отрасль, что поможет развивать ее и создавать новые рабочие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Какая часть проблемы </a:t>
            </a:r>
            <a:r>
              <a:rPr lang="ru-RU" b="1" dirty="0" smtClean="0"/>
              <a:t>решается</a:t>
            </a:r>
            <a:r>
              <a:rPr lang="en-US" b="1" dirty="0" smtClean="0"/>
              <a:t>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365104"/>
            <a:ext cx="4277924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9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5" cy="50405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«Держатель» проблемы - это, родители, которые заинтересованы в том, чтобы их ребёнок имел  уникальные возможности для изучения различных дисциплин, которые способны повысить его интерес к учебе и эффективность образовательного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1440160"/>
          </a:xfrm>
        </p:spPr>
        <p:txBody>
          <a:bodyPr/>
          <a:lstStyle/>
          <a:p>
            <a:r>
              <a:rPr lang="ru-RU" b="1" dirty="0"/>
              <a:t>«Держатель» </a:t>
            </a:r>
            <a:r>
              <a:rPr lang="ru-RU" b="1" dirty="0" smtClean="0"/>
              <a:t>проблемы и </a:t>
            </a:r>
            <a:r>
              <a:rPr lang="ru-RU" b="1" dirty="0"/>
              <a:t>его </a:t>
            </a:r>
            <a:r>
              <a:rPr lang="ru-RU" b="1" dirty="0" smtClean="0"/>
              <a:t>мотивации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996952"/>
            <a:ext cx="507605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0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504056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создадим из молодого поколения профессионалов с сферах 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моделирования, аэросъемки и обработки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геолокационных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данных, после чего люди смогут устроиться в многие организации, имеющие целью развитие науки в данных сферах и воплощение их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Каким способом будет решена </a:t>
            </a:r>
            <a:r>
              <a:rPr lang="ru-RU" b="1" dirty="0" smtClean="0"/>
              <a:t>проблема</a:t>
            </a:r>
            <a:r>
              <a:rPr lang="en-US" b="1" dirty="0" smtClean="0"/>
              <a:t>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068960"/>
            <a:ext cx="5192633" cy="346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3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28800"/>
            <a:ext cx="8928991" cy="504056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АЭРОбразование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в России школа, обучающая детей с малых лет таким передовым направлением, как: изучение аэросъёмки, технология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Аэронета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3d-моделирование, обработка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геолокационных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данных и многое другое.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Цель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прививание молодому поколению инновационного мышления, которое в будущем положительно скажется на развитии российской науки в области исследования космоса.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Аннотация проекта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77072"/>
            <a:ext cx="3594268" cy="22885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77073"/>
            <a:ext cx="3322918" cy="228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3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5" cy="50405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Российском рынке продвижение именно образовательных программ для 12-18 летних в области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аэронета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осуществляется. Поэтому потенциальные возможности для развития велики. Главным сегментом выбраны школьники в возрасте 12-18 лет.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Воронежском рынке приблизительно насчитывается около 130000 школьников в возрасте 12-18 лет. По приблизительным прогнозам, на курсы благодаря эффективно-проведённой рекламе пройдут около 5%, что составит 6500 учеников. Прогнозируется, что полный курс приобретут порядка 20% учащихся. Это составит 1300 человек. Каждый ученик, в оставшейся доле, в среднем приобретёт доступ на 6 месяцев. По предварительным подсчётам выручка составит около 145,3 млн. руб. При этом со всеми имеющимися затратами, рентабельность нашей компании будет выше на 12,35% рентабельности других организаций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рынке.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Оценка потенциала «рынка» и рентабельности бизнеса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091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775"/>
            <a:ext cx="8784976" cy="504031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42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5" cy="504056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Проект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решает проблемы, связанные с нехваткой знаний о технологиях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Аэронета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Базовые знания, касающиеся области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эронета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необходимо прививать детям с юных лет, чтобы в дальнейшем иметь возможность подготовить достойных специалистов в данной области, в следствие чего получить достойных специалистов в исследовании космоса.</a:t>
            </a: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79" y="3843282"/>
            <a:ext cx="3427467" cy="25045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629" y="3843282"/>
            <a:ext cx="4007299" cy="250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9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504056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Потенциальные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потребители - дети среднего и старшего школьного возраста, заинтересованные в развитии технических знаний; отрасль бизнеса - сфера образования; географическое положение - г. Воронеж; рынок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B2C.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Потенциальные Потребительские сегменты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068960"/>
            <a:ext cx="4967536" cy="331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50405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создаётся на основе использования технологий виртуальной реальности (VR) и дополненной реальности (AR) для создания инновационного образовательного продукта.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Научно-технические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решения, которые будут использованы при создании продукта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VR-технологии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Виртуальная реальность позволит создать интерактивные учебные модули, где школьники смогут участвовать в различных экспериментах, изучать сложные процессы и явления, не опасаясь ошибок и возможных последствий.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AR-технологии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Дополненная реальность позволит школьникам изучать объекты и процессы в реальном мире, но с возможностью добавления виртуальных элементов для более глубокого понимания и анализа.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собственных разработок: создание платформы- личного сайта каждого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учащегося.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научно-технического решения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10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50405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Для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ценности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программы по физике и аэросъёмке, космическим и техническим механизмам. Для получения прибыли будет осуществляться продажа данных учебных курсов и обеспечение образовательного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Взаимоотношения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потребителями будут осуществляться через персональную поддержку и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сообщества.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Способы привлечения финансовых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ресурсов: курсы будут платные, по тарифу: 3500 руб. в месяц. Срок обучения составляет 9 месяцев. Предоставляется пакет скидок: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10% на каждого второго ребёнка.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месяц обучения за полцены- людям,  зарегистрировавшим в главном офисе, а не онлайн.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оплате всего курса стоимость составляет 27000 руб. (вместо 31500 руб.)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акции(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промокоды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блогеров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500 руб. до 1500 руб.)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Бизнес-модель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14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504056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центр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«Орион»;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«Институт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образования»;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«Международная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профессий»;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«Премьер»;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Воронежский Государственный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Воронежский Государственный Технический Университет.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конкуренты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0" b="8442"/>
          <a:stretch/>
        </p:blipFill>
        <p:spPr>
          <a:xfrm>
            <a:off x="2515599" y="4105291"/>
            <a:ext cx="3923928" cy="233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6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5" cy="504056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разрабатываем инструмент для облегчения и усовершенствования современного образования, чтобы молодое поколение могло достичь новых высот в свете науки и инженерной мысли. Важнейшим преимуществом является мультимедийное сопровождение. Мы предлагаем широкий спектр программ, разработанных опытными преподавателями, которые помогут вам стать экспертом в своей области. Наши курсы проводятся в удобное для вас время, и вы можете выбрать наиболее подходящий формат обучения - онлайн, очно или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смешанный.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Ценностное предложение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437112"/>
            <a:ext cx="3096344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93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28800"/>
            <a:ext cx="8928991" cy="50405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Реализуемость проекта обеспечивается его созданием в РЭУ им. Г.В. Плеханова, имеющем устойчивые горизонтальные и вертикальные связи. Полезность состоит в том, что все конкурентные компании, предлагающие свои условия, акцентируют на своё внимание именно на людей в возрасте 18+, в то время как никто не желает работать именно с детьми школьного возраста. Из-за этого огромное количество детей, не зная о существовании или имея не полные представления об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аэронете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связывают своё будущее в другом роде деятельности, из-за чего возникает проблема именно нехватки желающих, разеваться в данном направлении, основываясь на этом наша школа главенствующее место отдаёт именно развитию школьников средних и старших классов.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место наша программа займёт в сердцах именно школьников, поскольку именно в возрасте 12-18 лет наблюдается наиболее яркое желание развиваться в космической сфере.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реализуемость </a:t>
            </a:r>
            <a:r>
              <a:rPr lang="ru-RU" b="1" dirty="0"/>
              <a:t>(</a:t>
            </a:r>
            <a:r>
              <a:rPr lang="ru-RU" b="1" dirty="0" smtClean="0"/>
              <a:t>устойчивость) </a:t>
            </a:r>
            <a:r>
              <a:rPr lang="ru-RU" b="1" dirty="0"/>
              <a:t>бизнеса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565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134</TotalTime>
  <Words>1514</Words>
  <Application>Microsoft Office PowerPoint</Application>
  <PresentationFormat>Экран (4:3)</PresentationFormat>
  <Paragraphs>82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Courier New</vt:lpstr>
      <vt:lpstr>Franklin Gothic Medium</vt:lpstr>
      <vt:lpstr>Times New Roman</vt:lpstr>
      <vt:lpstr>Wingdings</vt:lpstr>
      <vt:lpstr>Wingdings 2</vt:lpstr>
      <vt:lpstr>Сетка</vt:lpstr>
      <vt:lpstr>Презентация PowerPoint</vt:lpstr>
      <vt:lpstr>Аннотация проекта</vt:lpstr>
      <vt:lpstr>Проблема </vt:lpstr>
      <vt:lpstr>Потенциальные Потребительские сегменты</vt:lpstr>
      <vt:lpstr>научно-технического решения </vt:lpstr>
      <vt:lpstr>Бизнес-модель</vt:lpstr>
      <vt:lpstr>Основные конкуренты</vt:lpstr>
      <vt:lpstr>Ценностное предложение</vt:lpstr>
      <vt:lpstr>реализуемость (устойчивость) бизнеса</vt:lpstr>
      <vt:lpstr>Основные технические параметры</vt:lpstr>
      <vt:lpstr>Организационные, производственные и финансовые параметры бизнеса </vt:lpstr>
      <vt:lpstr>Основные конкурентные преимущества</vt:lpstr>
      <vt:lpstr>Научно-техническое решение, необходимые для создания продукции</vt:lpstr>
      <vt:lpstr>Каналы продвижения будущего продукта</vt:lpstr>
      <vt:lpstr>Каналы сбыта будущего продукта</vt:lpstr>
      <vt:lpstr>Описание проблемы</vt:lpstr>
      <vt:lpstr>Какая часть проблемы решается?</vt:lpstr>
      <vt:lpstr>«Держатель» проблемы и его мотивации</vt:lpstr>
      <vt:lpstr>Каким способом будет решена проблема?</vt:lpstr>
      <vt:lpstr>Оценка потенциала «рынка» и рентабельности бизнеса</vt:lpstr>
      <vt:lpstr>Спасибо за внимание!!!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LIght-NetWork</dc:creator>
  <cp:lastModifiedBy>Admin</cp:lastModifiedBy>
  <cp:revision>32</cp:revision>
  <dcterms:created xsi:type="dcterms:W3CDTF">2023-10-16T20:23:33Z</dcterms:created>
  <dcterms:modified xsi:type="dcterms:W3CDTF">2023-10-19T20:46:34Z</dcterms:modified>
</cp:coreProperties>
</file>