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57" r:id="rId4"/>
    <p:sldId id="262" r:id="rId5"/>
    <p:sldId id="263" r:id="rId6"/>
    <p:sldId id="264" r:id="rId7"/>
    <p:sldId id="260" r:id="rId8"/>
    <p:sldId id="258" r:id="rId9"/>
    <p:sldId id="266" r:id="rId10"/>
    <p:sldId id="261" r:id="rId11"/>
    <p:sldId id="259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3442-CB46-4D06-AC81-B69B65E26D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7C419-F94B-4996-BED0-19C6243D7108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9_2025-12-05_01-16-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-634365"/>
            <a:ext cx="12266930" cy="817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3_2025-12-05_01-16-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9500" cy="749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/Users/Samsung/Desktop/Файл 5.jpgФайл 5"/>
          <p:cNvPicPr>
            <a:picLocks noChangeAspect="1"/>
          </p:cNvPicPr>
          <p:nvPr/>
        </p:nvPicPr>
        <p:blipFill>
          <a:blip r:embed="rId1"/>
          <a:srcRect l="4" r="4"/>
          <a:stretch>
            <a:fillRect/>
          </a:stretch>
        </p:blipFill>
        <p:spPr>
          <a:xfrm>
            <a:off x="0" y="-276225"/>
            <a:ext cx="12729845" cy="8486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1_2025-12-05_01-16-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/Users/Samsung/Desktop/файл 3.jpgфайл 3"/>
          <p:cNvPicPr>
            <a:picLocks noGrp="1" noChangeAspect="1"/>
          </p:cNvPicPr>
          <p:nvPr isPhoto="1"/>
        </p:nvPicPr>
        <p:blipFill>
          <a:blip r:embed="rId1"/>
          <a:srcRect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/Users/Samsung/Desktop/файл 4.jpgфайл 4"/>
          <p:cNvPicPr>
            <a:picLocks noGrp="1" noChangeAspect="1"/>
          </p:cNvPicPr>
          <p:nvPr isPhoto="1"/>
        </p:nvPicPr>
        <p:blipFill>
          <a:blip r:embed="rId1"/>
          <a:srcRect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8_2025-12-05_01-16-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4_2025-12-05_01-16-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_2025-12-05_01-16-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20" y="-180975"/>
            <a:ext cx="10558780" cy="703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10_2025-12-05_01-16-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5_2025-12-05_01-16-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0"/>
            <a:ext cx="11966575" cy="7977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Egor</dc:creator>
  <cp:lastModifiedBy>Milana Alius</cp:lastModifiedBy>
  <cp:revision>2</cp:revision>
  <dcterms:created xsi:type="dcterms:W3CDTF">2025-12-04T22:16:00Z</dcterms:created>
  <dcterms:modified xsi:type="dcterms:W3CDTF">2025-12-04T23:44:05Z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86AC3E99B9B0436B9777F28E0F5636D5_13</vt:lpwstr>
  </property>
  <property fmtid="{D5CDD505-2E9C-101B-9397-08002B2CF9AE}" pid="3" name="KSOProductBuildVer">
    <vt:lpwstr>1049-12.2.0.23155</vt:lpwstr>
  </property>
</Properties>
</file>