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424305"/>
          </a:xfrm>
          <a:custGeom>
            <a:avLst/>
            <a:gdLst/>
            <a:ahLst/>
            <a:cxnLst/>
            <a:rect l="l" t="t" r="r" b="b"/>
            <a:pathLst>
              <a:path w="20104100" h="1424305">
                <a:moveTo>
                  <a:pt x="20104099" y="0"/>
                </a:moveTo>
                <a:lnTo>
                  <a:pt x="0" y="0"/>
                </a:lnTo>
                <a:lnTo>
                  <a:pt x="0" y="691077"/>
                </a:lnTo>
                <a:lnTo>
                  <a:pt x="1559" y="739270"/>
                </a:lnTo>
                <a:lnTo>
                  <a:pt x="6171" y="786630"/>
                </a:lnTo>
                <a:lnTo>
                  <a:pt x="13741" y="833061"/>
                </a:lnTo>
                <a:lnTo>
                  <a:pt x="24172" y="878466"/>
                </a:lnTo>
                <a:lnTo>
                  <a:pt x="37366" y="922750"/>
                </a:lnTo>
                <a:lnTo>
                  <a:pt x="53228" y="965815"/>
                </a:lnTo>
                <a:lnTo>
                  <a:pt x="71661" y="1007564"/>
                </a:lnTo>
                <a:lnTo>
                  <a:pt x="92568" y="1047902"/>
                </a:lnTo>
                <a:lnTo>
                  <a:pt x="115853" y="1086731"/>
                </a:lnTo>
                <a:lnTo>
                  <a:pt x="141418" y="1123955"/>
                </a:lnTo>
                <a:lnTo>
                  <a:pt x="169169" y="1159477"/>
                </a:lnTo>
                <a:lnTo>
                  <a:pt x="199007" y="1193202"/>
                </a:lnTo>
                <a:lnTo>
                  <a:pt x="230836" y="1225031"/>
                </a:lnTo>
                <a:lnTo>
                  <a:pt x="264561" y="1254870"/>
                </a:lnTo>
                <a:lnTo>
                  <a:pt x="300083" y="1282620"/>
                </a:lnTo>
                <a:lnTo>
                  <a:pt x="337307" y="1308186"/>
                </a:lnTo>
                <a:lnTo>
                  <a:pt x="376137" y="1331471"/>
                </a:lnTo>
                <a:lnTo>
                  <a:pt x="416474" y="1352378"/>
                </a:lnTo>
                <a:lnTo>
                  <a:pt x="458224" y="1370810"/>
                </a:lnTo>
                <a:lnTo>
                  <a:pt x="501289" y="1386672"/>
                </a:lnTo>
                <a:lnTo>
                  <a:pt x="545572" y="1399867"/>
                </a:lnTo>
                <a:lnTo>
                  <a:pt x="590978" y="1410297"/>
                </a:lnTo>
                <a:lnTo>
                  <a:pt x="637409" y="1417867"/>
                </a:lnTo>
                <a:lnTo>
                  <a:pt x="684769" y="1422480"/>
                </a:lnTo>
                <a:lnTo>
                  <a:pt x="732961" y="1424039"/>
                </a:lnTo>
                <a:lnTo>
                  <a:pt x="19371137" y="1424039"/>
                </a:lnTo>
                <a:lnTo>
                  <a:pt x="19419330" y="1422480"/>
                </a:lnTo>
                <a:lnTo>
                  <a:pt x="19466690" y="1417867"/>
                </a:lnTo>
                <a:lnTo>
                  <a:pt x="19513121" y="1410297"/>
                </a:lnTo>
                <a:lnTo>
                  <a:pt x="19558527" y="1399867"/>
                </a:lnTo>
                <a:lnTo>
                  <a:pt x="19602810" y="1386672"/>
                </a:lnTo>
                <a:lnTo>
                  <a:pt x="19645875" y="1370810"/>
                </a:lnTo>
                <a:lnTo>
                  <a:pt x="19687625" y="1352378"/>
                </a:lnTo>
                <a:lnTo>
                  <a:pt x="19727962" y="1331471"/>
                </a:lnTo>
                <a:lnTo>
                  <a:pt x="19766791" y="1308186"/>
                </a:lnTo>
                <a:lnTo>
                  <a:pt x="19804016" y="1282620"/>
                </a:lnTo>
                <a:lnTo>
                  <a:pt x="19839538" y="1254870"/>
                </a:lnTo>
                <a:lnTo>
                  <a:pt x="19873262" y="1225031"/>
                </a:lnTo>
                <a:lnTo>
                  <a:pt x="19905092" y="1193202"/>
                </a:lnTo>
                <a:lnTo>
                  <a:pt x="19934930" y="1159477"/>
                </a:lnTo>
                <a:lnTo>
                  <a:pt x="19962680" y="1123955"/>
                </a:lnTo>
                <a:lnTo>
                  <a:pt x="19988246" y="1086731"/>
                </a:lnTo>
                <a:lnTo>
                  <a:pt x="20011531" y="1047902"/>
                </a:lnTo>
                <a:lnTo>
                  <a:pt x="20032438" y="1007564"/>
                </a:lnTo>
                <a:lnTo>
                  <a:pt x="20050871" y="965815"/>
                </a:lnTo>
                <a:lnTo>
                  <a:pt x="20066733" y="922750"/>
                </a:lnTo>
                <a:lnTo>
                  <a:pt x="20079927" y="878466"/>
                </a:lnTo>
                <a:lnTo>
                  <a:pt x="20090358" y="833061"/>
                </a:lnTo>
                <a:lnTo>
                  <a:pt x="20097928" y="786630"/>
                </a:lnTo>
                <a:lnTo>
                  <a:pt x="20102540" y="739270"/>
                </a:lnTo>
                <a:lnTo>
                  <a:pt x="20104099" y="691077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>
              <a:alpha val="6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90712" y="2963260"/>
            <a:ext cx="5999817" cy="601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0536" y="4540437"/>
            <a:ext cx="9083493" cy="837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4579" y="5978038"/>
            <a:ext cx="10909238" cy="11056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5722" y="448116"/>
            <a:ext cx="5612765" cy="492125"/>
          </a:xfrm>
          <a:custGeom>
            <a:avLst/>
            <a:gdLst/>
            <a:ahLst/>
            <a:cxnLst/>
            <a:rect l="l" t="t" r="r" b="b"/>
            <a:pathLst>
              <a:path w="5612765" h="492125">
                <a:moveTo>
                  <a:pt x="401411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7221" y="483838"/>
                </a:lnTo>
                <a:lnTo>
                  <a:pt x="107221" y="109902"/>
                </a:lnTo>
                <a:lnTo>
                  <a:pt x="401411" y="109902"/>
                </a:lnTo>
                <a:lnTo>
                  <a:pt x="401411" y="8041"/>
                </a:lnTo>
                <a:close/>
              </a:path>
              <a:path w="5612765" h="492125">
                <a:moveTo>
                  <a:pt x="401411" y="109902"/>
                </a:moveTo>
                <a:lnTo>
                  <a:pt x="294189" y="109902"/>
                </a:lnTo>
                <a:lnTo>
                  <a:pt x="294189" y="483838"/>
                </a:lnTo>
                <a:lnTo>
                  <a:pt x="401411" y="483838"/>
                </a:lnTo>
                <a:lnTo>
                  <a:pt x="401411" y="109902"/>
                </a:lnTo>
                <a:close/>
              </a:path>
              <a:path w="5612765" h="492125">
                <a:moveTo>
                  <a:pt x="465090" y="390019"/>
                </a:moveTo>
                <a:lnTo>
                  <a:pt x="465090" y="488529"/>
                </a:lnTo>
                <a:lnTo>
                  <a:pt x="475634" y="489807"/>
                </a:lnTo>
                <a:lnTo>
                  <a:pt x="486618" y="490707"/>
                </a:lnTo>
                <a:lnTo>
                  <a:pt x="498733" y="491356"/>
                </a:lnTo>
                <a:lnTo>
                  <a:pt x="512670" y="491880"/>
                </a:lnTo>
                <a:lnTo>
                  <a:pt x="555171" y="486531"/>
                </a:lnTo>
                <a:lnTo>
                  <a:pt x="590654" y="471428"/>
                </a:lnTo>
                <a:lnTo>
                  <a:pt x="618803" y="446981"/>
                </a:lnTo>
                <a:lnTo>
                  <a:pt x="639301" y="413598"/>
                </a:lnTo>
                <a:lnTo>
                  <a:pt x="645750" y="392030"/>
                </a:lnTo>
                <a:lnTo>
                  <a:pt x="497257" y="392030"/>
                </a:lnTo>
                <a:lnTo>
                  <a:pt x="487707" y="391904"/>
                </a:lnTo>
                <a:lnTo>
                  <a:pt x="479666" y="391527"/>
                </a:lnTo>
                <a:lnTo>
                  <a:pt x="472378" y="390899"/>
                </a:lnTo>
                <a:lnTo>
                  <a:pt x="465090" y="390019"/>
                </a:lnTo>
                <a:close/>
              </a:path>
              <a:path w="5612765" h="492125">
                <a:moveTo>
                  <a:pt x="902019" y="109902"/>
                </a:moveTo>
                <a:lnTo>
                  <a:pt x="794797" y="109902"/>
                </a:lnTo>
                <a:lnTo>
                  <a:pt x="794797" y="483838"/>
                </a:lnTo>
                <a:lnTo>
                  <a:pt x="902019" y="483838"/>
                </a:lnTo>
                <a:lnTo>
                  <a:pt x="902019" y="109902"/>
                </a:lnTo>
                <a:close/>
              </a:path>
              <a:path w="5612765" h="492125">
                <a:moveTo>
                  <a:pt x="902019" y="8041"/>
                </a:moveTo>
                <a:lnTo>
                  <a:pt x="548857" y="8041"/>
                </a:lnTo>
                <a:lnTo>
                  <a:pt x="548857" y="308933"/>
                </a:lnTo>
                <a:lnTo>
                  <a:pt x="545318" y="350471"/>
                </a:lnTo>
                <a:lnTo>
                  <a:pt x="535119" y="375863"/>
                </a:lnTo>
                <a:lnTo>
                  <a:pt x="518889" y="388564"/>
                </a:lnTo>
                <a:lnTo>
                  <a:pt x="497257" y="392030"/>
                </a:lnTo>
                <a:lnTo>
                  <a:pt x="645750" y="392030"/>
                </a:lnTo>
                <a:lnTo>
                  <a:pt x="651832" y="371690"/>
                </a:lnTo>
                <a:lnTo>
                  <a:pt x="656079" y="321665"/>
                </a:lnTo>
                <a:lnTo>
                  <a:pt x="656079" y="109902"/>
                </a:lnTo>
                <a:lnTo>
                  <a:pt x="902019" y="109902"/>
                </a:lnTo>
                <a:lnTo>
                  <a:pt x="902019" y="8041"/>
                </a:lnTo>
                <a:close/>
              </a:path>
              <a:path w="5612765" h="492125">
                <a:moveTo>
                  <a:pt x="1251883" y="8041"/>
                </a:moveTo>
                <a:lnTo>
                  <a:pt x="1155373" y="8041"/>
                </a:lnTo>
                <a:lnTo>
                  <a:pt x="951656" y="483838"/>
                </a:lnTo>
                <a:lnTo>
                  <a:pt x="1062894" y="483838"/>
                </a:lnTo>
                <a:lnTo>
                  <a:pt x="1105123" y="383318"/>
                </a:lnTo>
                <a:lnTo>
                  <a:pt x="1412556" y="383318"/>
                </a:lnTo>
                <a:lnTo>
                  <a:pt x="1372962" y="290839"/>
                </a:lnTo>
                <a:lnTo>
                  <a:pt x="1143991" y="290839"/>
                </a:lnTo>
                <a:lnTo>
                  <a:pt x="1203633" y="147430"/>
                </a:lnTo>
                <a:lnTo>
                  <a:pt x="1311562" y="147430"/>
                </a:lnTo>
                <a:lnTo>
                  <a:pt x="1251883" y="8041"/>
                </a:lnTo>
                <a:close/>
              </a:path>
              <a:path w="5612765" h="492125">
                <a:moveTo>
                  <a:pt x="1412556" y="383318"/>
                </a:moveTo>
                <a:lnTo>
                  <a:pt x="1302143" y="383318"/>
                </a:lnTo>
                <a:lnTo>
                  <a:pt x="1344362" y="483838"/>
                </a:lnTo>
                <a:lnTo>
                  <a:pt x="1455594" y="483838"/>
                </a:lnTo>
                <a:lnTo>
                  <a:pt x="1412556" y="383318"/>
                </a:lnTo>
                <a:close/>
              </a:path>
              <a:path w="5612765" h="492125">
                <a:moveTo>
                  <a:pt x="1311562" y="147430"/>
                </a:moveTo>
                <a:lnTo>
                  <a:pt x="1203633" y="147430"/>
                </a:lnTo>
                <a:lnTo>
                  <a:pt x="1263265" y="290839"/>
                </a:lnTo>
                <a:lnTo>
                  <a:pt x="1372962" y="290839"/>
                </a:lnTo>
                <a:lnTo>
                  <a:pt x="1311562" y="147430"/>
                </a:lnTo>
                <a:close/>
              </a:path>
              <a:path w="5612765" h="492125">
                <a:moveTo>
                  <a:pt x="1611736" y="8041"/>
                </a:moveTo>
                <a:lnTo>
                  <a:pt x="1505195" y="8041"/>
                </a:lnTo>
                <a:lnTo>
                  <a:pt x="1505195" y="483838"/>
                </a:lnTo>
                <a:lnTo>
                  <a:pt x="1611736" y="483838"/>
                </a:lnTo>
                <a:lnTo>
                  <a:pt x="1611736" y="295530"/>
                </a:lnTo>
                <a:lnTo>
                  <a:pt x="1909947" y="295530"/>
                </a:lnTo>
                <a:lnTo>
                  <a:pt x="1909947" y="194339"/>
                </a:lnTo>
                <a:lnTo>
                  <a:pt x="1611736" y="194339"/>
                </a:lnTo>
                <a:lnTo>
                  <a:pt x="1611736" y="8041"/>
                </a:lnTo>
                <a:close/>
              </a:path>
              <a:path w="5612765" h="492125">
                <a:moveTo>
                  <a:pt x="1909947" y="295530"/>
                </a:moveTo>
                <a:lnTo>
                  <a:pt x="1803395" y="295530"/>
                </a:lnTo>
                <a:lnTo>
                  <a:pt x="1803395" y="483838"/>
                </a:lnTo>
                <a:lnTo>
                  <a:pt x="1909947" y="483838"/>
                </a:lnTo>
                <a:lnTo>
                  <a:pt x="1909947" y="295530"/>
                </a:lnTo>
                <a:close/>
              </a:path>
              <a:path w="5612765" h="492125">
                <a:moveTo>
                  <a:pt x="1909947" y="8041"/>
                </a:moveTo>
                <a:lnTo>
                  <a:pt x="1803395" y="8041"/>
                </a:lnTo>
                <a:lnTo>
                  <a:pt x="1803395" y="194339"/>
                </a:lnTo>
                <a:lnTo>
                  <a:pt x="1909947" y="194339"/>
                </a:lnTo>
                <a:lnTo>
                  <a:pt x="1909947" y="8041"/>
                </a:lnTo>
                <a:close/>
              </a:path>
              <a:path w="5612765" h="492125">
                <a:moveTo>
                  <a:pt x="2322426" y="8041"/>
                </a:moveTo>
                <a:lnTo>
                  <a:pt x="2160934" y="8041"/>
                </a:lnTo>
                <a:lnTo>
                  <a:pt x="2160934" y="483838"/>
                </a:lnTo>
                <a:lnTo>
                  <a:pt x="2267475" y="483838"/>
                </a:lnTo>
                <a:lnTo>
                  <a:pt x="2267475" y="333058"/>
                </a:lnTo>
                <a:lnTo>
                  <a:pt x="2322426" y="333058"/>
                </a:lnTo>
                <a:lnTo>
                  <a:pt x="2368114" y="327420"/>
                </a:lnTo>
                <a:lnTo>
                  <a:pt x="2408457" y="311415"/>
                </a:lnTo>
                <a:lnTo>
                  <a:pt x="2442133" y="286399"/>
                </a:lnTo>
                <a:lnTo>
                  <a:pt x="2467823" y="253733"/>
                </a:lnTo>
                <a:lnTo>
                  <a:pt x="2476455" y="233207"/>
                </a:lnTo>
                <a:lnTo>
                  <a:pt x="2267475" y="233207"/>
                </a:lnTo>
                <a:lnTo>
                  <a:pt x="2267475" y="108562"/>
                </a:lnTo>
                <a:lnTo>
                  <a:pt x="2476500" y="108562"/>
                </a:lnTo>
                <a:lnTo>
                  <a:pt x="2467823" y="87862"/>
                </a:lnTo>
                <a:lnTo>
                  <a:pt x="2442133" y="55034"/>
                </a:lnTo>
                <a:lnTo>
                  <a:pt x="2408457" y="29858"/>
                </a:lnTo>
                <a:lnTo>
                  <a:pt x="2368114" y="13728"/>
                </a:lnTo>
                <a:lnTo>
                  <a:pt x="2322426" y="8041"/>
                </a:lnTo>
                <a:close/>
              </a:path>
              <a:path w="5612765" h="492125">
                <a:moveTo>
                  <a:pt x="2775397" y="8041"/>
                </a:moveTo>
                <a:lnTo>
                  <a:pt x="2678887" y="8041"/>
                </a:lnTo>
                <a:lnTo>
                  <a:pt x="2475175" y="483838"/>
                </a:lnTo>
                <a:lnTo>
                  <a:pt x="2586408" y="483838"/>
                </a:lnTo>
                <a:lnTo>
                  <a:pt x="2628637" y="383318"/>
                </a:lnTo>
                <a:lnTo>
                  <a:pt x="2936070" y="383318"/>
                </a:lnTo>
                <a:lnTo>
                  <a:pt x="2896476" y="290839"/>
                </a:lnTo>
                <a:lnTo>
                  <a:pt x="2667505" y="290839"/>
                </a:lnTo>
                <a:lnTo>
                  <a:pt x="2727136" y="147430"/>
                </a:lnTo>
                <a:lnTo>
                  <a:pt x="2835075" y="147430"/>
                </a:lnTo>
                <a:lnTo>
                  <a:pt x="2775397" y="8041"/>
                </a:lnTo>
                <a:close/>
              </a:path>
              <a:path w="5612765" h="492125">
                <a:moveTo>
                  <a:pt x="2936070" y="383318"/>
                </a:moveTo>
                <a:lnTo>
                  <a:pt x="2825646" y="383318"/>
                </a:lnTo>
                <a:lnTo>
                  <a:pt x="2867876" y="483838"/>
                </a:lnTo>
                <a:lnTo>
                  <a:pt x="2979108" y="483838"/>
                </a:lnTo>
                <a:lnTo>
                  <a:pt x="2936070" y="383318"/>
                </a:lnTo>
                <a:close/>
              </a:path>
              <a:path w="5612765" h="492125">
                <a:moveTo>
                  <a:pt x="2835075" y="147430"/>
                </a:moveTo>
                <a:lnTo>
                  <a:pt x="2727136" y="147430"/>
                </a:lnTo>
                <a:lnTo>
                  <a:pt x="2786789" y="290839"/>
                </a:lnTo>
                <a:lnTo>
                  <a:pt x="2896476" y="290839"/>
                </a:lnTo>
                <a:lnTo>
                  <a:pt x="2835075" y="147430"/>
                </a:lnTo>
                <a:close/>
              </a:path>
              <a:path w="5612765" h="492125">
                <a:moveTo>
                  <a:pt x="2476500" y="108562"/>
                </a:moveTo>
                <a:lnTo>
                  <a:pt x="2321096" y="108562"/>
                </a:lnTo>
                <a:lnTo>
                  <a:pt x="2347471" y="113305"/>
                </a:lnTo>
                <a:lnTo>
                  <a:pt x="2368252" y="126404"/>
                </a:lnTo>
                <a:lnTo>
                  <a:pt x="2381871" y="146163"/>
                </a:lnTo>
                <a:lnTo>
                  <a:pt x="2386759" y="170884"/>
                </a:lnTo>
                <a:lnTo>
                  <a:pt x="2381871" y="195323"/>
                </a:lnTo>
                <a:lnTo>
                  <a:pt x="2368252" y="215113"/>
                </a:lnTo>
                <a:lnTo>
                  <a:pt x="2347471" y="228370"/>
                </a:lnTo>
                <a:lnTo>
                  <a:pt x="2321096" y="233207"/>
                </a:lnTo>
                <a:lnTo>
                  <a:pt x="2476455" y="233207"/>
                </a:lnTo>
                <a:lnTo>
                  <a:pt x="2484206" y="214775"/>
                </a:lnTo>
                <a:lnTo>
                  <a:pt x="2489960" y="170884"/>
                </a:lnTo>
                <a:lnTo>
                  <a:pt x="2484206" y="126944"/>
                </a:lnTo>
                <a:lnTo>
                  <a:pt x="2476500" y="108562"/>
                </a:lnTo>
                <a:close/>
              </a:path>
              <a:path w="5612765" h="492125">
                <a:moveTo>
                  <a:pt x="3056383" y="341099"/>
                </a:moveTo>
                <a:lnTo>
                  <a:pt x="2979987" y="406102"/>
                </a:lnTo>
                <a:lnTo>
                  <a:pt x="3018719" y="445693"/>
                </a:lnTo>
                <a:lnTo>
                  <a:pt x="3062665" y="472027"/>
                </a:lnTo>
                <a:lnTo>
                  <a:pt x="3110507" y="486676"/>
                </a:lnTo>
                <a:lnTo>
                  <a:pt x="3160924" y="491210"/>
                </a:lnTo>
                <a:lnTo>
                  <a:pt x="3206441" y="486705"/>
                </a:lnTo>
                <a:lnTo>
                  <a:pt x="3247397" y="473488"/>
                </a:lnTo>
                <a:lnTo>
                  <a:pt x="3282135" y="452007"/>
                </a:lnTo>
                <a:lnTo>
                  <a:pt x="3309000" y="422707"/>
                </a:lnTo>
                <a:lnTo>
                  <a:pt x="3323817" y="391359"/>
                </a:lnTo>
                <a:lnTo>
                  <a:pt x="3159584" y="391359"/>
                </a:lnTo>
                <a:lnTo>
                  <a:pt x="3128946" y="388030"/>
                </a:lnTo>
                <a:lnTo>
                  <a:pt x="3101450" y="378292"/>
                </a:lnTo>
                <a:lnTo>
                  <a:pt x="3077220" y="362523"/>
                </a:lnTo>
                <a:lnTo>
                  <a:pt x="3056383" y="341099"/>
                </a:lnTo>
                <a:close/>
              </a:path>
              <a:path w="5612765" h="492125">
                <a:moveTo>
                  <a:pt x="3310810" y="97839"/>
                </a:moveTo>
                <a:lnTo>
                  <a:pt x="3146181" y="97839"/>
                </a:lnTo>
                <a:lnTo>
                  <a:pt x="3177573" y="101619"/>
                </a:lnTo>
                <a:lnTo>
                  <a:pt x="3198284" y="111996"/>
                </a:lnTo>
                <a:lnTo>
                  <a:pt x="3209698" y="127524"/>
                </a:lnTo>
                <a:lnTo>
                  <a:pt x="3213195" y="146759"/>
                </a:lnTo>
                <a:lnTo>
                  <a:pt x="3209530" y="165785"/>
                </a:lnTo>
                <a:lnTo>
                  <a:pt x="3198452" y="180853"/>
                </a:lnTo>
                <a:lnTo>
                  <a:pt x="3179835" y="190769"/>
                </a:lnTo>
                <a:lnTo>
                  <a:pt x="3153553" y="194339"/>
                </a:lnTo>
                <a:lnTo>
                  <a:pt x="3087209" y="194339"/>
                </a:lnTo>
                <a:lnTo>
                  <a:pt x="3087209" y="284138"/>
                </a:lnTo>
                <a:lnTo>
                  <a:pt x="3160254" y="284138"/>
                </a:lnTo>
                <a:lnTo>
                  <a:pt x="3190159" y="287750"/>
                </a:lnTo>
                <a:lnTo>
                  <a:pt x="3211520" y="297959"/>
                </a:lnTo>
                <a:lnTo>
                  <a:pt x="3224336" y="313823"/>
                </a:lnTo>
                <a:lnTo>
                  <a:pt x="3228608" y="334398"/>
                </a:lnTo>
                <a:lnTo>
                  <a:pt x="3224514" y="356303"/>
                </a:lnTo>
                <a:lnTo>
                  <a:pt x="3211938" y="374438"/>
                </a:lnTo>
                <a:lnTo>
                  <a:pt x="3190442" y="386794"/>
                </a:lnTo>
                <a:lnTo>
                  <a:pt x="3159584" y="391359"/>
                </a:lnTo>
                <a:lnTo>
                  <a:pt x="3323817" y="391359"/>
                </a:lnTo>
                <a:lnTo>
                  <a:pt x="3326333" y="386036"/>
                </a:lnTo>
                <a:lnTo>
                  <a:pt x="3332479" y="342439"/>
                </a:lnTo>
                <a:lnTo>
                  <a:pt x="3328804" y="309027"/>
                </a:lnTo>
                <a:lnTo>
                  <a:pt x="3317652" y="278693"/>
                </a:lnTo>
                <a:lnTo>
                  <a:pt x="3298836" y="252254"/>
                </a:lnTo>
                <a:lnTo>
                  <a:pt x="3272167" y="230527"/>
                </a:lnTo>
                <a:lnTo>
                  <a:pt x="3292365" y="210108"/>
                </a:lnTo>
                <a:lnTo>
                  <a:pt x="3306093" y="186298"/>
                </a:lnTo>
                <a:lnTo>
                  <a:pt x="3313914" y="159471"/>
                </a:lnTo>
                <a:lnTo>
                  <a:pt x="3316396" y="130006"/>
                </a:lnTo>
                <a:lnTo>
                  <a:pt x="3310810" y="97839"/>
                </a:lnTo>
                <a:close/>
              </a:path>
              <a:path w="5612765" h="492125">
                <a:moveTo>
                  <a:pt x="3160254" y="0"/>
                </a:moveTo>
                <a:lnTo>
                  <a:pt x="3111051" y="3937"/>
                </a:lnTo>
                <a:lnTo>
                  <a:pt x="3066184" y="15413"/>
                </a:lnTo>
                <a:lnTo>
                  <a:pt x="3025965" y="33925"/>
                </a:lnTo>
                <a:lnTo>
                  <a:pt x="2990709" y="58972"/>
                </a:lnTo>
                <a:lnTo>
                  <a:pt x="3047671" y="134027"/>
                </a:lnTo>
                <a:lnTo>
                  <a:pt x="3069471" y="119043"/>
                </a:lnTo>
                <a:lnTo>
                  <a:pt x="3093408" y="107640"/>
                </a:lnTo>
                <a:lnTo>
                  <a:pt x="3119103" y="100384"/>
                </a:lnTo>
                <a:lnTo>
                  <a:pt x="3146181" y="97839"/>
                </a:lnTo>
                <a:lnTo>
                  <a:pt x="3310810" y="97839"/>
                </a:lnTo>
                <a:lnTo>
                  <a:pt x="3308327" y="83547"/>
                </a:lnTo>
                <a:lnTo>
                  <a:pt x="3285945" y="47188"/>
                </a:lnTo>
                <a:lnTo>
                  <a:pt x="3251982" y="21058"/>
                </a:lnTo>
                <a:lnTo>
                  <a:pt x="3209174" y="5286"/>
                </a:lnTo>
                <a:lnTo>
                  <a:pt x="3160254" y="0"/>
                </a:lnTo>
                <a:close/>
              </a:path>
              <a:path w="5612765" h="492125">
                <a:moveTo>
                  <a:pt x="3586545" y="8041"/>
                </a:moveTo>
                <a:lnTo>
                  <a:pt x="3407618" y="8041"/>
                </a:lnTo>
                <a:lnTo>
                  <a:pt x="3407618" y="483838"/>
                </a:lnTo>
                <a:lnTo>
                  <a:pt x="3616701" y="483838"/>
                </a:lnTo>
                <a:lnTo>
                  <a:pt x="3663149" y="476799"/>
                </a:lnTo>
                <a:lnTo>
                  <a:pt x="3702972" y="457118"/>
                </a:lnTo>
                <a:lnTo>
                  <a:pt x="3734045" y="426952"/>
                </a:lnTo>
                <a:lnTo>
                  <a:pt x="3754245" y="388454"/>
                </a:lnTo>
                <a:lnTo>
                  <a:pt x="3754641" y="385998"/>
                </a:lnTo>
                <a:lnTo>
                  <a:pt x="3514170" y="385998"/>
                </a:lnTo>
                <a:lnTo>
                  <a:pt x="3514170" y="290839"/>
                </a:lnTo>
                <a:lnTo>
                  <a:pt x="3749140" y="290839"/>
                </a:lnTo>
                <a:lnTo>
                  <a:pt x="3742687" y="276180"/>
                </a:lnTo>
                <a:lnTo>
                  <a:pt x="3721305" y="250390"/>
                </a:lnTo>
                <a:lnTo>
                  <a:pt x="3693767" y="231197"/>
                </a:lnTo>
                <a:lnTo>
                  <a:pt x="3707871" y="214653"/>
                </a:lnTo>
                <a:lnTo>
                  <a:pt x="3715841" y="200370"/>
                </a:lnTo>
                <a:lnTo>
                  <a:pt x="3514170" y="200370"/>
                </a:lnTo>
                <a:lnTo>
                  <a:pt x="3514170" y="105211"/>
                </a:lnTo>
                <a:lnTo>
                  <a:pt x="3720795" y="105211"/>
                </a:lnTo>
                <a:lnTo>
                  <a:pt x="3720701" y="104627"/>
                </a:lnTo>
                <a:lnTo>
                  <a:pt x="3700559" y="65796"/>
                </a:lnTo>
                <a:lnTo>
                  <a:pt x="3669899" y="35233"/>
                </a:lnTo>
                <a:lnTo>
                  <a:pt x="3631101" y="15220"/>
                </a:lnTo>
                <a:lnTo>
                  <a:pt x="3586545" y="8041"/>
                </a:lnTo>
                <a:close/>
              </a:path>
              <a:path w="5612765" h="492125">
                <a:moveTo>
                  <a:pt x="3749140" y="290839"/>
                </a:moveTo>
                <a:lnTo>
                  <a:pt x="3607319" y="290839"/>
                </a:lnTo>
                <a:lnTo>
                  <a:pt x="3627329" y="294598"/>
                </a:lnTo>
                <a:lnTo>
                  <a:pt x="3643255" y="304828"/>
                </a:lnTo>
                <a:lnTo>
                  <a:pt x="3653778" y="319958"/>
                </a:lnTo>
                <a:lnTo>
                  <a:pt x="3657579" y="338419"/>
                </a:lnTo>
                <a:lnTo>
                  <a:pt x="3653789" y="357162"/>
                </a:lnTo>
                <a:lnTo>
                  <a:pt x="3643339" y="372261"/>
                </a:lnTo>
                <a:lnTo>
                  <a:pt x="3627612" y="382334"/>
                </a:lnTo>
                <a:lnTo>
                  <a:pt x="3607989" y="385998"/>
                </a:lnTo>
                <a:lnTo>
                  <a:pt x="3754641" y="385998"/>
                </a:lnTo>
                <a:lnTo>
                  <a:pt x="3761450" y="343780"/>
                </a:lnTo>
                <a:lnTo>
                  <a:pt x="3756529" y="307624"/>
                </a:lnTo>
                <a:lnTo>
                  <a:pt x="3749140" y="290839"/>
                </a:lnTo>
                <a:close/>
              </a:path>
              <a:path w="5612765" h="492125">
                <a:moveTo>
                  <a:pt x="3720795" y="105211"/>
                </a:moveTo>
                <a:lnTo>
                  <a:pt x="3574482" y="105211"/>
                </a:lnTo>
                <a:lnTo>
                  <a:pt x="3594387" y="109075"/>
                </a:lnTo>
                <a:lnTo>
                  <a:pt x="3610083" y="119535"/>
                </a:lnTo>
                <a:lnTo>
                  <a:pt x="3620376" y="134896"/>
                </a:lnTo>
                <a:lnTo>
                  <a:pt x="3624072" y="153461"/>
                </a:lnTo>
                <a:lnTo>
                  <a:pt x="3620376" y="171534"/>
                </a:lnTo>
                <a:lnTo>
                  <a:pt x="3610083" y="186465"/>
                </a:lnTo>
                <a:lnTo>
                  <a:pt x="3594387" y="196622"/>
                </a:lnTo>
                <a:lnTo>
                  <a:pt x="3574482" y="200370"/>
                </a:lnTo>
                <a:lnTo>
                  <a:pt x="3715841" y="200370"/>
                </a:lnTo>
                <a:lnTo>
                  <a:pt x="3718645" y="195344"/>
                </a:lnTo>
                <a:lnTo>
                  <a:pt x="3725525" y="173523"/>
                </a:lnTo>
                <a:lnTo>
                  <a:pt x="3727944" y="149440"/>
                </a:lnTo>
                <a:lnTo>
                  <a:pt x="3720795" y="105211"/>
                </a:lnTo>
                <a:close/>
              </a:path>
              <a:path w="5612765" h="492125">
                <a:moveTo>
                  <a:pt x="3940220" y="8041"/>
                </a:moveTo>
                <a:lnTo>
                  <a:pt x="3832998" y="8041"/>
                </a:lnTo>
                <a:lnTo>
                  <a:pt x="3832998" y="483838"/>
                </a:lnTo>
                <a:lnTo>
                  <a:pt x="3924807" y="483838"/>
                </a:lnTo>
                <a:lnTo>
                  <a:pt x="4068469" y="301561"/>
                </a:lnTo>
                <a:lnTo>
                  <a:pt x="3940220" y="301561"/>
                </a:lnTo>
                <a:lnTo>
                  <a:pt x="3940220" y="8041"/>
                </a:lnTo>
                <a:close/>
              </a:path>
              <a:path w="5612765" h="492125">
                <a:moveTo>
                  <a:pt x="4263226" y="189648"/>
                </a:moveTo>
                <a:lnTo>
                  <a:pt x="4156674" y="189648"/>
                </a:lnTo>
                <a:lnTo>
                  <a:pt x="4156674" y="483838"/>
                </a:lnTo>
                <a:lnTo>
                  <a:pt x="4263226" y="483838"/>
                </a:lnTo>
                <a:lnTo>
                  <a:pt x="4263226" y="189648"/>
                </a:lnTo>
                <a:close/>
              </a:path>
              <a:path w="5612765" h="492125">
                <a:moveTo>
                  <a:pt x="4263226" y="8041"/>
                </a:moveTo>
                <a:lnTo>
                  <a:pt x="4171417" y="8041"/>
                </a:lnTo>
                <a:lnTo>
                  <a:pt x="3940220" y="301561"/>
                </a:lnTo>
                <a:lnTo>
                  <a:pt x="4068469" y="301561"/>
                </a:lnTo>
                <a:lnTo>
                  <a:pt x="4156674" y="189648"/>
                </a:lnTo>
                <a:lnTo>
                  <a:pt x="4263226" y="189648"/>
                </a:lnTo>
                <a:lnTo>
                  <a:pt x="4263226" y="8041"/>
                </a:lnTo>
                <a:close/>
              </a:path>
              <a:path w="5612765" h="492125">
                <a:moveTo>
                  <a:pt x="4556735" y="109902"/>
                </a:moveTo>
                <a:lnTo>
                  <a:pt x="4449524" y="109902"/>
                </a:lnTo>
                <a:lnTo>
                  <a:pt x="4449524" y="483838"/>
                </a:lnTo>
                <a:lnTo>
                  <a:pt x="4556735" y="483838"/>
                </a:lnTo>
                <a:lnTo>
                  <a:pt x="4556735" y="109902"/>
                </a:lnTo>
                <a:close/>
              </a:path>
              <a:path w="5612765" h="492125">
                <a:moveTo>
                  <a:pt x="4679370" y="8041"/>
                </a:moveTo>
                <a:lnTo>
                  <a:pt x="4328218" y="8041"/>
                </a:lnTo>
                <a:lnTo>
                  <a:pt x="4328218" y="109902"/>
                </a:lnTo>
                <a:lnTo>
                  <a:pt x="4679370" y="109902"/>
                </a:lnTo>
                <a:lnTo>
                  <a:pt x="4679370" y="8041"/>
                </a:lnTo>
                <a:close/>
              </a:path>
              <a:path w="5612765" h="492125">
                <a:moveTo>
                  <a:pt x="4851847" y="8041"/>
                </a:moveTo>
                <a:lnTo>
                  <a:pt x="4744614" y="8041"/>
                </a:lnTo>
                <a:lnTo>
                  <a:pt x="4744614" y="483838"/>
                </a:lnTo>
                <a:lnTo>
                  <a:pt x="4836423" y="483838"/>
                </a:lnTo>
                <a:lnTo>
                  <a:pt x="4980092" y="301561"/>
                </a:lnTo>
                <a:lnTo>
                  <a:pt x="4851847" y="301561"/>
                </a:lnTo>
                <a:lnTo>
                  <a:pt x="4851847" y="8041"/>
                </a:lnTo>
                <a:close/>
              </a:path>
              <a:path w="5612765" h="492125">
                <a:moveTo>
                  <a:pt x="5174842" y="189648"/>
                </a:moveTo>
                <a:lnTo>
                  <a:pt x="5068301" y="189648"/>
                </a:lnTo>
                <a:lnTo>
                  <a:pt x="5068301" y="483838"/>
                </a:lnTo>
                <a:lnTo>
                  <a:pt x="5174842" y="483838"/>
                </a:lnTo>
                <a:lnTo>
                  <a:pt x="5174842" y="189648"/>
                </a:lnTo>
                <a:close/>
              </a:path>
              <a:path w="5612765" h="492125">
                <a:moveTo>
                  <a:pt x="5174842" y="8041"/>
                </a:moveTo>
                <a:lnTo>
                  <a:pt x="5083033" y="8041"/>
                </a:lnTo>
                <a:lnTo>
                  <a:pt x="4851847" y="301561"/>
                </a:lnTo>
                <a:lnTo>
                  <a:pt x="4980092" y="301561"/>
                </a:lnTo>
                <a:lnTo>
                  <a:pt x="5068301" y="189648"/>
                </a:lnTo>
                <a:lnTo>
                  <a:pt x="5174842" y="189648"/>
                </a:lnTo>
                <a:lnTo>
                  <a:pt x="5174842" y="8041"/>
                </a:lnTo>
                <a:close/>
              </a:path>
              <a:path w="5612765" h="492125">
                <a:moveTo>
                  <a:pt x="5612441" y="8041"/>
                </a:moveTo>
                <a:lnTo>
                  <a:pt x="5444237" y="8041"/>
                </a:lnTo>
                <a:lnTo>
                  <a:pt x="5397504" y="13480"/>
                </a:lnTo>
                <a:lnTo>
                  <a:pt x="5357640" y="28989"/>
                </a:lnTo>
                <a:lnTo>
                  <a:pt x="5325371" y="53359"/>
                </a:lnTo>
                <a:lnTo>
                  <a:pt x="5301423" y="85380"/>
                </a:lnTo>
                <a:lnTo>
                  <a:pt x="5286522" y="123841"/>
                </a:lnTo>
                <a:lnTo>
                  <a:pt x="5281394" y="167534"/>
                </a:lnTo>
                <a:lnTo>
                  <a:pt x="5287729" y="211606"/>
                </a:lnTo>
                <a:lnTo>
                  <a:pt x="5305435" y="249709"/>
                </a:lnTo>
                <a:lnTo>
                  <a:pt x="5332565" y="280902"/>
                </a:lnTo>
                <a:lnTo>
                  <a:pt x="5367171" y="304242"/>
                </a:lnTo>
                <a:lnTo>
                  <a:pt x="5209019" y="483838"/>
                </a:lnTo>
                <a:lnTo>
                  <a:pt x="5337015" y="483838"/>
                </a:lnTo>
                <a:lnTo>
                  <a:pt x="5477744" y="327026"/>
                </a:lnTo>
                <a:lnTo>
                  <a:pt x="5612441" y="327026"/>
                </a:lnTo>
                <a:lnTo>
                  <a:pt x="5612441" y="229856"/>
                </a:lnTo>
                <a:lnTo>
                  <a:pt x="5444907" y="229856"/>
                </a:lnTo>
                <a:lnTo>
                  <a:pt x="5420782" y="225396"/>
                </a:lnTo>
                <a:lnTo>
                  <a:pt x="5401683" y="212768"/>
                </a:lnTo>
                <a:lnTo>
                  <a:pt x="5389118" y="193104"/>
                </a:lnTo>
                <a:lnTo>
                  <a:pt x="5384595" y="167534"/>
                </a:lnTo>
                <a:lnTo>
                  <a:pt x="5389118" y="141964"/>
                </a:lnTo>
                <a:lnTo>
                  <a:pt x="5401683" y="122299"/>
                </a:lnTo>
                <a:lnTo>
                  <a:pt x="5420782" y="109672"/>
                </a:lnTo>
                <a:lnTo>
                  <a:pt x="5444907" y="105211"/>
                </a:lnTo>
                <a:lnTo>
                  <a:pt x="5612441" y="105211"/>
                </a:lnTo>
                <a:lnTo>
                  <a:pt x="5612441" y="8041"/>
                </a:lnTo>
                <a:close/>
              </a:path>
              <a:path w="5612765" h="492125">
                <a:moveTo>
                  <a:pt x="5612441" y="327026"/>
                </a:moveTo>
                <a:lnTo>
                  <a:pt x="5505219" y="327026"/>
                </a:lnTo>
                <a:lnTo>
                  <a:pt x="5505219" y="483838"/>
                </a:lnTo>
                <a:lnTo>
                  <a:pt x="5612441" y="483838"/>
                </a:lnTo>
                <a:lnTo>
                  <a:pt x="5612441" y="327026"/>
                </a:lnTo>
                <a:close/>
              </a:path>
              <a:path w="5612765" h="492125">
                <a:moveTo>
                  <a:pt x="5612441" y="105211"/>
                </a:moveTo>
                <a:lnTo>
                  <a:pt x="5505219" y="105211"/>
                </a:lnTo>
                <a:lnTo>
                  <a:pt x="5505219" y="229856"/>
                </a:lnTo>
                <a:lnTo>
                  <a:pt x="5612441" y="229856"/>
                </a:lnTo>
                <a:lnTo>
                  <a:pt x="5612441" y="105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2987" y="2785255"/>
            <a:ext cx="16868596" cy="7025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6439" y="448116"/>
            <a:ext cx="5572760" cy="492125"/>
          </a:xfrm>
          <a:custGeom>
            <a:avLst/>
            <a:gdLst/>
            <a:ahLst/>
            <a:cxnLst/>
            <a:rect l="l" t="t" r="r" b="b"/>
            <a:pathLst>
              <a:path w="5572759" h="492125">
                <a:moveTo>
                  <a:pt x="105882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5882" y="483838"/>
                </a:lnTo>
                <a:lnTo>
                  <a:pt x="105882" y="270735"/>
                </a:lnTo>
                <a:lnTo>
                  <a:pt x="241636" y="270735"/>
                </a:lnTo>
                <a:lnTo>
                  <a:pt x="210423" y="236558"/>
                </a:lnTo>
                <a:lnTo>
                  <a:pt x="234634" y="207072"/>
                </a:lnTo>
                <a:lnTo>
                  <a:pt x="105882" y="207072"/>
                </a:lnTo>
                <a:lnTo>
                  <a:pt x="105882" y="8041"/>
                </a:lnTo>
                <a:close/>
              </a:path>
              <a:path w="5572759" h="492125">
                <a:moveTo>
                  <a:pt x="241636" y="270735"/>
                </a:moveTo>
                <a:lnTo>
                  <a:pt x="105882" y="270735"/>
                </a:lnTo>
                <a:lnTo>
                  <a:pt x="299551" y="483838"/>
                </a:lnTo>
                <a:lnTo>
                  <a:pt x="418296" y="483838"/>
                </a:lnTo>
                <a:lnTo>
                  <a:pt x="424030" y="470448"/>
                </a:lnTo>
                <a:lnTo>
                  <a:pt x="241636" y="270735"/>
                </a:lnTo>
                <a:close/>
              </a:path>
              <a:path w="5572759" h="492125">
                <a:moveTo>
                  <a:pt x="424030" y="470448"/>
                </a:moveTo>
                <a:lnTo>
                  <a:pt x="418296" y="483838"/>
                </a:lnTo>
                <a:lnTo>
                  <a:pt x="436259" y="483838"/>
                </a:lnTo>
                <a:lnTo>
                  <a:pt x="424030" y="470448"/>
                </a:lnTo>
                <a:close/>
              </a:path>
              <a:path w="5572759" h="492125">
                <a:moveTo>
                  <a:pt x="718517" y="8041"/>
                </a:moveTo>
                <a:lnTo>
                  <a:pt x="622017" y="8041"/>
                </a:lnTo>
                <a:lnTo>
                  <a:pt x="424030" y="470448"/>
                </a:lnTo>
                <a:lnTo>
                  <a:pt x="436259" y="483838"/>
                </a:lnTo>
                <a:lnTo>
                  <a:pt x="529539" y="483838"/>
                </a:lnTo>
                <a:lnTo>
                  <a:pt x="571757" y="383318"/>
                </a:lnTo>
                <a:lnTo>
                  <a:pt x="879199" y="383318"/>
                </a:lnTo>
                <a:lnTo>
                  <a:pt x="839603" y="290839"/>
                </a:lnTo>
                <a:lnTo>
                  <a:pt x="610625" y="290839"/>
                </a:lnTo>
                <a:lnTo>
                  <a:pt x="670268" y="147430"/>
                </a:lnTo>
                <a:lnTo>
                  <a:pt x="778199" y="147430"/>
                </a:lnTo>
                <a:lnTo>
                  <a:pt x="718517" y="8041"/>
                </a:lnTo>
                <a:close/>
              </a:path>
              <a:path w="5572759" h="492125">
                <a:moveTo>
                  <a:pt x="879199" y="383318"/>
                </a:moveTo>
                <a:lnTo>
                  <a:pt x="768778" y="383318"/>
                </a:lnTo>
                <a:lnTo>
                  <a:pt x="810996" y="483838"/>
                </a:lnTo>
                <a:lnTo>
                  <a:pt x="922239" y="483838"/>
                </a:lnTo>
                <a:lnTo>
                  <a:pt x="879199" y="383318"/>
                </a:lnTo>
                <a:close/>
              </a:path>
              <a:path w="5572759" h="492125">
                <a:moveTo>
                  <a:pt x="778199" y="147430"/>
                </a:moveTo>
                <a:lnTo>
                  <a:pt x="670268" y="147430"/>
                </a:lnTo>
                <a:lnTo>
                  <a:pt x="729909" y="290839"/>
                </a:lnTo>
                <a:lnTo>
                  <a:pt x="839603" y="290839"/>
                </a:lnTo>
                <a:lnTo>
                  <a:pt x="778199" y="147430"/>
                </a:lnTo>
                <a:close/>
              </a:path>
              <a:path w="5572759" h="492125">
                <a:moveTo>
                  <a:pt x="398061" y="8041"/>
                </a:moveTo>
                <a:lnTo>
                  <a:pt x="267385" y="8041"/>
                </a:lnTo>
                <a:lnTo>
                  <a:pt x="105882" y="207072"/>
                </a:lnTo>
                <a:lnTo>
                  <a:pt x="234634" y="207072"/>
                </a:lnTo>
                <a:lnTo>
                  <a:pt x="398061" y="8041"/>
                </a:lnTo>
                <a:close/>
              </a:path>
              <a:path w="5572759" h="492125">
                <a:moveTo>
                  <a:pt x="1078383" y="8041"/>
                </a:moveTo>
                <a:lnTo>
                  <a:pt x="971829" y="8041"/>
                </a:lnTo>
                <a:lnTo>
                  <a:pt x="971829" y="483838"/>
                </a:lnTo>
                <a:lnTo>
                  <a:pt x="1078383" y="483838"/>
                </a:lnTo>
                <a:lnTo>
                  <a:pt x="1078383" y="295530"/>
                </a:lnTo>
                <a:lnTo>
                  <a:pt x="1376594" y="295530"/>
                </a:lnTo>
                <a:lnTo>
                  <a:pt x="1376594" y="194339"/>
                </a:lnTo>
                <a:lnTo>
                  <a:pt x="1078383" y="194339"/>
                </a:lnTo>
                <a:lnTo>
                  <a:pt x="1078383" y="8041"/>
                </a:lnTo>
                <a:close/>
              </a:path>
              <a:path w="5572759" h="492125">
                <a:moveTo>
                  <a:pt x="1376594" y="295530"/>
                </a:moveTo>
                <a:lnTo>
                  <a:pt x="1270042" y="295530"/>
                </a:lnTo>
                <a:lnTo>
                  <a:pt x="1270042" y="483838"/>
                </a:lnTo>
                <a:lnTo>
                  <a:pt x="1376594" y="483838"/>
                </a:lnTo>
                <a:lnTo>
                  <a:pt x="1376594" y="295530"/>
                </a:lnTo>
                <a:close/>
              </a:path>
              <a:path w="5572759" h="492125">
                <a:moveTo>
                  <a:pt x="1376594" y="8041"/>
                </a:moveTo>
                <a:lnTo>
                  <a:pt x="1270042" y="8041"/>
                </a:lnTo>
                <a:lnTo>
                  <a:pt x="1270042" y="194339"/>
                </a:lnTo>
                <a:lnTo>
                  <a:pt x="1376594" y="194339"/>
                </a:lnTo>
                <a:lnTo>
                  <a:pt x="1376594" y="8041"/>
                </a:lnTo>
                <a:close/>
              </a:path>
              <a:path w="5572759" h="492125">
                <a:moveTo>
                  <a:pt x="1726342" y="8041"/>
                </a:moveTo>
                <a:lnTo>
                  <a:pt x="1629843" y="8041"/>
                </a:lnTo>
                <a:lnTo>
                  <a:pt x="1426121" y="483838"/>
                </a:lnTo>
                <a:lnTo>
                  <a:pt x="1537364" y="483838"/>
                </a:lnTo>
                <a:lnTo>
                  <a:pt x="1579582" y="383318"/>
                </a:lnTo>
                <a:lnTo>
                  <a:pt x="1887024" y="383318"/>
                </a:lnTo>
                <a:lnTo>
                  <a:pt x="1847428" y="290839"/>
                </a:lnTo>
                <a:lnTo>
                  <a:pt x="1618450" y="290839"/>
                </a:lnTo>
                <a:lnTo>
                  <a:pt x="1678092" y="147430"/>
                </a:lnTo>
                <a:lnTo>
                  <a:pt x="1786024" y="147430"/>
                </a:lnTo>
                <a:lnTo>
                  <a:pt x="1726342" y="8041"/>
                </a:lnTo>
                <a:close/>
              </a:path>
              <a:path w="5572759" h="492125">
                <a:moveTo>
                  <a:pt x="1887024" y="383318"/>
                </a:moveTo>
                <a:lnTo>
                  <a:pt x="1776602" y="383318"/>
                </a:lnTo>
                <a:lnTo>
                  <a:pt x="1818821" y="483838"/>
                </a:lnTo>
                <a:lnTo>
                  <a:pt x="1930064" y="483838"/>
                </a:lnTo>
                <a:lnTo>
                  <a:pt x="1887024" y="383318"/>
                </a:lnTo>
                <a:close/>
              </a:path>
              <a:path w="5572759" h="492125">
                <a:moveTo>
                  <a:pt x="1786024" y="147430"/>
                </a:moveTo>
                <a:lnTo>
                  <a:pt x="1678092" y="147430"/>
                </a:lnTo>
                <a:lnTo>
                  <a:pt x="1737735" y="290839"/>
                </a:lnTo>
                <a:lnTo>
                  <a:pt x="1847428" y="290839"/>
                </a:lnTo>
                <a:lnTo>
                  <a:pt x="1786024" y="147430"/>
                </a:lnTo>
                <a:close/>
              </a:path>
              <a:path w="5572759" h="492125">
                <a:moveTo>
                  <a:pt x="1942796" y="390019"/>
                </a:moveTo>
                <a:lnTo>
                  <a:pt x="1942796" y="488529"/>
                </a:lnTo>
                <a:lnTo>
                  <a:pt x="1953341" y="489807"/>
                </a:lnTo>
                <a:lnTo>
                  <a:pt x="1964325" y="490707"/>
                </a:lnTo>
                <a:lnTo>
                  <a:pt x="1976439" y="491356"/>
                </a:lnTo>
                <a:lnTo>
                  <a:pt x="1990376" y="491880"/>
                </a:lnTo>
                <a:lnTo>
                  <a:pt x="2032877" y="486531"/>
                </a:lnTo>
                <a:lnTo>
                  <a:pt x="2068360" y="471428"/>
                </a:lnTo>
                <a:lnTo>
                  <a:pt x="2096509" y="446981"/>
                </a:lnTo>
                <a:lnTo>
                  <a:pt x="2117007" y="413598"/>
                </a:lnTo>
                <a:lnTo>
                  <a:pt x="2123456" y="392030"/>
                </a:lnTo>
                <a:lnTo>
                  <a:pt x="1974963" y="392030"/>
                </a:lnTo>
                <a:lnTo>
                  <a:pt x="1965413" y="391904"/>
                </a:lnTo>
                <a:lnTo>
                  <a:pt x="1957372" y="391527"/>
                </a:lnTo>
                <a:lnTo>
                  <a:pt x="1950084" y="390899"/>
                </a:lnTo>
                <a:lnTo>
                  <a:pt x="1942796" y="390019"/>
                </a:lnTo>
                <a:close/>
              </a:path>
              <a:path w="5572759" h="492125">
                <a:moveTo>
                  <a:pt x="2379725" y="109902"/>
                </a:moveTo>
                <a:lnTo>
                  <a:pt x="2272504" y="109902"/>
                </a:lnTo>
                <a:lnTo>
                  <a:pt x="2272504" y="483838"/>
                </a:lnTo>
                <a:lnTo>
                  <a:pt x="2379725" y="483838"/>
                </a:lnTo>
                <a:lnTo>
                  <a:pt x="2379725" y="109902"/>
                </a:lnTo>
                <a:close/>
              </a:path>
              <a:path w="5572759" h="492125">
                <a:moveTo>
                  <a:pt x="2379725" y="8041"/>
                </a:moveTo>
                <a:lnTo>
                  <a:pt x="2026563" y="8041"/>
                </a:lnTo>
                <a:lnTo>
                  <a:pt x="2026563" y="308933"/>
                </a:lnTo>
                <a:lnTo>
                  <a:pt x="2023024" y="350471"/>
                </a:lnTo>
                <a:lnTo>
                  <a:pt x="2012826" y="375863"/>
                </a:lnTo>
                <a:lnTo>
                  <a:pt x="1996596" y="388564"/>
                </a:lnTo>
                <a:lnTo>
                  <a:pt x="1974963" y="392030"/>
                </a:lnTo>
                <a:lnTo>
                  <a:pt x="2123456" y="392030"/>
                </a:lnTo>
                <a:lnTo>
                  <a:pt x="2129538" y="371690"/>
                </a:lnTo>
                <a:lnTo>
                  <a:pt x="2133785" y="321665"/>
                </a:lnTo>
                <a:lnTo>
                  <a:pt x="2133785" y="109902"/>
                </a:lnTo>
                <a:lnTo>
                  <a:pt x="2379725" y="109902"/>
                </a:lnTo>
                <a:lnTo>
                  <a:pt x="2379725" y="8041"/>
                </a:lnTo>
                <a:close/>
              </a:path>
              <a:path w="5572759" h="492125">
                <a:moveTo>
                  <a:pt x="2991602" y="8041"/>
                </a:moveTo>
                <a:lnTo>
                  <a:pt x="2885050" y="8041"/>
                </a:lnTo>
                <a:lnTo>
                  <a:pt x="2885050" y="483838"/>
                </a:lnTo>
                <a:lnTo>
                  <a:pt x="2991602" y="483838"/>
                </a:lnTo>
                <a:lnTo>
                  <a:pt x="2991602" y="8041"/>
                </a:lnTo>
                <a:close/>
              </a:path>
              <a:path w="5572759" h="492125">
                <a:moveTo>
                  <a:pt x="2587510" y="8041"/>
                </a:moveTo>
                <a:lnTo>
                  <a:pt x="2480288" y="8041"/>
                </a:lnTo>
                <a:lnTo>
                  <a:pt x="2480288" y="483838"/>
                </a:lnTo>
                <a:lnTo>
                  <a:pt x="2663905" y="483838"/>
                </a:lnTo>
                <a:lnTo>
                  <a:pt x="2716610" y="476295"/>
                </a:lnTo>
                <a:lnTo>
                  <a:pt x="2761466" y="455017"/>
                </a:lnTo>
                <a:lnTo>
                  <a:pt x="2796255" y="422030"/>
                </a:lnTo>
                <a:lnTo>
                  <a:pt x="2815609" y="385328"/>
                </a:lnTo>
                <a:lnTo>
                  <a:pt x="2587510" y="385328"/>
                </a:lnTo>
                <a:lnTo>
                  <a:pt x="2587510" y="272745"/>
                </a:lnTo>
                <a:lnTo>
                  <a:pt x="2815884" y="272745"/>
                </a:lnTo>
                <a:lnTo>
                  <a:pt x="2796255" y="235464"/>
                </a:lnTo>
                <a:lnTo>
                  <a:pt x="2761466" y="202670"/>
                </a:lnTo>
                <a:lnTo>
                  <a:pt x="2716610" y="181649"/>
                </a:lnTo>
                <a:lnTo>
                  <a:pt x="2663905" y="174235"/>
                </a:lnTo>
                <a:lnTo>
                  <a:pt x="2587510" y="174235"/>
                </a:lnTo>
                <a:lnTo>
                  <a:pt x="2587510" y="8041"/>
                </a:lnTo>
                <a:close/>
              </a:path>
              <a:path w="5572759" h="492125">
                <a:moveTo>
                  <a:pt x="2815884" y="272745"/>
                </a:moveTo>
                <a:lnTo>
                  <a:pt x="2662565" y="272745"/>
                </a:lnTo>
                <a:lnTo>
                  <a:pt x="2686690" y="276358"/>
                </a:lnTo>
                <a:lnTo>
                  <a:pt x="2705789" y="287069"/>
                </a:lnTo>
                <a:lnTo>
                  <a:pt x="2718354" y="304692"/>
                </a:lnTo>
                <a:lnTo>
                  <a:pt x="2722877" y="329037"/>
                </a:lnTo>
                <a:lnTo>
                  <a:pt x="2718354" y="353947"/>
                </a:lnTo>
                <a:lnTo>
                  <a:pt x="2705789" y="371507"/>
                </a:lnTo>
                <a:lnTo>
                  <a:pt x="2686690" y="381904"/>
                </a:lnTo>
                <a:lnTo>
                  <a:pt x="2662565" y="385328"/>
                </a:lnTo>
                <a:lnTo>
                  <a:pt x="2815609" y="385328"/>
                </a:lnTo>
                <a:lnTo>
                  <a:pt x="2818755" y="379361"/>
                </a:lnTo>
                <a:lnTo>
                  <a:pt x="2826749" y="329037"/>
                </a:lnTo>
                <a:lnTo>
                  <a:pt x="2818755" y="278197"/>
                </a:lnTo>
                <a:lnTo>
                  <a:pt x="2815884" y="272745"/>
                </a:lnTo>
                <a:close/>
              </a:path>
              <a:path w="5572759" h="492125">
                <a:moveTo>
                  <a:pt x="3461839" y="0"/>
                </a:moveTo>
                <a:lnTo>
                  <a:pt x="3412214" y="5015"/>
                </a:lnTo>
                <a:lnTo>
                  <a:pt x="3366020" y="19392"/>
                </a:lnTo>
                <a:lnTo>
                  <a:pt x="3324240" y="42124"/>
                </a:lnTo>
                <a:lnTo>
                  <a:pt x="3287855" y="72207"/>
                </a:lnTo>
                <a:lnTo>
                  <a:pt x="3257835" y="108656"/>
                </a:lnTo>
                <a:lnTo>
                  <a:pt x="3235197" y="150403"/>
                </a:lnTo>
                <a:lnTo>
                  <a:pt x="3220887" y="196507"/>
                </a:lnTo>
                <a:lnTo>
                  <a:pt x="3215899" y="245940"/>
                </a:lnTo>
                <a:lnTo>
                  <a:pt x="3220887" y="295373"/>
                </a:lnTo>
                <a:lnTo>
                  <a:pt x="3235197" y="341476"/>
                </a:lnTo>
                <a:lnTo>
                  <a:pt x="3257847" y="383244"/>
                </a:lnTo>
                <a:lnTo>
                  <a:pt x="3287855" y="419673"/>
                </a:lnTo>
                <a:lnTo>
                  <a:pt x="3324240" y="449755"/>
                </a:lnTo>
                <a:lnTo>
                  <a:pt x="3366020" y="472488"/>
                </a:lnTo>
                <a:lnTo>
                  <a:pt x="3412214" y="486864"/>
                </a:lnTo>
                <a:lnTo>
                  <a:pt x="3461839" y="491880"/>
                </a:lnTo>
                <a:lnTo>
                  <a:pt x="3509918" y="487695"/>
                </a:lnTo>
                <a:lnTo>
                  <a:pt x="3554517" y="475598"/>
                </a:lnTo>
                <a:lnTo>
                  <a:pt x="3594945" y="456279"/>
                </a:lnTo>
                <a:lnTo>
                  <a:pt x="3630515" y="430426"/>
                </a:lnTo>
                <a:lnTo>
                  <a:pt x="3660538" y="398728"/>
                </a:lnTo>
                <a:lnTo>
                  <a:pt x="3667024" y="388679"/>
                </a:lnTo>
                <a:lnTo>
                  <a:pt x="3461839" y="388679"/>
                </a:lnTo>
                <a:lnTo>
                  <a:pt x="3417562" y="381232"/>
                </a:lnTo>
                <a:lnTo>
                  <a:pt x="3379428" y="360630"/>
                </a:lnTo>
                <a:lnTo>
                  <a:pt x="3349562" y="329476"/>
                </a:lnTo>
                <a:lnTo>
                  <a:pt x="3330085" y="290378"/>
                </a:lnTo>
                <a:lnTo>
                  <a:pt x="3323121" y="245940"/>
                </a:lnTo>
                <a:lnTo>
                  <a:pt x="3330085" y="201502"/>
                </a:lnTo>
                <a:lnTo>
                  <a:pt x="3349562" y="162403"/>
                </a:lnTo>
                <a:lnTo>
                  <a:pt x="3379428" y="131250"/>
                </a:lnTo>
                <a:lnTo>
                  <a:pt x="3417562" y="110647"/>
                </a:lnTo>
                <a:lnTo>
                  <a:pt x="3461839" y="103201"/>
                </a:lnTo>
                <a:lnTo>
                  <a:pt x="3667024" y="103201"/>
                </a:lnTo>
                <a:lnTo>
                  <a:pt x="3660538" y="93152"/>
                </a:lnTo>
                <a:lnTo>
                  <a:pt x="3630515" y="61454"/>
                </a:lnTo>
                <a:lnTo>
                  <a:pt x="3594945" y="35601"/>
                </a:lnTo>
                <a:lnTo>
                  <a:pt x="3554517" y="16281"/>
                </a:lnTo>
                <a:lnTo>
                  <a:pt x="3509918" y="4185"/>
                </a:lnTo>
                <a:lnTo>
                  <a:pt x="3461839" y="0"/>
                </a:lnTo>
                <a:close/>
              </a:path>
              <a:path w="5572759" h="492125">
                <a:moveTo>
                  <a:pt x="3590505" y="310943"/>
                </a:moveTo>
                <a:lnTo>
                  <a:pt x="3567480" y="343162"/>
                </a:lnTo>
                <a:lnTo>
                  <a:pt x="3538486" y="367653"/>
                </a:lnTo>
                <a:lnTo>
                  <a:pt x="3503335" y="383224"/>
                </a:lnTo>
                <a:lnTo>
                  <a:pt x="3461839" y="388679"/>
                </a:lnTo>
                <a:lnTo>
                  <a:pt x="3667024" y="388679"/>
                </a:lnTo>
                <a:lnTo>
                  <a:pt x="3684324" y="361873"/>
                </a:lnTo>
                <a:lnTo>
                  <a:pt x="3590505" y="310943"/>
                </a:lnTo>
                <a:close/>
              </a:path>
              <a:path w="5572759" h="492125">
                <a:moveTo>
                  <a:pt x="3667024" y="103201"/>
                </a:moveTo>
                <a:lnTo>
                  <a:pt x="3461839" y="103201"/>
                </a:lnTo>
                <a:lnTo>
                  <a:pt x="3503335" y="108656"/>
                </a:lnTo>
                <a:lnTo>
                  <a:pt x="3538486" y="124226"/>
                </a:lnTo>
                <a:lnTo>
                  <a:pt x="3567480" y="148717"/>
                </a:lnTo>
                <a:lnTo>
                  <a:pt x="3590505" y="180936"/>
                </a:lnTo>
                <a:lnTo>
                  <a:pt x="3684324" y="130006"/>
                </a:lnTo>
                <a:lnTo>
                  <a:pt x="3667024" y="103201"/>
                </a:lnTo>
                <a:close/>
              </a:path>
              <a:path w="5572759" h="492125">
                <a:moveTo>
                  <a:pt x="4066941" y="8041"/>
                </a:moveTo>
                <a:lnTo>
                  <a:pt x="3746616" y="8041"/>
                </a:lnTo>
                <a:lnTo>
                  <a:pt x="3746616" y="483838"/>
                </a:lnTo>
                <a:lnTo>
                  <a:pt x="3944306" y="483838"/>
                </a:lnTo>
                <a:lnTo>
                  <a:pt x="3997011" y="476451"/>
                </a:lnTo>
                <a:lnTo>
                  <a:pt x="4041867" y="455617"/>
                </a:lnTo>
                <a:lnTo>
                  <a:pt x="4076655" y="423333"/>
                </a:lnTo>
                <a:lnTo>
                  <a:pt x="4097142" y="385328"/>
                </a:lnTo>
                <a:lnTo>
                  <a:pt x="3853838" y="385328"/>
                </a:lnTo>
                <a:lnTo>
                  <a:pt x="3853838" y="278776"/>
                </a:lnTo>
                <a:lnTo>
                  <a:pt x="4096921" y="278776"/>
                </a:lnTo>
                <a:lnTo>
                  <a:pt x="4076655" y="241152"/>
                </a:lnTo>
                <a:lnTo>
                  <a:pt x="4041867" y="208964"/>
                </a:lnTo>
                <a:lnTo>
                  <a:pt x="3997011" y="188260"/>
                </a:lnTo>
                <a:lnTo>
                  <a:pt x="3944306" y="180936"/>
                </a:lnTo>
                <a:lnTo>
                  <a:pt x="3853838" y="180936"/>
                </a:lnTo>
                <a:lnTo>
                  <a:pt x="3853838" y="109902"/>
                </a:lnTo>
                <a:lnTo>
                  <a:pt x="4066941" y="109902"/>
                </a:lnTo>
                <a:lnTo>
                  <a:pt x="4066941" y="8041"/>
                </a:lnTo>
                <a:close/>
              </a:path>
              <a:path w="5572759" h="492125">
                <a:moveTo>
                  <a:pt x="4096921" y="278776"/>
                </a:moveTo>
                <a:lnTo>
                  <a:pt x="3942966" y="278776"/>
                </a:lnTo>
                <a:lnTo>
                  <a:pt x="3967091" y="282347"/>
                </a:lnTo>
                <a:lnTo>
                  <a:pt x="3986190" y="292766"/>
                </a:lnTo>
                <a:lnTo>
                  <a:pt x="3998755" y="309592"/>
                </a:lnTo>
                <a:lnTo>
                  <a:pt x="4003278" y="332387"/>
                </a:lnTo>
                <a:lnTo>
                  <a:pt x="3998755" y="355078"/>
                </a:lnTo>
                <a:lnTo>
                  <a:pt x="3986190" y="371674"/>
                </a:lnTo>
                <a:lnTo>
                  <a:pt x="3967091" y="381862"/>
                </a:lnTo>
                <a:lnTo>
                  <a:pt x="3942966" y="385328"/>
                </a:lnTo>
                <a:lnTo>
                  <a:pt x="4097142" y="385328"/>
                </a:lnTo>
                <a:lnTo>
                  <a:pt x="4099156" y="381591"/>
                </a:lnTo>
                <a:lnTo>
                  <a:pt x="4107149" y="332387"/>
                </a:lnTo>
                <a:lnTo>
                  <a:pt x="4099156" y="282926"/>
                </a:lnTo>
                <a:lnTo>
                  <a:pt x="4096921" y="278776"/>
                </a:lnTo>
                <a:close/>
              </a:path>
              <a:path w="5572759" h="492125">
                <a:moveTo>
                  <a:pt x="4686577" y="8041"/>
                </a:moveTo>
                <a:lnTo>
                  <a:pt x="4580025" y="8041"/>
                </a:lnTo>
                <a:lnTo>
                  <a:pt x="4580025" y="483838"/>
                </a:lnTo>
                <a:lnTo>
                  <a:pt x="4686577" y="483838"/>
                </a:lnTo>
                <a:lnTo>
                  <a:pt x="4686577" y="8041"/>
                </a:lnTo>
                <a:close/>
              </a:path>
              <a:path w="5572759" h="492125">
                <a:moveTo>
                  <a:pt x="4282484" y="8041"/>
                </a:moveTo>
                <a:lnTo>
                  <a:pt x="4175262" y="8041"/>
                </a:lnTo>
                <a:lnTo>
                  <a:pt x="4175262" y="483838"/>
                </a:lnTo>
                <a:lnTo>
                  <a:pt x="4358880" y="483838"/>
                </a:lnTo>
                <a:lnTo>
                  <a:pt x="4411585" y="476295"/>
                </a:lnTo>
                <a:lnTo>
                  <a:pt x="4456441" y="455017"/>
                </a:lnTo>
                <a:lnTo>
                  <a:pt x="4491229" y="422030"/>
                </a:lnTo>
                <a:lnTo>
                  <a:pt x="4510583" y="385328"/>
                </a:lnTo>
                <a:lnTo>
                  <a:pt x="4282484" y="385328"/>
                </a:lnTo>
                <a:lnTo>
                  <a:pt x="4282484" y="272745"/>
                </a:lnTo>
                <a:lnTo>
                  <a:pt x="4510859" y="272745"/>
                </a:lnTo>
                <a:lnTo>
                  <a:pt x="4491229" y="235464"/>
                </a:lnTo>
                <a:lnTo>
                  <a:pt x="4456441" y="202670"/>
                </a:lnTo>
                <a:lnTo>
                  <a:pt x="4411585" y="181649"/>
                </a:lnTo>
                <a:lnTo>
                  <a:pt x="4358880" y="174235"/>
                </a:lnTo>
                <a:lnTo>
                  <a:pt x="4282484" y="174235"/>
                </a:lnTo>
                <a:lnTo>
                  <a:pt x="4282484" y="8041"/>
                </a:lnTo>
                <a:close/>
              </a:path>
              <a:path w="5572759" h="492125">
                <a:moveTo>
                  <a:pt x="4510859" y="272745"/>
                </a:moveTo>
                <a:lnTo>
                  <a:pt x="4357540" y="272745"/>
                </a:lnTo>
                <a:lnTo>
                  <a:pt x="4381665" y="276358"/>
                </a:lnTo>
                <a:lnTo>
                  <a:pt x="4400763" y="287069"/>
                </a:lnTo>
                <a:lnTo>
                  <a:pt x="4413328" y="304692"/>
                </a:lnTo>
                <a:lnTo>
                  <a:pt x="4417852" y="329037"/>
                </a:lnTo>
                <a:lnTo>
                  <a:pt x="4413328" y="353947"/>
                </a:lnTo>
                <a:lnTo>
                  <a:pt x="4400763" y="371507"/>
                </a:lnTo>
                <a:lnTo>
                  <a:pt x="4381665" y="381904"/>
                </a:lnTo>
                <a:lnTo>
                  <a:pt x="4357540" y="385328"/>
                </a:lnTo>
                <a:lnTo>
                  <a:pt x="4510583" y="385328"/>
                </a:lnTo>
                <a:lnTo>
                  <a:pt x="4513730" y="379361"/>
                </a:lnTo>
                <a:lnTo>
                  <a:pt x="4521723" y="329037"/>
                </a:lnTo>
                <a:lnTo>
                  <a:pt x="4513730" y="278197"/>
                </a:lnTo>
                <a:lnTo>
                  <a:pt x="4510859" y="272745"/>
                </a:lnTo>
                <a:close/>
              </a:path>
              <a:path w="5572759" h="492125">
                <a:moveTo>
                  <a:pt x="4980159" y="109902"/>
                </a:moveTo>
                <a:lnTo>
                  <a:pt x="4872938" y="109902"/>
                </a:lnTo>
                <a:lnTo>
                  <a:pt x="4872938" y="483838"/>
                </a:lnTo>
                <a:lnTo>
                  <a:pt x="4980159" y="483838"/>
                </a:lnTo>
                <a:lnTo>
                  <a:pt x="4980159" y="109902"/>
                </a:lnTo>
                <a:close/>
              </a:path>
              <a:path w="5572759" h="492125">
                <a:moveTo>
                  <a:pt x="5368901" y="8041"/>
                </a:moveTo>
                <a:lnTo>
                  <a:pt x="5272402" y="8041"/>
                </a:lnTo>
                <a:lnTo>
                  <a:pt x="5068680" y="483838"/>
                </a:lnTo>
                <a:lnTo>
                  <a:pt x="5179923" y="483838"/>
                </a:lnTo>
                <a:lnTo>
                  <a:pt x="5222142" y="383318"/>
                </a:lnTo>
                <a:lnTo>
                  <a:pt x="5529583" y="383318"/>
                </a:lnTo>
                <a:lnTo>
                  <a:pt x="5489987" y="290839"/>
                </a:lnTo>
                <a:lnTo>
                  <a:pt x="5261009" y="290839"/>
                </a:lnTo>
                <a:lnTo>
                  <a:pt x="5320652" y="147430"/>
                </a:lnTo>
                <a:lnTo>
                  <a:pt x="5428583" y="147430"/>
                </a:lnTo>
                <a:lnTo>
                  <a:pt x="5368901" y="8041"/>
                </a:lnTo>
                <a:close/>
              </a:path>
              <a:path w="5572759" h="492125">
                <a:moveTo>
                  <a:pt x="5529583" y="383318"/>
                </a:moveTo>
                <a:lnTo>
                  <a:pt x="5419162" y="383318"/>
                </a:lnTo>
                <a:lnTo>
                  <a:pt x="5461380" y="483838"/>
                </a:lnTo>
                <a:lnTo>
                  <a:pt x="5572623" y="483838"/>
                </a:lnTo>
                <a:lnTo>
                  <a:pt x="5529583" y="383318"/>
                </a:lnTo>
                <a:close/>
              </a:path>
              <a:path w="5572759" h="492125">
                <a:moveTo>
                  <a:pt x="5428583" y="147430"/>
                </a:moveTo>
                <a:lnTo>
                  <a:pt x="5320652" y="147430"/>
                </a:lnTo>
                <a:lnTo>
                  <a:pt x="5380294" y="290839"/>
                </a:lnTo>
                <a:lnTo>
                  <a:pt x="5489987" y="290839"/>
                </a:lnTo>
                <a:lnTo>
                  <a:pt x="5428583" y="147430"/>
                </a:lnTo>
                <a:close/>
              </a:path>
              <a:path w="5572759" h="492125">
                <a:moveTo>
                  <a:pt x="5102794" y="8041"/>
                </a:moveTo>
                <a:lnTo>
                  <a:pt x="4751643" y="8041"/>
                </a:lnTo>
                <a:lnTo>
                  <a:pt x="4751643" y="109902"/>
                </a:lnTo>
                <a:lnTo>
                  <a:pt x="5102794" y="109902"/>
                </a:lnTo>
                <a:lnTo>
                  <a:pt x="5102794" y="8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944" y="2314061"/>
            <a:ext cx="5805833" cy="40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1179" y="3340212"/>
            <a:ext cx="1256665" cy="1099820"/>
          </a:xfrm>
          <a:custGeom>
            <a:avLst/>
            <a:gdLst/>
            <a:ahLst/>
            <a:cxnLst/>
            <a:rect l="l" t="t" r="r" b="b"/>
            <a:pathLst>
              <a:path w="1256664" h="1099820">
                <a:moveTo>
                  <a:pt x="785316" y="0"/>
                </a:moveTo>
                <a:lnTo>
                  <a:pt x="785316" y="314126"/>
                </a:lnTo>
                <a:lnTo>
                  <a:pt x="721992" y="315267"/>
                </a:lnTo>
                <a:lnTo>
                  <a:pt x="661953" y="318661"/>
                </a:lnTo>
                <a:lnTo>
                  <a:pt x="605120" y="324263"/>
                </a:lnTo>
                <a:lnTo>
                  <a:pt x="551418" y="332029"/>
                </a:lnTo>
                <a:lnTo>
                  <a:pt x="500768" y="341914"/>
                </a:lnTo>
                <a:lnTo>
                  <a:pt x="453093" y="353875"/>
                </a:lnTo>
                <a:lnTo>
                  <a:pt x="408316" y="367865"/>
                </a:lnTo>
                <a:lnTo>
                  <a:pt x="366360" y="383842"/>
                </a:lnTo>
                <a:lnTo>
                  <a:pt x="327148" y="401761"/>
                </a:lnTo>
                <a:lnTo>
                  <a:pt x="290601" y="421576"/>
                </a:lnTo>
                <a:lnTo>
                  <a:pt x="256643" y="443245"/>
                </a:lnTo>
                <a:lnTo>
                  <a:pt x="225197" y="466721"/>
                </a:lnTo>
                <a:lnTo>
                  <a:pt x="196185" y="491962"/>
                </a:lnTo>
                <a:lnTo>
                  <a:pt x="145155" y="547557"/>
                </a:lnTo>
                <a:lnTo>
                  <a:pt x="102935" y="609675"/>
                </a:lnTo>
                <a:lnTo>
                  <a:pt x="68907" y="677959"/>
                </a:lnTo>
                <a:lnTo>
                  <a:pt x="54771" y="714303"/>
                </a:lnTo>
                <a:lnTo>
                  <a:pt x="42451" y="752055"/>
                </a:lnTo>
                <a:lnTo>
                  <a:pt x="31871" y="791171"/>
                </a:lnTo>
                <a:lnTo>
                  <a:pt x="22951" y="831607"/>
                </a:lnTo>
                <a:lnTo>
                  <a:pt x="15616" y="873317"/>
                </a:lnTo>
                <a:lnTo>
                  <a:pt x="9788" y="916259"/>
                </a:lnTo>
                <a:lnTo>
                  <a:pt x="5390" y="960386"/>
                </a:lnTo>
                <a:lnTo>
                  <a:pt x="2344" y="1005656"/>
                </a:lnTo>
                <a:lnTo>
                  <a:pt x="573" y="1052023"/>
                </a:lnTo>
                <a:lnTo>
                  <a:pt x="0" y="1099442"/>
                </a:lnTo>
                <a:lnTo>
                  <a:pt x="14996" y="1049009"/>
                </a:lnTo>
                <a:lnTo>
                  <a:pt x="32713" y="1001378"/>
                </a:lnTo>
                <a:lnTo>
                  <a:pt x="53081" y="956559"/>
                </a:lnTo>
                <a:lnTo>
                  <a:pt x="76028" y="914560"/>
                </a:lnTo>
                <a:lnTo>
                  <a:pt x="101482" y="875393"/>
                </a:lnTo>
                <a:lnTo>
                  <a:pt x="129373" y="839066"/>
                </a:lnTo>
                <a:lnTo>
                  <a:pt x="159630" y="805590"/>
                </a:lnTo>
                <a:lnTo>
                  <a:pt x="192181" y="774974"/>
                </a:lnTo>
                <a:lnTo>
                  <a:pt x="226956" y="747228"/>
                </a:lnTo>
                <a:lnTo>
                  <a:pt x="263883" y="722361"/>
                </a:lnTo>
                <a:lnTo>
                  <a:pt x="302891" y="700384"/>
                </a:lnTo>
                <a:lnTo>
                  <a:pt x="343910" y="681305"/>
                </a:lnTo>
                <a:lnTo>
                  <a:pt x="386867" y="665135"/>
                </a:lnTo>
                <a:lnTo>
                  <a:pt x="431693" y="651883"/>
                </a:lnTo>
                <a:lnTo>
                  <a:pt x="478315" y="641559"/>
                </a:lnTo>
                <a:lnTo>
                  <a:pt x="526663" y="634173"/>
                </a:lnTo>
                <a:lnTo>
                  <a:pt x="576666" y="629734"/>
                </a:lnTo>
                <a:lnTo>
                  <a:pt x="628253" y="628253"/>
                </a:lnTo>
                <a:lnTo>
                  <a:pt x="785316" y="628253"/>
                </a:lnTo>
                <a:lnTo>
                  <a:pt x="785316" y="942379"/>
                </a:lnTo>
                <a:lnTo>
                  <a:pt x="1256506" y="446059"/>
                </a:lnTo>
                <a:lnTo>
                  <a:pt x="785316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1709" y="5340048"/>
            <a:ext cx="1256030" cy="942975"/>
          </a:xfrm>
          <a:custGeom>
            <a:avLst/>
            <a:gdLst/>
            <a:ahLst/>
            <a:cxnLst/>
            <a:rect l="l" t="t" r="r" b="b"/>
            <a:pathLst>
              <a:path w="1256029" h="942975">
                <a:moveTo>
                  <a:pt x="1228761" y="157434"/>
                </a:moveTo>
                <a:lnTo>
                  <a:pt x="327520" y="157434"/>
                </a:lnTo>
                <a:lnTo>
                  <a:pt x="341651" y="196687"/>
                </a:lnTo>
                <a:lnTo>
                  <a:pt x="470399" y="589212"/>
                </a:lnTo>
                <a:lnTo>
                  <a:pt x="478520" y="603957"/>
                </a:lnTo>
                <a:lnTo>
                  <a:pt x="491792" y="616493"/>
                </a:lnTo>
                <a:lnTo>
                  <a:pt x="507714" y="625202"/>
                </a:lnTo>
                <a:lnTo>
                  <a:pt x="523783" y="628465"/>
                </a:lnTo>
                <a:lnTo>
                  <a:pt x="1073321" y="628465"/>
                </a:lnTo>
                <a:lnTo>
                  <a:pt x="1118801" y="603957"/>
                </a:lnTo>
                <a:lnTo>
                  <a:pt x="1253881" y="196687"/>
                </a:lnTo>
                <a:lnTo>
                  <a:pt x="1255697" y="181943"/>
                </a:lnTo>
                <a:lnTo>
                  <a:pt x="1251919" y="169407"/>
                </a:lnTo>
                <a:lnTo>
                  <a:pt x="1242842" y="160697"/>
                </a:lnTo>
                <a:lnTo>
                  <a:pt x="1228761" y="157434"/>
                </a:lnTo>
                <a:close/>
              </a:path>
              <a:path w="1256029" h="942975">
                <a:moveTo>
                  <a:pt x="402885" y="425"/>
                </a:moveTo>
                <a:lnTo>
                  <a:pt x="66883" y="425"/>
                </a:lnTo>
                <a:lnTo>
                  <a:pt x="51740" y="4409"/>
                </a:lnTo>
                <a:lnTo>
                  <a:pt x="15051" y="32300"/>
                </a:lnTo>
                <a:lnTo>
                  <a:pt x="0" y="75860"/>
                </a:lnTo>
                <a:lnTo>
                  <a:pt x="939" y="91490"/>
                </a:lnTo>
                <a:lnTo>
                  <a:pt x="21098" y="132935"/>
                </a:lnTo>
                <a:lnTo>
                  <a:pt x="61006" y="156265"/>
                </a:lnTo>
                <a:lnTo>
                  <a:pt x="76374" y="158374"/>
                </a:lnTo>
                <a:lnTo>
                  <a:pt x="92005" y="157434"/>
                </a:lnTo>
                <a:lnTo>
                  <a:pt x="531634" y="157434"/>
                </a:lnTo>
                <a:lnTo>
                  <a:pt x="471970" y="44387"/>
                </a:lnTo>
                <a:lnTo>
                  <a:pt x="443614" y="12685"/>
                </a:lnTo>
                <a:lnTo>
                  <a:pt x="413629" y="1359"/>
                </a:lnTo>
                <a:lnTo>
                  <a:pt x="402885" y="425"/>
                </a:lnTo>
                <a:close/>
              </a:path>
              <a:path w="1256029" h="942975">
                <a:moveTo>
                  <a:pt x="71596" y="235"/>
                </a:moveTo>
                <a:lnTo>
                  <a:pt x="68451" y="235"/>
                </a:lnTo>
                <a:lnTo>
                  <a:pt x="65313" y="425"/>
                </a:lnTo>
                <a:lnTo>
                  <a:pt x="74734" y="425"/>
                </a:lnTo>
                <a:lnTo>
                  <a:pt x="71596" y="235"/>
                </a:lnTo>
                <a:close/>
              </a:path>
              <a:path w="1256029" h="942975">
                <a:moveTo>
                  <a:pt x="84164" y="0"/>
                </a:moveTo>
                <a:lnTo>
                  <a:pt x="79435" y="0"/>
                </a:lnTo>
                <a:lnTo>
                  <a:pt x="74734" y="425"/>
                </a:lnTo>
                <a:lnTo>
                  <a:pt x="88865" y="425"/>
                </a:lnTo>
                <a:lnTo>
                  <a:pt x="84164" y="0"/>
                </a:lnTo>
                <a:close/>
              </a:path>
              <a:path w="1256029" h="942975">
                <a:moveTo>
                  <a:pt x="563035" y="785475"/>
                </a:moveTo>
                <a:lnTo>
                  <a:pt x="532222" y="791559"/>
                </a:lnTo>
                <a:lnTo>
                  <a:pt x="507297" y="808242"/>
                </a:lnTo>
                <a:lnTo>
                  <a:pt x="490615" y="833167"/>
                </a:lnTo>
                <a:lnTo>
                  <a:pt x="484531" y="863980"/>
                </a:lnTo>
                <a:lnTo>
                  <a:pt x="490615" y="894793"/>
                </a:lnTo>
                <a:lnTo>
                  <a:pt x="507297" y="919719"/>
                </a:lnTo>
                <a:lnTo>
                  <a:pt x="532222" y="936401"/>
                </a:lnTo>
                <a:lnTo>
                  <a:pt x="563035" y="942485"/>
                </a:lnTo>
                <a:lnTo>
                  <a:pt x="593848" y="936401"/>
                </a:lnTo>
                <a:lnTo>
                  <a:pt x="618774" y="919719"/>
                </a:lnTo>
                <a:lnTo>
                  <a:pt x="635456" y="894793"/>
                </a:lnTo>
                <a:lnTo>
                  <a:pt x="641541" y="863980"/>
                </a:lnTo>
                <a:lnTo>
                  <a:pt x="635456" y="833167"/>
                </a:lnTo>
                <a:lnTo>
                  <a:pt x="618774" y="808242"/>
                </a:lnTo>
                <a:lnTo>
                  <a:pt x="593848" y="791559"/>
                </a:lnTo>
                <a:lnTo>
                  <a:pt x="563035" y="785475"/>
                </a:lnTo>
                <a:close/>
              </a:path>
              <a:path w="1256029" h="942975">
                <a:moveTo>
                  <a:pt x="1034066" y="785475"/>
                </a:moveTo>
                <a:lnTo>
                  <a:pt x="1003253" y="791559"/>
                </a:lnTo>
                <a:lnTo>
                  <a:pt x="978328" y="808242"/>
                </a:lnTo>
                <a:lnTo>
                  <a:pt x="961646" y="833167"/>
                </a:lnTo>
                <a:lnTo>
                  <a:pt x="955561" y="863980"/>
                </a:lnTo>
                <a:lnTo>
                  <a:pt x="961646" y="894793"/>
                </a:lnTo>
                <a:lnTo>
                  <a:pt x="978328" y="919719"/>
                </a:lnTo>
                <a:lnTo>
                  <a:pt x="1003253" y="936401"/>
                </a:lnTo>
                <a:lnTo>
                  <a:pt x="1034066" y="942485"/>
                </a:lnTo>
                <a:lnTo>
                  <a:pt x="1064880" y="936401"/>
                </a:lnTo>
                <a:lnTo>
                  <a:pt x="1089804" y="919719"/>
                </a:lnTo>
                <a:lnTo>
                  <a:pt x="1106483" y="894793"/>
                </a:lnTo>
                <a:lnTo>
                  <a:pt x="1112566" y="863980"/>
                </a:lnTo>
                <a:lnTo>
                  <a:pt x="1106483" y="833167"/>
                </a:lnTo>
                <a:lnTo>
                  <a:pt x="1089804" y="808242"/>
                </a:lnTo>
                <a:lnTo>
                  <a:pt x="1064880" y="791559"/>
                </a:lnTo>
                <a:lnTo>
                  <a:pt x="1034066" y="785475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8242" y="7162085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224993" y="588987"/>
                </a:moveTo>
                <a:lnTo>
                  <a:pt x="179475" y="595583"/>
                </a:lnTo>
                <a:lnTo>
                  <a:pt x="137160" y="610393"/>
                </a:lnTo>
                <a:lnTo>
                  <a:pt x="98931" y="632574"/>
                </a:lnTo>
                <a:lnTo>
                  <a:pt x="65672" y="661285"/>
                </a:lnTo>
                <a:lnTo>
                  <a:pt x="38265" y="695683"/>
                </a:lnTo>
                <a:lnTo>
                  <a:pt x="17595" y="734927"/>
                </a:lnTo>
                <a:lnTo>
                  <a:pt x="4546" y="778174"/>
                </a:lnTo>
                <a:lnTo>
                  <a:pt x="0" y="824582"/>
                </a:lnTo>
                <a:lnTo>
                  <a:pt x="0" y="942379"/>
                </a:lnTo>
                <a:lnTo>
                  <a:pt x="942379" y="942379"/>
                </a:lnTo>
                <a:lnTo>
                  <a:pt x="942379" y="824582"/>
                </a:lnTo>
                <a:lnTo>
                  <a:pt x="937881" y="778174"/>
                </a:lnTo>
                <a:lnTo>
                  <a:pt x="924949" y="734927"/>
                </a:lnTo>
                <a:lnTo>
                  <a:pt x="910230" y="706784"/>
                </a:lnTo>
                <a:lnTo>
                  <a:pt x="471189" y="706784"/>
                </a:lnTo>
                <a:lnTo>
                  <a:pt x="424239" y="703049"/>
                </a:lnTo>
                <a:lnTo>
                  <a:pt x="379089" y="692212"/>
                </a:lnTo>
                <a:lnTo>
                  <a:pt x="336164" y="674832"/>
                </a:lnTo>
                <a:lnTo>
                  <a:pt x="295889" y="651463"/>
                </a:lnTo>
                <a:lnTo>
                  <a:pt x="258690" y="622663"/>
                </a:lnTo>
                <a:lnTo>
                  <a:pt x="224993" y="588987"/>
                </a:lnTo>
                <a:close/>
              </a:path>
              <a:path w="942975" h="942975">
                <a:moveTo>
                  <a:pt x="717386" y="588987"/>
                </a:moveTo>
                <a:lnTo>
                  <a:pt x="683688" y="622663"/>
                </a:lnTo>
                <a:lnTo>
                  <a:pt x="646489" y="651463"/>
                </a:lnTo>
                <a:lnTo>
                  <a:pt x="606215" y="674832"/>
                </a:lnTo>
                <a:lnTo>
                  <a:pt x="563290" y="692212"/>
                </a:lnTo>
                <a:lnTo>
                  <a:pt x="518139" y="703049"/>
                </a:lnTo>
                <a:lnTo>
                  <a:pt x="471189" y="706784"/>
                </a:lnTo>
                <a:lnTo>
                  <a:pt x="910230" y="706784"/>
                </a:lnTo>
                <a:lnTo>
                  <a:pt x="877149" y="661285"/>
                </a:lnTo>
                <a:lnTo>
                  <a:pt x="843965" y="632574"/>
                </a:lnTo>
                <a:lnTo>
                  <a:pt x="805716" y="610393"/>
                </a:lnTo>
                <a:lnTo>
                  <a:pt x="763242" y="595583"/>
                </a:lnTo>
                <a:lnTo>
                  <a:pt x="717386" y="588987"/>
                </a:lnTo>
                <a:close/>
              </a:path>
              <a:path w="942975" h="942975">
                <a:moveTo>
                  <a:pt x="471189" y="0"/>
                </a:moveTo>
                <a:lnTo>
                  <a:pt x="428983" y="4747"/>
                </a:lnTo>
                <a:lnTo>
                  <a:pt x="389200" y="18433"/>
                </a:lnTo>
                <a:lnTo>
                  <a:pt x="352519" y="40225"/>
                </a:lnTo>
                <a:lnTo>
                  <a:pt x="319620" y="69288"/>
                </a:lnTo>
                <a:lnTo>
                  <a:pt x="291181" y="104789"/>
                </a:lnTo>
                <a:lnTo>
                  <a:pt x="267880" y="145894"/>
                </a:lnTo>
                <a:lnTo>
                  <a:pt x="250396" y="191769"/>
                </a:lnTo>
                <a:lnTo>
                  <a:pt x="239408" y="241580"/>
                </a:lnTo>
                <a:lnTo>
                  <a:pt x="235594" y="294493"/>
                </a:lnTo>
                <a:lnTo>
                  <a:pt x="239408" y="347407"/>
                </a:lnTo>
                <a:lnTo>
                  <a:pt x="250396" y="397218"/>
                </a:lnTo>
                <a:lnTo>
                  <a:pt x="267880" y="443092"/>
                </a:lnTo>
                <a:lnTo>
                  <a:pt x="291181" y="484197"/>
                </a:lnTo>
                <a:lnTo>
                  <a:pt x="319620" y="519698"/>
                </a:lnTo>
                <a:lnTo>
                  <a:pt x="352519" y="548761"/>
                </a:lnTo>
                <a:lnTo>
                  <a:pt x="389200" y="570553"/>
                </a:lnTo>
                <a:lnTo>
                  <a:pt x="428983" y="584239"/>
                </a:lnTo>
                <a:lnTo>
                  <a:pt x="471189" y="588987"/>
                </a:lnTo>
                <a:lnTo>
                  <a:pt x="513396" y="584239"/>
                </a:lnTo>
                <a:lnTo>
                  <a:pt x="553179" y="570553"/>
                </a:lnTo>
                <a:lnTo>
                  <a:pt x="589859" y="548761"/>
                </a:lnTo>
                <a:lnTo>
                  <a:pt x="622759" y="519698"/>
                </a:lnTo>
                <a:lnTo>
                  <a:pt x="651198" y="484197"/>
                </a:lnTo>
                <a:lnTo>
                  <a:pt x="674499" y="443092"/>
                </a:lnTo>
                <a:lnTo>
                  <a:pt x="691983" y="397218"/>
                </a:lnTo>
                <a:lnTo>
                  <a:pt x="702971" y="347407"/>
                </a:lnTo>
                <a:lnTo>
                  <a:pt x="706784" y="294493"/>
                </a:lnTo>
                <a:lnTo>
                  <a:pt x="702971" y="241580"/>
                </a:lnTo>
                <a:lnTo>
                  <a:pt x="691983" y="191769"/>
                </a:lnTo>
                <a:lnTo>
                  <a:pt x="674499" y="145894"/>
                </a:lnTo>
                <a:lnTo>
                  <a:pt x="651198" y="104789"/>
                </a:lnTo>
                <a:lnTo>
                  <a:pt x="622759" y="69288"/>
                </a:lnTo>
                <a:lnTo>
                  <a:pt x="589859" y="40225"/>
                </a:lnTo>
                <a:lnTo>
                  <a:pt x="553179" y="18433"/>
                </a:lnTo>
                <a:lnTo>
                  <a:pt x="513396" y="4747"/>
                </a:lnTo>
                <a:lnTo>
                  <a:pt x="47118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34946" y="9036422"/>
            <a:ext cx="1099185" cy="1099820"/>
          </a:xfrm>
          <a:custGeom>
            <a:avLst/>
            <a:gdLst/>
            <a:ahLst/>
            <a:cxnLst/>
            <a:rect l="l" t="t" r="r" b="b"/>
            <a:pathLst>
              <a:path w="1099185" h="1099820">
                <a:moveTo>
                  <a:pt x="709557" y="0"/>
                </a:moveTo>
                <a:lnTo>
                  <a:pt x="659611" y="17046"/>
                </a:lnTo>
                <a:lnTo>
                  <a:pt x="628014" y="53746"/>
                </a:lnTo>
                <a:lnTo>
                  <a:pt x="614742" y="80298"/>
                </a:lnTo>
                <a:lnTo>
                  <a:pt x="592198" y="125158"/>
                </a:lnTo>
                <a:lnTo>
                  <a:pt x="563324" y="182050"/>
                </a:lnTo>
                <a:lnTo>
                  <a:pt x="531064" y="244701"/>
                </a:lnTo>
                <a:lnTo>
                  <a:pt x="498363" y="306837"/>
                </a:lnTo>
                <a:lnTo>
                  <a:pt x="468165" y="362184"/>
                </a:lnTo>
                <a:lnTo>
                  <a:pt x="443412" y="404467"/>
                </a:lnTo>
                <a:lnTo>
                  <a:pt x="402984" y="446868"/>
                </a:lnTo>
                <a:lnTo>
                  <a:pt x="346021" y="468701"/>
                </a:lnTo>
                <a:lnTo>
                  <a:pt x="314007" y="471375"/>
                </a:lnTo>
                <a:lnTo>
                  <a:pt x="314007" y="1099390"/>
                </a:lnTo>
                <a:lnTo>
                  <a:pt x="863520" y="1099390"/>
                </a:lnTo>
                <a:lnTo>
                  <a:pt x="887193" y="1095759"/>
                </a:lnTo>
                <a:lnTo>
                  <a:pt x="925119" y="1070246"/>
                </a:lnTo>
                <a:lnTo>
                  <a:pt x="1030801" y="785898"/>
                </a:lnTo>
                <a:lnTo>
                  <a:pt x="1078810" y="645453"/>
                </a:lnTo>
                <a:lnTo>
                  <a:pt x="1096497" y="582431"/>
                </a:lnTo>
                <a:lnTo>
                  <a:pt x="1099024" y="549877"/>
                </a:lnTo>
                <a:lnTo>
                  <a:pt x="1092939" y="519065"/>
                </a:lnTo>
                <a:lnTo>
                  <a:pt x="1076257" y="494141"/>
                </a:lnTo>
                <a:lnTo>
                  <a:pt x="1051333" y="477459"/>
                </a:lnTo>
                <a:lnTo>
                  <a:pt x="1020523" y="471375"/>
                </a:lnTo>
                <a:lnTo>
                  <a:pt x="785017" y="471375"/>
                </a:lnTo>
                <a:lnTo>
                  <a:pt x="754206" y="464629"/>
                </a:lnTo>
                <a:lnTo>
                  <a:pt x="729281" y="446843"/>
                </a:lnTo>
                <a:lnTo>
                  <a:pt x="712600" y="421698"/>
                </a:lnTo>
                <a:lnTo>
                  <a:pt x="706516" y="392874"/>
                </a:lnTo>
                <a:lnTo>
                  <a:pt x="711110" y="360680"/>
                </a:lnTo>
                <a:lnTo>
                  <a:pt x="722856" y="309603"/>
                </a:lnTo>
                <a:lnTo>
                  <a:pt x="738702" y="249019"/>
                </a:lnTo>
                <a:lnTo>
                  <a:pt x="755594" y="188304"/>
                </a:lnTo>
                <a:lnTo>
                  <a:pt x="770480" y="136834"/>
                </a:lnTo>
                <a:lnTo>
                  <a:pt x="780308" y="103987"/>
                </a:lnTo>
                <a:lnTo>
                  <a:pt x="783742" y="73298"/>
                </a:lnTo>
                <a:lnTo>
                  <a:pt x="758229" y="20749"/>
                </a:lnTo>
                <a:lnTo>
                  <a:pt x="723884" y="2790"/>
                </a:lnTo>
                <a:lnTo>
                  <a:pt x="716721" y="953"/>
                </a:lnTo>
                <a:lnTo>
                  <a:pt x="709557" y="0"/>
                </a:lnTo>
                <a:close/>
              </a:path>
              <a:path w="1099185" h="1099820">
                <a:moveTo>
                  <a:pt x="157003" y="471375"/>
                </a:moveTo>
                <a:lnTo>
                  <a:pt x="0" y="471375"/>
                </a:lnTo>
                <a:lnTo>
                  <a:pt x="0" y="1099390"/>
                </a:lnTo>
                <a:lnTo>
                  <a:pt x="157003" y="1099390"/>
                </a:lnTo>
                <a:lnTo>
                  <a:pt x="157003" y="471375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2462" y="3736768"/>
            <a:ext cx="7314269" cy="256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5143" y="5652940"/>
            <a:ext cx="8395712" cy="326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65143" y="7476214"/>
            <a:ext cx="10920819" cy="324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1792" y="9447668"/>
            <a:ext cx="6138127" cy="307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5546" y="448116"/>
            <a:ext cx="6123940" cy="492125"/>
          </a:xfrm>
          <a:custGeom>
            <a:avLst/>
            <a:gdLst/>
            <a:ahLst/>
            <a:cxnLst/>
            <a:rect l="l" t="t" r="r" b="b"/>
            <a:pathLst>
              <a:path w="6123940" h="492125">
                <a:moveTo>
                  <a:pt x="161502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6551" y="483838"/>
                </a:lnTo>
                <a:lnTo>
                  <a:pt x="106551" y="333058"/>
                </a:lnTo>
                <a:lnTo>
                  <a:pt x="161502" y="333058"/>
                </a:lnTo>
                <a:lnTo>
                  <a:pt x="207187" y="327420"/>
                </a:lnTo>
                <a:lnTo>
                  <a:pt x="247528" y="311415"/>
                </a:lnTo>
                <a:lnTo>
                  <a:pt x="281206" y="286399"/>
                </a:lnTo>
                <a:lnTo>
                  <a:pt x="306897" y="253733"/>
                </a:lnTo>
                <a:lnTo>
                  <a:pt x="315530" y="233207"/>
                </a:lnTo>
                <a:lnTo>
                  <a:pt x="106551" y="233207"/>
                </a:lnTo>
                <a:lnTo>
                  <a:pt x="106551" y="108562"/>
                </a:lnTo>
                <a:lnTo>
                  <a:pt x="315575" y="108562"/>
                </a:lnTo>
                <a:lnTo>
                  <a:pt x="306897" y="87862"/>
                </a:lnTo>
                <a:lnTo>
                  <a:pt x="281206" y="55034"/>
                </a:lnTo>
                <a:lnTo>
                  <a:pt x="247528" y="29858"/>
                </a:lnTo>
                <a:lnTo>
                  <a:pt x="207187" y="13728"/>
                </a:lnTo>
                <a:lnTo>
                  <a:pt x="161502" y="8041"/>
                </a:lnTo>
                <a:close/>
              </a:path>
              <a:path w="6123940" h="492125">
                <a:moveTo>
                  <a:pt x="315575" y="108562"/>
                </a:moveTo>
                <a:lnTo>
                  <a:pt x="160162" y="108562"/>
                </a:lnTo>
                <a:lnTo>
                  <a:pt x="186538" y="113305"/>
                </a:lnTo>
                <a:lnTo>
                  <a:pt x="207323" y="126404"/>
                </a:lnTo>
                <a:lnTo>
                  <a:pt x="220946" y="146163"/>
                </a:lnTo>
                <a:lnTo>
                  <a:pt x="225836" y="170884"/>
                </a:lnTo>
                <a:lnTo>
                  <a:pt x="220946" y="195323"/>
                </a:lnTo>
                <a:lnTo>
                  <a:pt x="207323" y="215113"/>
                </a:lnTo>
                <a:lnTo>
                  <a:pt x="186538" y="228370"/>
                </a:lnTo>
                <a:lnTo>
                  <a:pt x="160162" y="233207"/>
                </a:lnTo>
                <a:lnTo>
                  <a:pt x="315530" y="233207"/>
                </a:lnTo>
                <a:lnTo>
                  <a:pt x="323281" y="214775"/>
                </a:lnTo>
                <a:lnTo>
                  <a:pt x="329037" y="170884"/>
                </a:lnTo>
                <a:lnTo>
                  <a:pt x="323281" y="126944"/>
                </a:lnTo>
                <a:lnTo>
                  <a:pt x="315575" y="108562"/>
                </a:lnTo>
                <a:close/>
              </a:path>
              <a:path w="6123940" h="492125">
                <a:moveTo>
                  <a:pt x="698800" y="8041"/>
                </a:moveTo>
                <a:lnTo>
                  <a:pt x="397239" y="8041"/>
                </a:lnTo>
                <a:lnTo>
                  <a:pt x="397239" y="483838"/>
                </a:lnTo>
                <a:lnTo>
                  <a:pt x="698800" y="483838"/>
                </a:lnTo>
                <a:lnTo>
                  <a:pt x="698800" y="381978"/>
                </a:lnTo>
                <a:lnTo>
                  <a:pt x="503790" y="381978"/>
                </a:lnTo>
                <a:lnTo>
                  <a:pt x="503790" y="296870"/>
                </a:lnTo>
                <a:lnTo>
                  <a:pt x="658592" y="296870"/>
                </a:lnTo>
                <a:lnTo>
                  <a:pt x="658592" y="195009"/>
                </a:lnTo>
                <a:lnTo>
                  <a:pt x="503790" y="195009"/>
                </a:lnTo>
                <a:lnTo>
                  <a:pt x="503790" y="109902"/>
                </a:lnTo>
                <a:lnTo>
                  <a:pt x="698800" y="109902"/>
                </a:lnTo>
                <a:lnTo>
                  <a:pt x="698800" y="8041"/>
                </a:lnTo>
                <a:close/>
              </a:path>
              <a:path w="6123940" h="492125">
                <a:moveTo>
                  <a:pt x="886632" y="8041"/>
                </a:moveTo>
                <a:lnTo>
                  <a:pt x="780080" y="8041"/>
                </a:lnTo>
                <a:lnTo>
                  <a:pt x="780080" y="483838"/>
                </a:lnTo>
                <a:lnTo>
                  <a:pt x="886632" y="483838"/>
                </a:lnTo>
                <a:lnTo>
                  <a:pt x="886632" y="295530"/>
                </a:lnTo>
                <a:lnTo>
                  <a:pt x="1184843" y="295530"/>
                </a:lnTo>
                <a:lnTo>
                  <a:pt x="1184843" y="194339"/>
                </a:lnTo>
                <a:lnTo>
                  <a:pt x="886632" y="194339"/>
                </a:lnTo>
                <a:lnTo>
                  <a:pt x="886632" y="8041"/>
                </a:lnTo>
                <a:close/>
              </a:path>
              <a:path w="6123940" h="492125">
                <a:moveTo>
                  <a:pt x="1184843" y="295530"/>
                </a:moveTo>
                <a:lnTo>
                  <a:pt x="1078291" y="295530"/>
                </a:lnTo>
                <a:lnTo>
                  <a:pt x="1078291" y="483838"/>
                </a:lnTo>
                <a:lnTo>
                  <a:pt x="1184843" y="483838"/>
                </a:lnTo>
                <a:lnTo>
                  <a:pt x="1184843" y="295530"/>
                </a:lnTo>
                <a:close/>
              </a:path>
              <a:path w="6123940" h="492125">
                <a:moveTo>
                  <a:pt x="1184843" y="8041"/>
                </a:moveTo>
                <a:lnTo>
                  <a:pt x="1078291" y="8041"/>
                </a:lnTo>
                <a:lnTo>
                  <a:pt x="1078291" y="194339"/>
                </a:lnTo>
                <a:lnTo>
                  <a:pt x="1184843" y="194339"/>
                </a:lnTo>
                <a:lnTo>
                  <a:pt x="1184843" y="8041"/>
                </a:lnTo>
                <a:close/>
              </a:path>
              <a:path w="6123940" h="492125">
                <a:moveTo>
                  <a:pt x="1478300" y="109902"/>
                </a:moveTo>
                <a:lnTo>
                  <a:pt x="1371078" y="109902"/>
                </a:lnTo>
                <a:lnTo>
                  <a:pt x="1371078" y="483838"/>
                </a:lnTo>
                <a:lnTo>
                  <a:pt x="1478300" y="483838"/>
                </a:lnTo>
                <a:lnTo>
                  <a:pt x="1478300" y="109902"/>
                </a:lnTo>
                <a:close/>
              </a:path>
              <a:path w="6123940" h="492125">
                <a:moveTo>
                  <a:pt x="1867042" y="8041"/>
                </a:moveTo>
                <a:lnTo>
                  <a:pt x="1770542" y="8041"/>
                </a:lnTo>
                <a:lnTo>
                  <a:pt x="1566821" y="483838"/>
                </a:lnTo>
                <a:lnTo>
                  <a:pt x="1678064" y="483838"/>
                </a:lnTo>
                <a:lnTo>
                  <a:pt x="1720282" y="383318"/>
                </a:lnTo>
                <a:lnTo>
                  <a:pt x="2027724" y="383318"/>
                </a:lnTo>
                <a:lnTo>
                  <a:pt x="1988127" y="290839"/>
                </a:lnTo>
                <a:lnTo>
                  <a:pt x="1759150" y="290839"/>
                </a:lnTo>
                <a:lnTo>
                  <a:pt x="1818792" y="147430"/>
                </a:lnTo>
                <a:lnTo>
                  <a:pt x="1926724" y="147430"/>
                </a:lnTo>
                <a:lnTo>
                  <a:pt x="1867042" y="8041"/>
                </a:lnTo>
                <a:close/>
              </a:path>
              <a:path w="6123940" h="492125">
                <a:moveTo>
                  <a:pt x="2027724" y="383318"/>
                </a:moveTo>
                <a:lnTo>
                  <a:pt x="1917302" y="383318"/>
                </a:lnTo>
                <a:lnTo>
                  <a:pt x="1959521" y="483838"/>
                </a:lnTo>
                <a:lnTo>
                  <a:pt x="2070764" y="483838"/>
                </a:lnTo>
                <a:lnTo>
                  <a:pt x="2027724" y="383318"/>
                </a:lnTo>
                <a:close/>
              </a:path>
              <a:path w="6123940" h="492125">
                <a:moveTo>
                  <a:pt x="1926724" y="147430"/>
                </a:moveTo>
                <a:lnTo>
                  <a:pt x="1818792" y="147430"/>
                </a:lnTo>
                <a:lnTo>
                  <a:pt x="1878434" y="290839"/>
                </a:lnTo>
                <a:lnTo>
                  <a:pt x="1988127" y="290839"/>
                </a:lnTo>
                <a:lnTo>
                  <a:pt x="1926724" y="147430"/>
                </a:lnTo>
                <a:close/>
              </a:path>
              <a:path w="6123940" h="492125">
                <a:moveTo>
                  <a:pt x="1600935" y="8041"/>
                </a:moveTo>
                <a:lnTo>
                  <a:pt x="1249783" y="8041"/>
                </a:lnTo>
                <a:lnTo>
                  <a:pt x="1249783" y="109902"/>
                </a:lnTo>
                <a:lnTo>
                  <a:pt x="1600935" y="109902"/>
                </a:lnTo>
                <a:lnTo>
                  <a:pt x="1600935" y="8041"/>
                </a:lnTo>
                <a:close/>
              </a:path>
              <a:path w="6123940" h="492125">
                <a:moveTo>
                  <a:pt x="2440679" y="8041"/>
                </a:moveTo>
                <a:lnTo>
                  <a:pt x="2120354" y="8041"/>
                </a:lnTo>
                <a:lnTo>
                  <a:pt x="2120354" y="483838"/>
                </a:lnTo>
                <a:lnTo>
                  <a:pt x="2318044" y="483838"/>
                </a:lnTo>
                <a:lnTo>
                  <a:pt x="2370749" y="476451"/>
                </a:lnTo>
                <a:lnTo>
                  <a:pt x="2415605" y="455617"/>
                </a:lnTo>
                <a:lnTo>
                  <a:pt x="2450393" y="423333"/>
                </a:lnTo>
                <a:lnTo>
                  <a:pt x="2470880" y="385328"/>
                </a:lnTo>
                <a:lnTo>
                  <a:pt x="2227576" y="385328"/>
                </a:lnTo>
                <a:lnTo>
                  <a:pt x="2227576" y="278776"/>
                </a:lnTo>
                <a:lnTo>
                  <a:pt x="2470659" y="278776"/>
                </a:lnTo>
                <a:lnTo>
                  <a:pt x="2450393" y="241152"/>
                </a:lnTo>
                <a:lnTo>
                  <a:pt x="2415605" y="208964"/>
                </a:lnTo>
                <a:lnTo>
                  <a:pt x="2370749" y="188260"/>
                </a:lnTo>
                <a:lnTo>
                  <a:pt x="2318044" y="180936"/>
                </a:lnTo>
                <a:lnTo>
                  <a:pt x="2227576" y="180936"/>
                </a:lnTo>
                <a:lnTo>
                  <a:pt x="2227576" y="109902"/>
                </a:lnTo>
                <a:lnTo>
                  <a:pt x="2440679" y="109902"/>
                </a:lnTo>
                <a:lnTo>
                  <a:pt x="2440679" y="8041"/>
                </a:lnTo>
                <a:close/>
              </a:path>
              <a:path w="6123940" h="492125">
                <a:moveTo>
                  <a:pt x="2470659" y="278776"/>
                </a:moveTo>
                <a:lnTo>
                  <a:pt x="2316704" y="278776"/>
                </a:lnTo>
                <a:lnTo>
                  <a:pt x="2340829" y="282347"/>
                </a:lnTo>
                <a:lnTo>
                  <a:pt x="2359928" y="292766"/>
                </a:lnTo>
                <a:lnTo>
                  <a:pt x="2372493" y="309592"/>
                </a:lnTo>
                <a:lnTo>
                  <a:pt x="2377016" y="332387"/>
                </a:lnTo>
                <a:lnTo>
                  <a:pt x="2372493" y="355078"/>
                </a:lnTo>
                <a:lnTo>
                  <a:pt x="2359928" y="371674"/>
                </a:lnTo>
                <a:lnTo>
                  <a:pt x="2340829" y="381862"/>
                </a:lnTo>
                <a:lnTo>
                  <a:pt x="2316704" y="385328"/>
                </a:lnTo>
                <a:lnTo>
                  <a:pt x="2470880" y="385328"/>
                </a:lnTo>
                <a:lnTo>
                  <a:pt x="2472894" y="381591"/>
                </a:lnTo>
                <a:lnTo>
                  <a:pt x="2480887" y="332387"/>
                </a:lnTo>
                <a:lnTo>
                  <a:pt x="2472894" y="282926"/>
                </a:lnTo>
                <a:lnTo>
                  <a:pt x="2470659" y="278776"/>
                </a:lnTo>
                <a:close/>
              </a:path>
              <a:path w="6123940" h="492125">
                <a:moveTo>
                  <a:pt x="2850572" y="8041"/>
                </a:moveTo>
                <a:lnTo>
                  <a:pt x="2549011" y="8041"/>
                </a:lnTo>
                <a:lnTo>
                  <a:pt x="2549011" y="483838"/>
                </a:lnTo>
                <a:lnTo>
                  <a:pt x="2850572" y="483838"/>
                </a:lnTo>
                <a:lnTo>
                  <a:pt x="2850572" y="381978"/>
                </a:lnTo>
                <a:lnTo>
                  <a:pt x="2655563" y="381978"/>
                </a:lnTo>
                <a:lnTo>
                  <a:pt x="2655563" y="296870"/>
                </a:lnTo>
                <a:lnTo>
                  <a:pt x="2810364" y="296870"/>
                </a:lnTo>
                <a:lnTo>
                  <a:pt x="2810364" y="195009"/>
                </a:lnTo>
                <a:lnTo>
                  <a:pt x="2655563" y="195009"/>
                </a:lnTo>
                <a:lnTo>
                  <a:pt x="2655563" y="109902"/>
                </a:lnTo>
                <a:lnTo>
                  <a:pt x="2850572" y="109902"/>
                </a:lnTo>
                <a:lnTo>
                  <a:pt x="2850572" y="8041"/>
                </a:lnTo>
                <a:close/>
              </a:path>
              <a:path w="6123940" h="492125">
                <a:moveTo>
                  <a:pt x="2894990" y="390019"/>
                </a:moveTo>
                <a:lnTo>
                  <a:pt x="2894990" y="488529"/>
                </a:lnTo>
                <a:lnTo>
                  <a:pt x="2905534" y="489807"/>
                </a:lnTo>
                <a:lnTo>
                  <a:pt x="2916518" y="490707"/>
                </a:lnTo>
                <a:lnTo>
                  <a:pt x="2928633" y="491356"/>
                </a:lnTo>
                <a:lnTo>
                  <a:pt x="2942570" y="491880"/>
                </a:lnTo>
                <a:lnTo>
                  <a:pt x="2985071" y="486531"/>
                </a:lnTo>
                <a:lnTo>
                  <a:pt x="3020554" y="471428"/>
                </a:lnTo>
                <a:lnTo>
                  <a:pt x="3048702" y="446981"/>
                </a:lnTo>
                <a:lnTo>
                  <a:pt x="3069201" y="413598"/>
                </a:lnTo>
                <a:lnTo>
                  <a:pt x="3075650" y="392030"/>
                </a:lnTo>
                <a:lnTo>
                  <a:pt x="2927156" y="392030"/>
                </a:lnTo>
                <a:lnTo>
                  <a:pt x="2917607" y="391904"/>
                </a:lnTo>
                <a:lnTo>
                  <a:pt x="2909565" y="391527"/>
                </a:lnTo>
                <a:lnTo>
                  <a:pt x="2902278" y="390899"/>
                </a:lnTo>
                <a:lnTo>
                  <a:pt x="2894990" y="390019"/>
                </a:lnTo>
                <a:close/>
              </a:path>
              <a:path w="6123940" h="492125">
                <a:moveTo>
                  <a:pt x="3331919" y="109902"/>
                </a:moveTo>
                <a:lnTo>
                  <a:pt x="3224697" y="109902"/>
                </a:lnTo>
                <a:lnTo>
                  <a:pt x="3224697" y="483838"/>
                </a:lnTo>
                <a:lnTo>
                  <a:pt x="3331919" y="483838"/>
                </a:lnTo>
                <a:lnTo>
                  <a:pt x="3331919" y="109902"/>
                </a:lnTo>
                <a:close/>
              </a:path>
              <a:path w="6123940" h="492125">
                <a:moveTo>
                  <a:pt x="3331919" y="8041"/>
                </a:moveTo>
                <a:lnTo>
                  <a:pt x="2978757" y="8041"/>
                </a:lnTo>
                <a:lnTo>
                  <a:pt x="2978757" y="308933"/>
                </a:lnTo>
                <a:lnTo>
                  <a:pt x="2975218" y="350471"/>
                </a:lnTo>
                <a:lnTo>
                  <a:pt x="2965019" y="375863"/>
                </a:lnTo>
                <a:lnTo>
                  <a:pt x="2948789" y="388564"/>
                </a:lnTo>
                <a:lnTo>
                  <a:pt x="2927156" y="392030"/>
                </a:lnTo>
                <a:lnTo>
                  <a:pt x="3075650" y="392030"/>
                </a:lnTo>
                <a:lnTo>
                  <a:pt x="3081732" y="371690"/>
                </a:lnTo>
                <a:lnTo>
                  <a:pt x="3085979" y="321665"/>
                </a:lnTo>
                <a:lnTo>
                  <a:pt x="3085979" y="109902"/>
                </a:lnTo>
                <a:lnTo>
                  <a:pt x="3331919" y="109902"/>
                </a:lnTo>
                <a:lnTo>
                  <a:pt x="3331919" y="8041"/>
                </a:lnTo>
                <a:close/>
              </a:path>
              <a:path w="6123940" h="492125">
                <a:moveTo>
                  <a:pt x="3539714" y="8041"/>
                </a:moveTo>
                <a:lnTo>
                  <a:pt x="3432481" y="8041"/>
                </a:lnTo>
                <a:lnTo>
                  <a:pt x="3432481" y="483838"/>
                </a:lnTo>
                <a:lnTo>
                  <a:pt x="3616099" y="483838"/>
                </a:lnTo>
                <a:lnTo>
                  <a:pt x="3668804" y="476295"/>
                </a:lnTo>
                <a:lnTo>
                  <a:pt x="3713660" y="455017"/>
                </a:lnTo>
                <a:lnTo>
                  <a:pt x="3748448" y="422030"/>
                </a:lnTo>
                <a:lnTo>
                  <a:pt x="3767802" y="385328"/>
                </a:lnTo>
                <a:lnTo>
                  <a:pt x="3539714" y="385328"/>
                </a:lnTo>
                <a:lnTo>
                  <a:pt x="3539714" y="272745"/>
                </a:lnTo>
                <a:lnTo>
                  <a:pt x="3768078" y="272745"/>
                </a:lnTo>
                <a:lnTo>
                  <a:pt x="3748448" y="235464"/>
                </a:lnTo>
                <a:lnTo>
                  <a:pt x="3713660" y="202670"/>
                </a:lnTo>
                <a:lnTo>
                  <a:pt x="3668804" y="181649"/>
                </a:lnTo>
                <a:lnTo>
                  <a:pt x="3616099" y="174235"/>
                </a:lnTo>
                <a:lnTo>
                  <a:pt x="3539714" y="174235"/>
                </a:lnTo>
                <a:lnTo>
                  <a:pt x="3539714" y="8041"/>
                </a:lnTo>
                <a:close/>
              </a:path>
              <a:path w="6123940" h="492125">
                <a:moveTo>
                  <a:pt x="3768078" y="272745"/>
                </a:moveTo>
                <a:lnTo>
                  <a:pt x="3614769" y="272745"/>
                </a:lnTo>
                <a:lnTo>
                  <a:pt x="3638892" y="276358"/>
                </a:lnTo>
                <a:lnTo>
                  <a:pt x="3657988" y="287069"/>
                </a:lnTo>
                <a:lnTo>
                  <a:pt x="3670549" y="304692"/>
                </a:lnTo>
                <a:lnTo>
                  <a:pt x="3675071" y="329037"/>
                </a:lnTo>
                <a:lnTo>
                  <a:pt x="3670549" y="353947"/>
                </a:lnTo>
                <a:lnTo>
                  <a:pt x="3657988" y="371507"/>
                </a:lnTo>
                <a:lnTo>
                  <a:pt x="3638892" y="381904"/>
                </a:lnTo>
                <a:lnTo>
                  <a:pt x="3614769" y="385328"/>
                </a:lnTo>
                <a:lnTo>
                  <a:pt x="3767802" y="385328"/>
                </a:lnTo>
                <a:lnTo>
                  <a:pt x="3770949" y="379361"/>
                </a:lnTo>
                <a:lnTo>
                  <a:pt x="3778942" y="329037"/>
                </a:lnTo>
                <a:lnTo>
                  <a:pt x="3770949" y="278197"/>
                </a:lnTo>
                <a:lnTo>
                  <a:pt x="3768078" y="272745"/>
                </a:lnTo>
                <a:close/>
              </a:path>
              <a:path w="6123940" h="492125">
                <a:moveTo>
                  <a:pt x="3955261" y="8041"/>
                </a:moveTo>
                <a:lnTo>
                  <a:pt x="3848699" y="8041"/>
                </a:lnTo>
                <a:lnTo>
                  <a:pt x="3848699" y="483838"/>
                </a:lnTo>
                <a:lnTo>
                  <a:pt x="3955261" y="483838"/>
                </a:lnTo>
                <a:lnTo>
                  <a:pt x="3955261" y="295530"/>
                </a:lnTo>
                <a:lnTo>
                  <a:pt x="4253462" y="295530"/>
                </a:lnTo>
                <a:lnTo>
                  <a:pt x="4253462" y="194339"/>
                </a:lnTo>
                <a:lnTo>
                  <a:pt x="3955261" y="194339"/>
                </a:lnTo>
                <a:lnTo>
                  <a:pt x="3955261" y="8041"/>
                </a:lnTo>
                <a:close/>
              </a:path>
              <a:path w="6123940" h="492125">
                <a:moveTo>
                  <a:pt x="4253462" y="295530"/>
                </a:moveTo>
                <a:lnTo>
                  <a:pt x="4146910" y="295530"/>
                </a:lnTo>
                <a:lnTo>
                  <a:pt x="4146910" y="483838"/>
                </a:lnTo>
                <a:lnTo>
                  <a:pt x="4253462" y="483838"/>
                </a:lnTo>
                <a:lnTo>
                  <a:pt x="4253462" y="295530"/>
                </a:lnTo>
                <a:close/>
              </a:path>
              <a:path w="6123940" h="492125">
                <a:moveTo>
                  <a:pt x="4253462" y="8041"/>
                </a:moveTo>
                <a:lnTo>
                  <a:pt x="4146910" y="8041"/>
                </a:lnTo>
                <a:lnTo>
                  <a:pt x="4146910" y="194339"/>
                </a:lnTo>
                <a:lnTo>
                  <a:pt x="4253462" y="194339"/>
                </a:lnTo>
                <a:lnTo>
                  <a:pt x="4253462" y="8041"/>
                </a:lnTo>
                <a:close/>
              </a:path>
              <a:path w="6123940" h="492125">
                <a:moveTo>
                  <a:pt x="4573054" y="0"/>
                </a:moveTo>
                <a:lnTo>
                  <a:pt x="4523429" y="5015"/>
                </a:lnTo>
                <a:lnTo>
                  <a:pt x="4477235" y="19392"/>
                </a:lnTo>
                <a:lnTo>
                  <a:pt x="4435455" y="42124"/>
                </a:lnTo>
                <a:lnTo>
                  <a:pt x="4399070" y="72207"/>
                </a:lnTo>
                <a:lnTo>
                  <a:pt x="4369061" y="108635"/>
                </a:lnTo>
                <a:lnTo>
                  <a:pt x="4346412" y="150403"/>
                </a:lnTo>
                <a:lnTo>
                  <a:pt x="4332102" y="196507"/>
                </a:lnTo>
                <a:lnTo>
                  <a:pt x="4327114" y="245940"/>
                </a:lnTo>
                <a:lnTo>
                  <a:pt x="4332102" y="295373"/>
                </a:lnTo>
                <a:lnTo>
                  <a:pt x="4346412" y="341476"/>
                </a:lnTo>
                <a:lnTo>
                  <a:pt x="4369061" y="383244"/>
                </a:lnTo>
                <a:lnTo>
                  <a:pt x="4399070" y="419673"/>
                </a:lnTo>
                <a:lnTo>
                  <a:pt x="4435455" y="449755"/>
                </a:lnTo>
                <a:lnTo>
                  <a:pt x="4477235" y="472488"/>
                </a:lnTo>
                <a:lnTo>
                  <a:pt x="4523429" y="486864"/>
                </a:lnTo>
                <a:lnTo>
                  <a:pt x="4573054" y="491880"/>
                </a:lnTo>
                <a:lnTo>
                  <a:pt x="4622490" y="486864"/>
                </a:lnTo>
                <a:lnTo>
                  <a:pt x="4668596" y="472488"/>
                </a:lnTo>
                <a:lnTo>
                  <a:pt x="4710367" y="449755"/>
                </a:lnTo>
                <a:lnTo>
                  <a:pt x="4746796" y="419673"/>
                </a:lnTo>
                <a:lnTo>
                  <a:pt x="4772392" y="388679"/>
                </a:lnTo>
                <a:lnTo>
                  <a:pt x="4573054" y="388679"/>
                </a:lnTo>
                <a:lnTo>
                  <a:pt x="4528782" y="381232"/>
                </a:lnTo>
                <a:lnTo>
                  <a:pt x="4490651" y="360630"/>
                </a:lnTo>
                <a:lnTo>
                  <a:pt x="4460786" y="329476"/>
                </a:lnTo>
                <a:lnTo>
                  <a:pt x="4441310" y="290378"/>
                </a:lnTo>
                <a:lnTo>
                  <a:pt x="4434346" y="245940"/>
                </a:lnTo>
                <a:lnTo>
                  <a:pt x="4441310" y="201502"/>
                </a:lnTo>
                <a:lnTo>
                  <a:pt x="4460786" y="162403"/>
                </a:lnTo>
                <a:lnTo>
                  <a:pt x="4490651" y="131250"/>
                </a:lnTo>
                <a:lnTo>
                  <a:pt x="4528782" y="110647"/>
                </a:lnTo>
                <a:lnTo>
                  <a:pt x="4573054" y="103201"/>
                </a:lnTo>
                <a:lnTo>
                  <a:pt x="4772392" y="103201"/>
                </a:lnTo>
                <a:lnTo>
                  <a:pt x="4746796" y="72207"/>
                </a:lnTo>
                <a:lnTo>
                  <a:pt x="4710367" y="42124"/>
                </a:lnTo>
                <a:lnTo>
                  <a:pt x="4668596" y="19392"/>
                </a:lnTo>
                <a:lnTo>
                  <a:pt x="4622490" y="5015"/>
                </a:lnTo>
                <a:lnTo>
                  <a:pt x="4573054" y="0"/>
                </a:lnTo>
                <a:close/>
              </a:path>
              <a:path w="6123940" h="492125">
                <a:moveTo>
                  <a:pt x="4772392" y="103201"/>
                </a:moveTo>
                <a:lnTo>
                  <a:pt x="4573054" y="103201"/>
                </a:lnTo>
                <a:lnTo>
                  <a:pt x="4617008" y="110647"/>
                </a:lnTo>
                <a:lnTo>
                  <a:pt x="4654944" y="131250"/>
                </a:lnTo>
                <a:lnTo>
                  <a:pt x="4684707" y="162403"/>
                </a:lnTo>
                <a:lnTo>
                  <a:pt x="4704144" y="201502"/>
                </a:lnTo>
                <a:lnTo>
                  <a:pt x="4711102" y="245940"/>
                </a:lnTo>
                <a:lnTo>
                  <a:pt x="4704144" y="290378"/>
                </a:lnTo>
                <a:lnTo>
                  <a:pt x="4684707" y="329476"/>
                </a:lnTo>
                <a:lnTo>
                  <a:pt x="4654944" y="360630"/>
                </a:lnTo>
                <a:lnTo>
                  <a:pt x="4617008" y="381232"/>
                </a:lnTo>
                <a:lnTo>
                  <a:pt x="4573054" y="388679"/>
                </a:lnTo>
                <a:lnTo>
                  <a:pt x="4772392" y="388679"/>
                </a:lnTo>
                <a:lnTo>
                  <a:pt x="4776880" y="383244"/>
                </a:lnTo>
                <a:lnTo>
                  <a:pt x="4799612" y="341476"/>
                </a:lnTo>
                <a:lnTo>
                  <a:pt x="4813989" y="295373"/>
                </a:lnTo>
                <a:lnTo>
                  <a:pt x="4819005" y="245940"/>
                </a:lnTo>
                <a:lnTo>
                  <a:pt x="4813989" y="196507"/>
                </a:lnTo>
                <a:lnTo>
                  <a:pt x="4799612" y="150403"/>
                </a:lnTo>
                <a:lnTo>
                  <a:pt x="4776880" y="108635"/>
                </a:lnTo>
                <a:lnTo>
                  <a:pt x="4772392" y="103201"/>
                </a:lnTo>
                <a:close/>
              </a:path>
              <a:path w="6123940" h="492125">
                <a:moveTo>
                  <a:pt x="5111655" y="0"/>
                </a:moveTo>
                <a:lnTo>
                  <a:pt x="5062030" y="5015"/>
                </a:lnTo>
                <a:lnTo>
                  <a:pt x="5015836" y="19392"/>
                </a:lnTo>
                <a:lnTo>
                  <a:pt x="4974056" y="42124"/>
                </a:lnTo>
                <a:lnTo>
                  <a:pt x="4937671" y="72207"/>
                </a:lnTo>
                <a:lnTo>
                  <a:pt x="4907652" y="108656"/>
                </a:lnTo>
                <a:lnTo>
                  <a:pt x="4885013" y="150403"/>
                </a:lnTo>
                <a:lnTo>
                  <a:pt x="4870703" y="196507"/>
                </a:lnTo>
                <a:lnTo>
                  <a:pt x="4865715" y="245940"/>
                </a:lnTo>
                <a:lnTo>
                  <a:pt x="4870703" y="295373"/>
                </a:lnTo>
                <a:lnTo>
                  <a:pt x="4885013" y="341476"/>
                </a:lnTo>
                <a:lnTo>
                  <a:pt x="4907663" y="383244"/>
                </a:lnTo>
                <a:lnTo>
                  <a:pt x="4937671" y="419673"/>
                </a:lnTo>
                <a:lnTo>
                  <a:pt x="4974056" y="449755"/>
                </a:lnTo>
                <a:lnTo>
                  <a:pt x="5015836" y="472488"/>
                </a:lnTo>
                <a:lnTo>
                  <a:pt x="5062030" y="486864"/>
                </a:lnTo>
                <a:lnTo>
                  <a:pt x="5111655" y="491880"/>
                </a:lnTo>
                <a:lnTo>
                  <a:pt x="5159735" y="487695"/>
                </a:lnTo>
                <a:lnTo>
                  <a:pt x="5204333" y="475598"/>
                </a:lnTo>
                <a:lnTo>
                  <a:pt x="5244761" y="456279"/>
                </a:lnTo>
                <a:lnTo>
                  <a:pt x="5280331" y="430426"/>
                </a:lnTo>
                <a:lnTo>
                  <a:pt x="5310354" y="398728"/>
                </a:lnTo>
                <a:lnTo>
                  <a:pt x="5316840" y="388679"/>
                </a:lnTo>
                <a:lnTo>
                  <a:pt x="5111655" y="388679"/>
                </a:lnTo>
                <a:lnTo>
                  <a:pt x="5067378" y="381232"/>
                </a:lnTo>
                <a:lnTo>
                  <a:pt x="5029245" y="360630"/>
                </a:lnTo>
                <a:lnTo>
                  <a:pt x="4999378" y="329476"/>
                </a:lnTo>
                <a:lnTo>
                  <a:pt x="4979901" y="290378"/>
                </a:lnTo>
                <a:lnTo>
                  <a:pt x="4972937" y="245940"/>
                </a:lnTo>
                <a:lnTo>
                  <a:pt x="4979901" y="201502"/>
                </a:lnTo>
                <a:lnTo>
                  <a:pt x="4999378" y="162403"/>
                </a:lnTo>
                <a:lnTo>
                  <a:pt x="5029245" y="131250"/>
                </a:lnTo>
                <a:lnTo>
                  <a:pt x="5067378" y="110647"/>
                </a:lnTo>
                <a:lnTo>
                  <a:pt x="5111655" y="103201"/>
                </a:lnTo>
                <a:lnTo>
                  <a:pt x="5316840" y="103201"/>
                </a:lnTo>
                <a:lnTo>
                  <a:pt x="5310354" y="93152"/>
                </a:lnTo>
                <a:lnTo>
                  <a:pt x="5280331" y="61454"/>
                </a:lnTo>
                <a:lnTo>
                  <a:pt x="5244761" y="35601"/>
                </a:lnTo>
                <a:lnTo>
                  <a:pt x="5204333" y="16281"/>
                </a:lnTo>
                <a:lnTo>
                  <a:pt x="5159735" y="4185"/>
                </a:lnTo>
                <a:lnTo>
                  <a:pt x="5111655" y="0"/>
                </a:lnTo>
                <a:close/>
              </a:path>
              <a:path w="6123940" h="492125">
                <a:moveTo>
                  <a:pt x="5240322" y="310943"/>
                </a:moveTo>
                <a:lnTo>
                  <a:pt x="5217296" y="343162"/>
                </a:lnTo>
                <a:lnTo>
                  <a:pt x="5188302" y="367653"/>
                </a:lnTo>
                <a:lnTo>
                  <a:pt x="5153151" y="383224"/>
                </a:lnTo>
                <a:lnTo>
                  <a:pt x="5111655" y="388679"/>
                </a:lnTo>
                <a:lnTo>
                  <a:pt x="5316840" y="388679"/>
                </a:lnTo>
                <a:lnTo>
                  <a:pt x="5334141" y="361873"/>
                </a:lnTo>
                <a:lnTo>
                  <a:pt x="5240322" y="310943"/>
                </a:lnTo>
                <a:close/>
              </a:path>
              <a:path w="6123940" h="492125">
                <a:moveTo>
                  <a:pt x="5316840" y="103201"/>
                </a:moveTo>
                <a:lnTo>
                  <a:pt x="5111655" y="103201"/>
                </a:lnTo>
                <a:lnTo>
                  <a:pt x="5153151" y="108656"/>
                </a:lnTo>
                <a:lnTo>
                  <a:pt x="5188302" y="124226"/>
                </a:lnTo>
                <a:lnTo>
                  <a:pt x="5217296" y="148717"/>
                </a:lnTo>
                <a:lnTo>
                  <a:pt x="5240322" y="180936"/>
                </a:lnTo>
                <a:lnTo>
                  <a:pt x="5334141" y="130006"/>
                </a:lnTo>
                <a:lnTo>
                  <a:pt x="5316840" y="103201"/>
                </a:lnTo>
                <a:close/>
              </a:path>
              <a:path w="6123940" h="492125">
                <a:moveTo>
                  <a:pt x="5589431" y="109902"/>
                </a:moveTo>
                <a:lnTo>
                  <a:pt x="5482210" y="109902"/>
                </a:lnTo>
                <a:lnTo>
                  <a:pt x="5482210" y="483838"/>
                </a:lnTo>
                <a:lnTo>
                  <a:pt x="5589431" y="483838"/>
                </a:lnTo>
                <a:lnTo>
                  <a:pt x="5589431" y="109902"/>
                </a:lnTo>
                <a:close/>
              </a:path>
              <a:path w="6123940" h="492125">
                <a:moveTo>
                  <a:pt x="5712066" y="8041"/>
                </a:moveTo>
                <a:lnTo>
                  <a:pt x="5360915" y="8041"/>
                </a:lnTo>
                <a:lnTo>
                  <a:pt x="5360915" y="109902"/>
                </a:lnTo>
                <a:lnTo>
                  <a:pt x="5712066" y="109902"/>
                </a:lnTo>
                <a:lnTo>
                  <a:pt x="5712066" y="8041"/>
                </a:lnTo>
                <a:close/>
              </a:path>
              <a:path w="6123940" h="492125">
                <a:moveTo>
                  <a:pt x="5884532" y="8041"/>
                </a:moveTo>
                <a:lnTo>
                  <a:pt x="5777311" y="8041"/>
                </a:lnTo>
                <a:lnTo>
                  <a:pt x="5777311" y="483838"/>
                </a:lnTo>
                <a:lnTo>
                  <a:pt x="5960928" y="483838"/>
                </a:lnTo>
                <a:lnTo>
                  <a:pt x="6013633" y="476295"/>
                </a:lnTo>
                <a:lnTo>
                  <a:pt x="6058489" y="455017"/>
                </a:lnTo>
                <a:lnTo>
                  <a:pt x="6093277" y="422030"/>
                </a:lnTo>
                <a:lnTo>
                  <a:pt x="6112631" y="385328"/>
                </a:lnTo>
                <a:lnTo>
                  <a:pt x="5884532" y="385328"/>
                </a:lnTo>
                <a:lnTo>
                  <a:pt x="5884532" y="272745"/>
                </a:lnTo>
                <a:lnTo>
                  <a:pt x="6112907" y="272745"/>
                </a:lnTo>
                <a:lnTo>
                  <a:pt x="6093277" y="235464"/>
                </a:lnTo>
                <a:lnTo>
                  <a:pt x="6058489" y="202670"/>
                </a:lnTo>
                <a:lnTo>
                  <a:pt x="6013633" y="181649"/>
                </a:lnTo>
                <a:lnTo>
                  <a:pt x="5960928" y="174235"/>
                </a:lnTo>
                <a:lnTo>
                  <a:pt x="5884532" y="174235"/>
                </a:lnTo>
                <a:lnTo>
                  <a:pt x="5884532" y="8041"/>
                </a:lnTo>
                <a:close/>
              </a:path>
              <a:path w="6123940" h="492125">
                <a:moveTo>
                  <a:pt x="6112907" y="272745"/>
                </a:moveTo>
                <a:lnTo>
                  <a:pt x="5959588" y="272745"/>
                </a:lnTo>
                <a:lnTo>
                  <a:pt x="5983713" y="276358"/>
                </a:lnTo>
                <a:lnTo>
                  <a:pt x="6002811" y="287069"/>
                </a:lnTo>
                <a:lnTo>
                  <a:pt x="6015377" y="304692"/>
                </a:lnTo>
                <a:lnTo>
                  <a:pt x="6019900" y="329037"/>
                </a:lnTo>
                <a:lnTo>
                  <a:pt x="6015377" y="353947"/>
                </a:lnTo>
                <a:lnTo>
                  <a:pt x="6002811" y="371507"/>
                </a:lnTo>
                <a:lnTo>
                  <a:pt x="5983713" y="381904"/>
                </a:lnTo>
                <a:lnTo>
                  <a:pt x="5959588" y="385328"/>
                </a:lnTo>
                <a:lnTo>
                  <a:pt x="6112631" y="385328"/>
                </a:lnTo>
                <a:lnTo>
                  <a:pt x="6115778" y="379361"/>
                </a:lnTo>
                <a:lnTo>
                  <a:pt x="6123771" y="329037"/>
                </a:lnTo>
                <a:lnTo>
                  <a:pt x="6115778" y="278197"/>
                </a:lnTo>
                <a:lnTo>
                  <a:pt x="6112907" y="27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944" y="2330821"/>
            <a:ext cx="2747010" cy="301625"/>
          </a:xfrm>
          <a:custGeom>
            <a:avLst/>
            <a:gdLst/>
            <a:ahLst/>
            <a:cxnLst/>
            <a:rect l="l" t="t" r="r" b="b"/>
            <a:pathLst>
              <a:path w="2747010" h="301625">
                <a:moveTo>
                  <a:pt x="105965" y="0"/>
                </a:moveTo>
                <a:lnTo>
                  <a:pt x="35182" y="0"/>
                </a:lnTo>
                <a:lnTo>
                  <a:pt x="0" y="45653"/>
                </a:lnTo>
                <a:lnTo>
                  <a:pt x="59893" y="45653"/>
                </a:lnTo>
                <a:lnTo>
                  <a:pt x="59893" y="297373"/>
                </a:lnTo>
                <a:lnTo>
                  <a:pt x="105965" y="297373"/>
                </a:lnTo>
                <a:lnTo>
                  <a:pt x="105965" y="0"/>
                </a:lnTo>
                <a:close/>
              </a:path>
              <a:path w="2747010" h="301625">
                <a:moveTo>
                  <a:pt x="197984" y="227846"/>
                </a:moveTo>
                <a:lnTo>
                  <a:pt x="184051" y="230771"/>
                </a:lnTo>
                <a:lnTo>
                  <a:pt x="172592" y="238684"/>
                </a:lnTo>
                <a:lnTo>
                  <a:pt x="164824" y="250287"/>
                </a:lnTo>
                <a:lnTo>
                  <a:pt x="161964" y="264285"/>
                </a:lnTo>
                <a:lnTo>
                  <a:pt x="164824" y="278460"/>
                </a:lnTo>
                <a:lnTo>
                  <a:pt x="172592" y="290043"/>
                </a:lnTo>
                <a:lnTo>
                  <a:pt x="184051" y="297857"/>
                </a:lnTo>
                <a:lnTo>
                  <a:pt x="197984" y="300723"/>
                </a:lnTo>
                <a:lnTo>
                  <a:pt x="212159" y="297857"/>
                </a:lnTo>
                <a:lnTo>
                  <a:pt x="223742" y="290043"/>
                </a:lnTo>
                <a:lnTo>
                  <a:pt x="231556" y="278460"/>
                </a:lnTo>
                <a:lnTo>
                  <a:pt x="234423" y="264285"/>
                </a:lnTo>
                <a:lnTo>
                  <a:pt x="231556" y="250287"/>
                </a:lnTo>
                <a:lnTo>
                  <a:pt x="223742" y="238684"/>
                </a:lnTo>
                <a:lnTo>
                  <a:pt x="212159" y="230771"/>
                </a:lnTo>
                <a:lnTo>
                  <a:pt x="197984" y="227846"/>
                </a:lnTo>
                <a:close/>
              </a:path>
              <a:path w="2747010" h="301625">
                <a:moveTo>
                  <a:pt x="628547" y="0"/>
                </a:moveTo>
                <a:lnTo>
                  <a:pt x="388554" y="0"/>
                </a:lnTo>
                <a:lnTo>
                  <a:pt x="388554" y="297373"/>
                </a:lnTo>
                <a:lnTo>
                  <a:pt x="437139" y="297373"/>
                </a:lnTo>
                <a:lnTo>
                  <a:pt x="437139" y="46909"/>
                </a:lnTo>
                <a:lnTo>
                  <a:pt x="628547" y="46909"/>
                </a:lnTo>
                <a:lnTo>
                  <a:pt x="628547" y="0"/>
                </a:lnTo>
                <a:close/>
              </a:path>
              <a:path w="2747010" h="301625">
                <a:moveTo>
                  <a:pt x="628547" y="46909"/>
                </a:moveTo>
                <a:lnTo>
                  <a:pt x="579962" y="46909"/>
                </a:lnTo>
                <a:lnTo>
                  <a:pt x="579962" y="297373"/>
                </a:lnTo>
                <a:lnTo>
                  <a:pt x="628547" y="297373"/>
                </a:lnTo>
                <a:lnTo>
                  <a:pt x="628547" y="46909"/>
                </a:lnTo>
                <a:close/>
              </a:path>
              <a:path w="2747010" h="301625">
                <a:moveTo>
                  <a:pt x="786576" y="83767"/>
                </a:moveTo>
                <a:lnTo>
                  <a:pt x="743278" y="92242"/>
                </a:lnTo>
                <a:lnTo>
                  <a:pt x="708463" y="115441"/>
                </a:lnTo>
                <a:lnTo>
                  <a:pt x="685270" y="150028"/>
                </a:lnTo>
                <a:lnTo>
                  <a:pt x="676841" y="192664"/>
                </a:lnTo>
                <a:lnTo>
                  <a:pt x="685270" y="235300"/>
                </a:lnTo>
                <a:lnTo>
                  <a:pt x="708463" y="269887"/>
                </a:lnTo>
                <a:lnTo>
                  <a:pt x="743278" y="293086"/>
                </a:lnTo>
                <a:lnTo>
                  <a:pt x="786576" y="301561"/>
                </a:lnTo>
                <a:lnTo>
                  <a:pt x="829873" y="293086"/>
                </a:lnTo>
                <a:lnTo>
                  <a:pt x="864688" y="269887"/>
                </a:lnTo>
                <a:lnTo>
                  <a:pt x="872096" y="258840"/>
                </a:lnTo>
                <a:lnTo>
                  <a:pt x="786576" y="258840"/>
                </a:lnTo>
                <a:lnTo>
                  <a:pt x="760968" y="253742"/>
                </a:lnTo>
                <a:lnTo>
                  <a:pt x="740975" y="239731"/>
                </a:lnTo>
                <a:lnTo>
                  <a:pt x="727971" y="218730"/>
                </a:lnTo>
                <a:lnTo>
                  <a:pt x="723331" y="192664"/>
                </a:lnTo>
                <a:lnTo>
                  <a:pt x="727971" y="166598"/>
                </a:lnTo>
                <a:lnTo>
                  <a:pt x="740975" y="145597"/>
                </a:lnTo>
                <a:lnTo>
                  <a:pt x="760968" y="131586"/>
                </a:lnTo>
                <a:lnTo>
                  <a:pt x="786576" y="126488"/>
                </a:lnTo>
                <a:lnTo>
                  <a:pt x="872096" y="126488"/>
                </a:lnTo>
                <a:lnTo>
                  <a:pt x="864688" y="115441"/>
                </a:lnTo>
                <a:lnTo>
                  <a:pt x="829873" y="92242"/>
                </a:lnTo>
                <a:lnTo>
                  <a:pt x="786576" y="83767"/>
                </a:lnTo>
                <a:close/>
              </a:path>
              <a:path w="2747010" h="301625">
                <a:moveTo>
                  <a:pt x="872096" y="126488"/>
                </a:moveTo>
                <a:lnTo>
                  <a:pt x="786576" y="126488"/>
                </a:lnTo>
                <a:lnTo>
                  <a:pt x="811941" y="131586"/>
                </a:lnTo>
                <a:lnTo>
                  <a:pt x="831810" y="145597"/>
                </a:lnTo>
                <a:lnTo>
                  <a:pt x="844767" y="166598"/>
                </a:lnTo>
                <a:lnTo>
                  <a:pt x="849401" y="192664"/>
                </a:lnTo>
                <a:lnTo>
                  <a:pt x="844767" y="218730"/>
                </a:lnTo>
                <a:lnTo>
                  <a:pt x="831810" y="239731"/>
                </a:lnTo>
                <a:lnTo>
                  <a:pt x="811941" y="253742"/>
                </a:lnTo>
                <a:lnTo>
                  <a:pt x="786576" y="258840"/>
                </a:lnTo>
                <a:lnTo>
                  <a:pt x="872096" y="258840"/>
                </a:lnTo>
                <a:lnTo>
                  <a:pt x="887881" y="235300"/>
                </a:lnTo>
                <a:lnTo>
                  <a:pt x="896310" y="192664"/>
                </a:lnTo>
                <a:lnTo>
                  <a:pt x="887881" y="150028"/>
                </a:lnTo>
                <a:lnTo>
                  <a:pt x="872096" y="126488"/>
                </a:lnTo>
                <a:close/>
              </a:path>
              <a:path w="2747010" h="301625">
                <a:moveTo>
                  <a:pt x="1242014" y="83767"/>
                </a:moveTo>
                <a:lnTo>
                  <a:pt x="1202035" y="92359"/>
                </a:lnTo>
                <a:lnTo>
                  <a:pt x="1170027" y="115755"/>
                </a:lnTo>
                <a:lnTo>
                  <a:pt x="1148777" y="150381"/>
                </a:lnTo>
                <a:lnTo>
                  <a:pt x="1141075" y="192664"/>
                </a:lnTo>
                <a:lnTo>
                  <a:pt x="1148777" y="234947"/>
                </a:lnTo>
                <a:lnTo>
                  <a:pt x="1170027" y="269573"/>
                </a:lnTo>
                <a:lnTo>
                  <a:pt x="1202035" y="292968"/>
                </a:lnTo>
                <a:lnTo>
                  <a:pt x="1242014" y="301561"/>
                </a:lnTo>
                <a:lnTo>
                  <a:pt x="1263558" y="298878"/>
                </a:lnTo>
                <a:lnTo>
                  <a:pt x="1282432" y="291718"/>
                </a:lnTo>
                <a:lnTo>
                  <a:pt x="1297850" y="281418"/>
                </a:lnTo>
                <a:lnTo>
                  <a:pt x="1309028" y="269311"/>
                </a:lnTo>
                <a:lnTo>
                  <a:pt x="1355100" y="269311"/>
                </a:lnTo>
                <a:lnTo>
                  <a:pt x="1355100" y="259678"/>
                </a:lnTo>
                <a:lnTo>
                  <a:pt x="1250391" y="259678"/>
                </a:lnTo>
                <a:lnTo>
                  <a:pt x="1224914" y="254508"/>
                </a:lnTo>
                <a:lnTo>
                  <a:pt x="1205209" y="240307"/>
                </a:lnTo>
                <a:lnTo>
                  <a:pt x="1192493" y="219038"/>
                </a:lnTo>
                <a:lnTo>
                  <a:pt x="1187984" y="192664"/>
                </a:lnTo>
                <a:lnTo>
                  <a:pt x="1192493" y="166290"/>
                </a:lnTo>
                <a:lnTo>
                  <a:pt x="1205209" y="145021"/>
                </a:lnTo>
                <a:lnTo>
                  <a:pt x="1224914" y="130820"/>
                </a:lnTo>
                <a:lnTo>
                  <a:pt x="1250391" y="125650"/>
                </a:lnTo>
                <a:lnTo>
                  <a:pt x="1355100" y="125650"/>
                </a:lnTo>
                <a:lnTo>
                  <a:pt x="1355100" y="116017"/>
                </a:lnTo>
                <a:lnTo>
                  <a:pt x="1309028" y="116017"/>
                </a:lnTo>
                <a:lnTo>
                  <a:pt x="1297850" y="103910"/>
                </a:lnTo>
                <a:lnTo>
                  <a:pt x="1282432" y="93609"/>
                </a:lnTo>
                <a:lnTo>
                  <a:pt x="1263558" y="86450"/>
                </a:lnTo>
                <a:lnTo>
                  <a:pt x="1242014" y="83767"/>
                </a:lnTo>
                <a:close/>
              </a:path>
              <a:path w="2747010" h="301625">
                <a:moveTo>
                  <a:pt x="988719" y="87955"/>
                </a:moveTo>
                <a:lnTo>
                  <a:pt x="942647" y="87955"/>
                </a:lnTo>
                <a:lnTo>
                  <a:pt x="942647" y="297373"/>
                </a:lnTo>
                <a:lnTo>
                  <a:pt x="988719" y="297373"/>
                </a:lnTo>
                <a:lnTo>
                  <a:pt x="988719" y="208161"/>
                </a:lnTo>
                <a:lnTo>
                  <a:pt x="1050411" y="208161"/>
                </a:lnTo>
                <a:lnTo>
                  <a:pt x="1032697" y="190989"/>
                </a:lnTo>
                <a:lnTo>
                  <a:pt x="1045010" y="177586"/>
                </a:lnTo>
                <a:lnTo>
                  <a:pt x="988719" y="177586"/>
                </a:lnTo>
                <a:lnTo>
                  <a:pt x="988719" y="87955"/>
                </a:lnTo>
                <a:close/>
              </a:path>
              <a:path w="2747010" h="301625">
                <a:moveTo>
                  <a:pt x="1050411" y="208161"/>
                </a:moveTo>
                <a:lnTo>
                  <a:pt x="988719" y="208161"/>
                </a:lnTo>
                <a:lnTo>
                  <a:pt x="1081286" y="297373"/>
                </a:lnTo>
                <a:lnTo>
                  <a:pt x="1142436" y="297373"/>
                </a:lnTo>
                <a:lnTo>
                  <a:pt x="1050411" y="208161"/>
                </a:lnTo>
                <a:close/>
              </a:path>
              <a:path w="2747010" h="301625">
                <a:moveTo>
                  <a:pt x="1355100" y="269311"/>
                </a:moveTo>
                <a:lnTo>
                  <a:pt x="1309028" y="269311"/>
                </a:lnTo>
                <a:lnTo>
                  <a:pt x="1309028" y="297373"/>
                </a:lnTo>
                <a:lnTo>
                  <a:pt x="1355100" y="297373"/>
                </a:lnTo>
                <a:lnTo>
                  <a:pt x="1355100" y="269311"/>
                </a:lnTo>
                <a:close/>
              </a:path>
              <a:path w="2747010" h="301625">
                <a:moveTo>
                  <a:pt x="1355100" y="125650"/>
                </a:moveTo>
                <a:lnTo>
                  <a:pt x="1250391" y="125650"/>
                </a:lnTo>
                <a:lnTo>
                  <a:pt x="1275868" y="130820"/>
                </a:lnTo>
                <a:lnTo>
                  <a:pt x="1295573" y="145021"/>
                </a:lnTo>
                <a:lnTo>
                  <a:pt x="1308288" y="166290"/>
                </a:lnTo>
                <a:lnTo>
                  <a:pt x="1312797" y="192664"/>
                </a:lnTo>
                <a:lnTo>
                  <a:pt x="1308288" y="219038"/>
                </a:lnTo>
                <a:lnTo>
                  <a:pt x="1295573" y="240307"/>
                </a:lnTo>
                <a:lnTo>
                  <a:pt x="1275868" y="254508"/>
                </a:lnTo>
                <a:lnTo>
                  <a:pt x="1250391" y="259678"/>
                </a:lnTo>
                <a:lnTo>
                  <a:pt x="1355100" y="259678"/>
                </a:lnTo>
                <a:lnTo>
                  <a:pt x="1355100" y="125650"/>
                </a:lnTo>
                <a:close/>
              </a:path>
              <a:path w="2747010" h="301625">
                <a:moveTo>
                  <a:pt x="1127358" y="87955"/>
                </a:moveTo>
                <a:lnTo>
                  <a:pt x="1071234" y="87955"/>
                </a:lnTo>
                <a:lnTo>
                  <a:pt x="988719" y="177586"/>
                </a:lnTo>
                <a:lnTo>
                  <a:pt x="1045010" y="177586"/>
                </a:lnTo>
                <a:lnTo>
                  <a:pt x="1127358" y="87955"/>
                </a:lnTo>
                <a:close/>
              </a:path>
              <a:path w="2747010" h="301625">
                <a:moveTo>
                  <a:pt x="1355100" y="87955"/>
                </a:moveTo>
                <a:lnTo>
                  <a:pt x="1309028" y="87955"/>
                </a:lnTo>
                <a:lnTo>
                  <a:pt x="1309028" y="116017"/>
                </a:lnTo>
                <a:lnTo>
                  <a:pt x="1355100" y="116017"/>
                </a:lnTo>
                <a:lnTo>
                  <a:pt x="1355100" y="87955"/>
                </a:lnTo>
                <a:close/>
              </a:path>
              <a:path w="2747010" h="301625">
                <a:moveTo>
                  <a:pt x="1427987" y="235804"/>
                </a:moveTo>
                <a:lnTo>
                  <a:pt x="1395737" y="258840"/>
                </a:lnTo>
                <a:lnTo>
                  <a:pt x="1412661" y="277530"/>
                </a:lnTo>
                <a:lnTo>
                  <a:pt x="1433118" y="290881"/>
                </a:lnTo>
                <a:lnTo>
                  <a:pt x="1456874" y="298891"/>
                </a:lnTo>
                <a:lnTo>
                  <a:pt x="1483693" y="301561"/>
                </a:lnTo>
                <a:lnTo>
                  <a:pt x="1521846" y="296083"/>
                </a:lnTo>
                <a:lnTo>
                  <a:pt x="1548612" y="281614"/>
                </a:lnTo>
                <a:lnTo>
                  <a:pt x="1562900" y="263028"/>
                </a:lnTo>
                <a:lnTo>
                  <a:pt x="1480342" y="263028"/>
                </a:lnTo>
                <a:lnTo>
                  <a:pt x="1464210" y="261072"/>
                </a:lnTo>
                <a:lnTo>
                  <a:pt x="1449924" y="255542"/>
                </a:lnTo>
                <a:lnTo>
                  <a:pt x="1437758" y="246949"/>
                </a:lnTo>
                <a:lnTo>
                  <a:pt x="1427987" y="235804"/>
                </a:lnTo>
                <a:close/>
              </a:path>
              <a:path w="2747010" h="301625">
                <a:moveTo>
                  <a:pt x="1556344" y="121043"/>
                </a:moveTo>
                <a:lnTo>
                  <a:pt x="1481598" y="121043"/>
                </a:lnTo>
                <a:lnTo>
                  <a:pt x="1496703" y="122804"/>
                </a:lnTo>
                <a:lnTo>
                  <a:pt x="1507880" y="127902"/>
                </a:lnTo>
                <a:lnTo>
                  <a:pt x="1514817" y="136062"/>
                </a:lnTo>
                <a:lnTo>
                  <a:pt x="1517199" y="147011"/>
                </a:lnTo>
                <a:lnTo>
                  <a:pt x="1514974" y="158005"/>
                </a:lnTo>
                <a:lnTo>
                  <a:pt x="1508509" y="165859"/>
                </a:lnTo>
                <a:lnTo>
                  <a:pt x="1498116" y="170570"/>
                </a:lnTo>
                <a:lnTo>
                  <a:pt x="1484111" y="172141"/>
                </a:lnTo>
                <a:lnTo>
                  <a:pt x="1454374" y="172141"/>
                </a:lnTo>
                <a:lnTo>
                  <a:pt x="1454374" y="206067"/>
                </a:lnTo>
                <a:lnTo>
                  <a:pt x="1484949" y="206067"/>
                </a:lnTo>
                <a:lnTo>
                  <a:pt x="1502036" y="207978"/>
                </a:lnTo>
                <a:lnTo>
                  <a:pt x="1513901" y="213501"/>
                </a:lnTo>
                <a:lnTo>
                  <a:pt x="1520818" y="222323"/>
                </a:lnTo>
                <a:lnTo>
                  <a:pt x="1523063" y="234129"/>
                </a:lnTo>
                <a:lnTo>
                  <a:pt x="1520629" y="245535"/>
                </a:lnTo>
                <a:lnTo>
                  <a:pt x="1513011" y="254704"/>
                </a:lnTo>
                <a:lnTo>
                  <a:pt x="1499739" y="260810"/>
                </a:lnTo>
                <a:lnTo>
                  <a:pt x="1480342" y="263028"/>
                </a:lnTo>
                <a:lnTo>
                  <a:pt x="1562900" y="263028"/>
                </a:lnTo>
                <a:lnTo>
                  <a:pt x="1564384" y="261098"/>
                </a:lnTo>
                <a:lnTo>
                  <a:pt x="1569554" y="237479"/>
                </a:lnTo>
                <a:lnTo>
                  <a:pt x="1567473" y="221963"/>
                </a:lnTo>
                <a:lnTo>
                  <a:pt x="1561387" y="207899"/>
                </a:lnTo>
                <a:lnTo>
                  <a:pt x="1551531" y="195956"/>
                </a:lnTo>
                <a:lnTo>
                  <a:pt x="1538141" y="186800"/>
                </a:lnTo>
                <a:lnTo>
                  <a:pt x="1548808" y="177992"/>
                </a:lnTo>
                <a:lnTo>
                  <a:pt x="1555942" y="167534"/>
                </a:lnTo>
                <a:lnTo>
                  <a:pt x="1559934" y="155820"/>
                </a:lnTo>
                <a:lnTo>
                  <a:pt x="1561177" y="143241"/>
                </a:lnTo>
                <a:lnTo>
                  <a:pt x="1556734" y="121580"/>
                </a:lnTo>
                <a:lnTo>
                  <a:pt x="1556344" y="121043"/>
                </a:lnTo>
                <a:close/>
              </a:path>
              <a:path w="2747010" h="301625">
                <a:moveTo>
                  <a:pt x="1484111" y="83767"/>
                </a:moveTo>
                <a:lnTo>
                  <a:pt x="1460231" y="86155"/>
                </a:lnTo>
                <a:lnTo>
                  <a:pt x="1438511" y="93138"/>
                </a:lnTo>
                <a:lnTo>
                  <a:pt x="1419382" y="104440"/>
                </a:lnTo>
                <a:lnTo>
                  <a:pt x="1403276" y="119787"/>
                </a:lnTo>
                <a:lnTo>
                  <a:pt x="1431757" y="144498"/>
                </a:lnTo>
                <a:lnTo>
                  <a:pt x="1442136" y="134649"/>
                </a:lnTo>
                <a:lnTo>
                  <a:pt x="1454165" y="127273"/>
                </a:lnTo>
                <a:lnTo>
                  <a:pt x="1467450" y="122646"/>
                </a:lnTo>
                <a:lnTo>
                  <a:pt x="1481598" y="121043"/>
                </a:lnTo>
                <a:lnTo>
                  <a:pt x="1556344" y="121043"/>
                </a:lnTo>
                <a:lnTo>
                  <a:pt x="1542905" y="102510"/>
                </a:lnTo>
                <a:lnTo>
                  <a:pt x="1518947" y="88937"/>
                </a:lnTo>
                <a:lnTo>
                  <a:pt x="1484111" y="83767"/>
                </a:lnTo>
                <a:close/>
              </a:path>
              <a:path w="2747010" h="301625">
                <a:moveTo>
                  <a:pt x="1703393" y="83767"/>
                </a:moveTo>
                <a:lnTo>
                  <a:pt x="1663414" y="92359"/>
                </a:lnTo>
                <a:lnTo>
                  <a:pt x="1631405" y="115755"/>
                </a:lnTo>
                <a:lnTo>
                  <a:pt x="1610156" y="150381"/>
                </a:lnTo>
                <a:lnTo>
                  <a:pt x="1602453" y="192664"/>
                </a:lnTo>
                <a:lnTo>
                  <a:pt x="1610156" y="234947"/>
                </a:lnTo>
                <a:lnTo>
                  <a:pt x="1631405" y="269573"/>
                </a:lnTo>
                <a:lnTo>
                  <a:pt x="1663414" y="292968"/>
                </a:lnTo>
                <a:lnTo>
                  <a:pt x="1703393" y="301561"/>
                </a:lnTo>
                <a:lnTo>
                  <a:pt x="1724937" y="298878"/>
                </a:lnTo>
                <a:lnTo>
                  <a:pt x="1743810" y="291718"/>
                </a:lnTo>
                <a:lnTo>
                  <a:pt x="1759229" y="281418"/>
                </a:lnTo>
                <a:lnTo>
                  <a:pt x="1770406" y="269311"/>
                </a:lnTo>
                <a:lnTo>
                  <a:pt x="1816478" y="269311"/>
                </a:lnTo>
                <a:lnTo>
                  <a:pt x="1816478" y="259678"/>
                </a:lnTo>
                <a:lnTo>
                  <a:pt x="1711769" y="259678"/>
                </a:lnTo>
                <a:lnTo>
                  <a:pt x="1686292" y="254508"/>
                </a:lnTo>
                <a:lnTo>
                  <a:pt x="1666587" y="240307"/>
                </a:lnTo>
                <a:lnTo>
                  <a:pt x="1653872" y="219038"/>
                </a:lnTo>
                <a:lnTo>
                  <a:pt x="1649363" y="192664"/>
                </a:lnTo>
                <a:lnTo>
                  <a:pt x="1653872" y="166290"/>
                </a:lnTo>
                <a:lnTo>
                  <a:pt x="1666587" y="145021"/>
                </a:lnTo>
                <a:lnTo>
                  <a:pt x="1686292" y="130820"/>
                </a:lnTo>
                <a:lnTo>
                  <a:pt x="1711769" y="125650"/>
                </a:lnTo>
                <a:lnTo>
                  <a:pt x="1816478" y="125650"/>
                </a:lnTo>
                <a:lnTo>
                  <a:pt x="1816478" y="116017"/>
                </a:lnTo>
                <a:lnTo>
                  <a:pt x="1770406" y="116017"/>
                </a:lnTo>
                <a:lnTo>
                  <a:pt x="1759229" y="103910"/>
                </a:lnTo>
                <a:lnTo>
                  <a:pt x="1743810" y="93609"/>
                </a:lnTo>
                <a:lnTo>
                  <a:pt x="1724937" y="86450"/>
                </a:lnTo>
                <a:lnTo>
                  <a:pt x="1703393" y="83767"/>
                </a:lnTo>
                <a:close/>
              </a:path>
              <a:path w="2747010" h="301625">
                <a:moveTo>
                  <a:pt x="1816478" y="269311"/>
                </a:moveTo>
                <a:lnTo>
                  <a:pt x="1770406" y="269311"/>
                </a:lnTo>
                <a:lnTo>
                  <a:pt x="1770406" y="297373"/>
                </a:lnTo>
                <a:lnTo>
                  <a:pt x="1816478" y="297373"/>
                </a:lnTo>
                <a:lnTo>
                  <a:pt x="1816478" y="269311"/>
                </a:lnTo>
                <a:close/>
              </a:path>
              <a:path w="2747010" h="301625">
                <a:moveTo>
                  <a:pt x="1816478" y="125650"/>
                </a:moveTo>
                <a:lnTo>
                  <a:pt x="1711769" y="125650"/>
                </a:lnTo>
                <a:lnTo>
                  <a:pt x="1737246" y="130820"/>
                </a:lnTo>
                <a:lnTo>
                  <a:pt x="1756951" y="145021"/>
                </a:lnTo>
                <a:lnTo>
                  <a:pt x="1769667" y="166290"/>
                </a:lnTo>
                <a:lnTo>
                  <a:pt x="1774176" y="192664"/>
                </a:lnTo>
                <a:lnTo>
                  <a:pt x="1769667" y="219038"/>
                </a:lnTo>
                <a:lnTo>
                  <a:pt x="1756951" y="240307"/>
                </a:lnTo>
                <a:lnTo>
                  <a:pt x="1737246" y="254508"/>
                </a:lnTo>
                <a:lnTo>
                  <a:pt x="1711769" y="259678"/>
                </a:lnTo>
                <a:lnTo>
                  <a:pt x="1816478" y="259678"/>
                </a:lnTo>
                <a:lnTo>
                  <a:pt x="1816478" y="125650"/>
                </a:lnTo>
                <a:close/>
              </a:path>
              <a:path w="2747010" h="301625">
                <a:moveTo>
                  <a:pt x="1816478" y="87955"/>
                </a:moveTo>
                <a:lnTo>
                  <a:pt x="1770406" y="87955"/>
                </a:lnTo>
                <a:lnTo>
                  <a:pt x="1770406" y="116017"/>
                </a:lnTo>
                <a:lnTo>
                  <a:pt x="1816478" y="116017"/>
                </a:lnTo>
                <a:lnTo>
                  <a:pt x="1816478" y="87955"/>
                </a:lnTo>
                <a:close/>
              </a:path>
              <a:path w="2747010" h="301625">
                <a:moveTo>
                  <a:pt x="1963919" y="129001"/>
                </a:moveTo>
                <a:lnTo>
                  <a:pt x="1917847" y="129001"/>
                </a:lnTo>
                <a:lnTo>
                  <a:pt x="1917847" y="297373"/>
                </a:lnTo>
                <a:lnTo>
                  <a:pt x="1963919" y="297373"/>
                </a:lnTo>
                <a:lnTo>
                  <a:pt x="1963919" y="129001"/>
                </a:lnTo>
                <a:close/>
              </a:path>
              <a:path w="2747010" h="301625">
                <a:moveTo>
                  <a:pt x="2029676" y="87955"/>
                </a:moveTo>
                <a:lnTo>
                  <a:pt x="1855022" y="87955"/>
                </a:lnTo>
                <a:lnTo>
                  <a:pt x="1855022" y="129001"/>
                </a:lnTo>
                <a:lnTo>
                  <a:pt x="2029676" y="129001"/>
                </a:lnTo>
                <a:lnTo>
                  <a:pt x="2029676" y="87955"/>
                </a:lnTo>
                <a:close/>
              </a:path>
              <a:path w="2747010" h="301625">
                <a:moveTo>
                  <a:pt x="2157201" y="83767"/>
                </a:moveTo>
                <a:lnTo>
                  <a:pt x="2113262" y="92124"/>
                </a:lnTo>
                <a:lnTo>
                  <a:pt x="2078669" y="115127"/>
                </a:lnTo>
                <a:lnTo>
                  <a:pt x="2056013" y="149674"/>
                </a:lnTo>
                <a:lnTo>
                  <a:pt x="2047885" y="192664"/>
                </a:lnTo>
                <a:lnTo>
                  <a:pt x="2056013" y="236537"/>
                </a:lnTo>
                <a:lnTo>
                  <a:pt x="2078669" y="270986"/>
                </a:lnTo>
                <a:lnTo>
                  <a:pt x="2113262" y="293498"/>
                </a:lnTo>
                <a:lnTo>
                  <a:pt x="2157201" y="301561"/>
                </a:lnTo>
                <a:lnTo>
                  <a:pt x="2188025" y="298151"/>
                </a:lnTo>
                <a:lnTo>
                  <a:pt x="2214372" y="288420"/>
                </a:lnTo>
                <a:lnTo>
                  <a:pt x="2236007" y="273113"/>
                </a:lnTo>
                <a:lnTo>
                  <a:pt x="2247142" y="259678"/>
                </a:lnTo>
                <a:lnTo>
                  <a:pt x="2157620" y="259678"/>
                </a:lnTo>
                <a:lnTo>
                  <a:pt x="2133170" y="255607"/>
                </a:lnTo>
                <a:lnTo>
                  <a:pt x="2113118" y="244076"/>
                </a:lnTo>
                <a:lnTo>
                  <a:pt x="2099192" y="226105"/>
                </a:lnTo>
                <a:lnTo>
                  <a:pt x="2093119" y="202716"/>
                </a:lnTo>
                <a:lnTo>
                  <a:pt x="2257721" y="202716"/>
                </a:lnTo>
                <a:lnTo>
                  <a:pt x="2258140" y="196015"/>
                </a:lnTo>
                <a:lnTo>
                  <a:pt x="2258140" y="187638"/>
                </a:lnTo>
                <a:lnTo>
                  <a:pt x="2254817" y="169209"/>
                </a:lnTo>
                <a:lnTo>
                  <a:pt x="2095213" y="169209"/>
                </a:lnTo>
                <a:lnTo>
                  <a:pt x="2103518" y="148870"/>
                </a:lnTo>
                <a:lnTo>
                  <a:pt x="2117673" y="134341"/>
                </a:lnTo>
                <a:lnTo>
                  <a:pt x="2135677" y="125624"/>
                </a:lnTo>
                <a:lnTo>
                  <a:pt x="2155525" y="122718"/>
                </a:lnTo>
                <a:lnTo>
                  <a:pt x="2236502" y="122718"/>
                </a:lnTo>
                <a:lnTo>
                  <a:pt x="2228246" y="110415"/>
                </a:lnTo>
                <a:lnTo>
                  <a:pt x="2196120" y="90514"/>
                </a:lnTo>
                <a:lnTo>
                  <a:pt x="2157201" y="83767"/>
                </a:lnTo>
                <a:close/>
              </a:path>
              <a:path w="2747010" h="301625">
                <a:moveTo>
                  <a:pt x="2217513" y="227846"/>
                </a:moveTo>
                <a:lnTo>
                  <a:pt x="2207684" y="240594"/>
                </a:lnTo>
                <a:lnTo>
                  <a:pt x="2194477" y="250673"/>
                </a:lnTo>
                <a:lnTo>
                  <a:pt x="2177815" y="257296"/>
                </a:lnTo>
                <a:lnTo>
                  <a:pt x="2157620" y="259678"/>
                </a:lnTo>
                <a:lnTo>
                  <a:pt x="2247142" y="259678"/>
                </a:lnTo>
                <a:lnTo>
                  <a:pt x="2252695" y="252976"/>
                </a:lnTo>
                <a:lnTo>
                  <a:pt x="2217513" y="227846"/>
                </a:lnTo>
                <a:close/>
              </a:path>
              <a:path w="2747010" h="301625">
                <a:moveTo>
                  <a:pt x="2236502" y="122718"/>
                </a:moveTo>
                <a:lnTo>
                  <a:pt x="2155525" y="122718"/>
                </a:lnTo>
                <a:lnTo>
                  <a:pt x="2174897" y="125742"/>
                </a:lnTo>
                <a:lnTo>
                  <a:pt x="2191755" y="134655"/>
                </a:lnTo>
                <a:lnTo>
                  <a:pt x="2204529" y="149223"/>
                </a:lnTo>
                <a:lnTo>
                  <a:pt x="2211649" y="169209"/>
                </a:lnTo>
                <a:lnTo>
                  <a:pt x="2254817" y="169209"/>
                </a:lnTo>
                <a:lnTo>
                  <a:pt x="2250084" y="142960"/>
                </a:lnTo>
                <a:lnTo>
                  <a:pt x="2236502" y="122718"/>
                </a:lnTo>
                <a:close/>
              </a:path>
              <a:path w="2747010" h="301625">
                <a:moveTo>
                  <a:pt x="2280841" y="259259"/>
                </a:moveTo>
                <a:lnTo>
                  <a:pt x="2280841" y="299048"/>
                </a:lnTo>
                <a:lnTo>
                  <a:pt x="2286705" y="300304"/>
                </a:lnTo>
                <a:lnTo>
                  <a:pt x="2294244" y="300723"/>
                </a:lnTo>
                <a:lnTo>
                  <a:pt x="2303458" y="300723"/>
                </a:lnTo>
                <a:lnTo>
                  <a:pt x="2327587" y="296470"/>
                </a:lnTo>
                <a:lnTo>
                  <a:pt x="2347593" y="283342"/>
                </a:lnTo>
                <a:lnTo>
                  <a:pt x="2361238" y="260790"/>
                </a:lnTo>
                <a:lnTo>
                  <a:pt x="2361345" y="260097"/>
                </a:lnTo>
                <a:lnTo>
                  <a:pt x="2290055" y="260097"/>
                </a:lnTo>
                <a:lnTo>
                  <a:pt x="2280841" y="259259"/>
                </a:lnTo>
                <a:close/>
              </a:path>
              <a:path w="2747010" h="301625">
                <a:moveTo>
                  <a:pt x="2490678" y="129001"/>
                </a:moveTo>
                <a:lnTo>
                  <a:pt x="2444606" y="129001"/>
                </a:lnTo>
                <a:lnTo>
                  <a:pt x="2444606" y="297373"/>
                </a:lnTo>
                <a:lnTo>
                  <a:pt x="2490678" y="297373"/>
                </a:lnTo>
                <a:lnTo>
                  <a:pt x="2490678" y="129001"/>
                </a:lnTo>
                <a:close/>
              </a:path>
              <a:path w="2747010" h="301625">
                <a:moveTo>
                  <a:pt x="2490678" y="87955"/>
                </a:moveTo>
                <a:lnTo>
                  <a:pt x="2320212" y="87955"/>
                </a:lnTo>
                <a:lnTo>
                  <a:pt x="2320212" y="221145"/>
                </a:lnTo>
                <a:lnTo>
                  <a:pt x="2318517" y="240130"/>
                </a:lnTo>
                <a:lnTo>
                  <a:pt x="2313563" y="252086"/>
                </a:lnTo>
                <a:lnTo>
                  <a:pt x="2305546" y="258310"/>
                </a:lnTo>
                <a:lnTo>
                  <a:pt x="2294663" y="260097"/>
                </a:lnTo>
                <a:lnTo>
                  <a:pt x="2361345" y="260097"/>
                </a:lnTo>
                <a:lnTo>
                  <a:pt x="2366283" y="228265"/>
                </a:lnTo>
                <a:lnTo>
                  <a:pt x="2366283" y="129001"/>
                </a:lnTo>
                <a:lnTo>
                  <a:pt x="2490678" y="129001"/>
                </a:lnTo>
                <a:lnTo>
                  <a:pt x="2490678" y="87955"/>
                </a:lnTo>
                <a:close/>
              </a:path>
              <a:path w="2747010" h="301625">
                <a:moveTo>
                  <a:pt x="2598622" y="87955"/>
                </a:moveTo>
                <a:lnTo>
                  <a:pt x="2552550" y="87955"/>
                </a:lnTo>
                <a:lnTo>
                  <a:pt x="2552550" y="297373"/>
                </a:lnTo>
                <a:lnTo>
                  <a:pt x="2593596" y="297373"/>
                </a:lnTo>
                <a:lnTo>
                  <a:pt x="2647158" y="227427"/>
                </a:lnTo>
                <a:lnTo>
                  <a:pt x="2598622" y="227427"/>
                </a:lnTo>
                <a:lnTo>
                  <a:pt x="2598622" y="87955"/>
                </a:lnTo>
                <a:close/>
              </a:path>
              <a:path w="2747010" h="301625">
                <a:moveTo>
                  <a:pt x="2746471" y="157901"/>
                </a:moveTo>
                <a:lnTo>
                  <a:pt x="2700399" y="157901"/>
                </a:lnTo>
                <a:lnTo>
                  <a:pt x="2700399" y="297373"/>
                </a:lnTo>
                <a:lnTo>
                  <a:pt x="2746471" y="297373"/>
                </a:lnTo>
                <a:lnTo>
                  <a:pt x="2746471" y="157901"/>
                </a:lnTo>
                <a:close/>
              </a:path>
              <a:path w="2747010" h="301625">
                <a:moveTo>
                  <a:pt x="2746471" y="87955"/>
                </a:moveTo>
                <a:lnTo>
                  <a:pt x="2705425" y="87955"/>
                </a:lnTo>
                <a:lnTo>
                  <a:pt x="2598622" y="227427"/>
                </a:lnTo>
                <a:lnTo>
                  <a:pt x="2647158" y="227427"/>
                </a:lnTo>
                <a:lnTo>
                  <a:pt x="2700399" y="157901"/>
                </a:lnTo>
                <a:lnTo>
                  <a:pt x="2746471" y="157901"/>
                </a:lnTo>
                <a:lnTo>
                  <a:pt x="2746471" y="87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17" y="6270390"/>
            <a:ext cx="6590888" cy="403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2006" y="3523826"/>
            <a:ext cx="935355" cy="366395"/>
          </a:xfrm>
          <a:custGeom>
            <a:avLst/>
            <a:gdLst/>
            <a:ahLst/>
            <a:cxnLst/>
            <a:rect l="l" t="t" r="r" b="b"/>
            <a:pathLst>
              <a:path w="935354" h="366395">
                <a:moveTo>
                  <a:pt x="127158" y="4020"/>
                </a:moveTo>
                <a:lnTo>
                  <a:pt x="42218" y="4020"/>
                </a:lnTo>
                <a:lnTo>
                  <a:pt x="0" y="58804"/>
                </a:lnTo>
                <a:lnTo>
                  <a:pt x="71872" y="58804"/>
                </a:lnTo>
                <a:lnTo>
                  <a:pt x="71872" y="360868"/>
                </a:lnTo>
                <a:lnTo>
                  <a:pt x="127158" y="360868"/>
                </a:lnTo>
                <a:lnTo>
                  <a:pt x="127158" y="4020"/>
                </a:lnTo>
                <a:close/>
              </a:path>
              <a:path w="935354" h="366395">
                <a:moveTo>
                  <a:pt x="245121" y="260850"/>
                </a:moveTo>
                <a:lnTo>
                  <a:pt x="188326" y="260850"/>
                </a:lnTo>
                <a:lnTo>
                  <a:pt x="199297" y="302283"/>
                </a:lnTo>
                <a:lnTo>
                  <a:pt x="226335" y="335612"/>
                </a:lnTo>
                <a:lnTo>
                  <a:pt x="265154" y="357821"/>
                </a:lnTo>
                <a:lnTo>
                  <a:pt x="311463" y="365894"/>
                </a:lnTo>
                <a:lnTo>
                  <a:pt x="360947" y="357311"/>
                </a:lnTo>
                <a:lnTo>
                  <a:pt x="399734" y="333413"/>
                </a:lnTo>
                <a:lnTo>
                  <a:pt x="414880" y="311613"/>
                </a:lnTo>
                <a:lnTo>
                  <a:pt x="311463" y="311613"/>
                </a:lnTo>
                <a:lnTo>
                  <a:pt x="288305" y="307780"/>
                </a:lnTo>
                <a:lnTo>
                  <a:pt x="268680" y="297163"/>
                </a:lnTo>
                <a:lnTo>
                  <a:pt x="253861" y="281080"/>
                </a:lnTo>
                <a:lnTo>
                  <a:pt x="245121" y="260850"/>
                </a:lnTo>
                <a:close/>
              </a:path>
              <a:path w="935354" h="366395">
                <a:moveTo>
                  <a:pt x="412762" y="178926"/>
                </a:moveTo>
                <a:lnTo>
                  <a:pt x="312971" y="178926"/>
                </a:lnTo>
                <a:lnTo>
                  <a:pt x="339296" y="184062"/>
                </a:lnTo>
                <a:lnTo>
                  <a:pt x="359965" y="198150"/>
                </a:lnTo>
                <a:lnTo>
                  <a:pt x="373473" y="219212"/>
                </a:lnTo>
                <a:lnTo>
                  <a:pt x="378310" y="245269"/>
                </a:lnTo>
                <a:lnTo>
                  <a:pt x="373520" y="271114"/>
                </a:lnTo>
                <a:lnTo>
                  <a:pt x="359965" y="292200"/>
                </a:lnTo>
                <a:lnTo>
                  <a:pt x="338871" y="306406"/>
                </a:lnTo>
                <a:lnTo>
                  <a:pt x="311463" y="311613"/>
                </a:lnTo>
                <a:lnTo>
                  <a:pt x="414880" y="311613"/>
                </a:lnTo>
                <a:lnTo>
                  <a:pt x="425045" y="296982"/>
                </a:lnTo>
                <a:lnTo>
                  <a:pt x="434099" y="250798"/>
                </a:lnTo>
                <a:lnTo>
                  <a:pt x="426050" y="201660"/>
                </a:lnTo>
                <a:lnTo>
                  <a:pt x="412762" y="178926"/>
                </a:lnTo>
                <a:close/>
              </a:path>
              <a:path w="935354" h="366395">
                <a:moveTo>
                  <a:pt x="408969" y="4020"/>
                </a:moveTo>
                <a:lnTo>
                  <a:pt x="239089" y="4020"/>
                </a:lnTo>
                <a:lnTo>
                  <a:pt x="200892" y="200035"/>
                </a:lnTo>
                <a:lnTo>
                  <a:pt x="250649" y="215616"/>
                </a:lnTo>
                <a:lnTo>
                  <a:pt x="261164" y="200553"/>
                </a:lnTo>
                <a:lnTo>
                  <a:pt x="275214" y="188978"/>
                </a:lnTo>
                <a:lnTo>
                  <a:pt x="292561" y="181549"/>
                </a:lnTo>
                <a:lnTo>
                  <a:pt x="312971" y="178926"/>
                </a:lnTo>
                <a:lnTo>
                  <a:pt x="412762" y="178926"/>
                </a:lnTo>
                <a:lnTo>
                  <a:pt x="403252" y="162654"/>
                </a:lnTo>
                <a:lnTo>
                  <a:pt x="376441" y="143241"/>
                </a:lnTo>
                <a:lnTo>
                  <a:pt x="265728" y="143241"/>
                </a:lnTo>
                <a:lnTo>
                  <a:pt x="282313" y="57799"/>
                </a:lnTo>
                <a:lnTo>
                  <a:pt x="408969" y="57799"/>
                </a:lnTo>
                <a:lnTo>
                  <a:pt x="408969" y="4020"/>
                </a:lnTo>
                <a:close/>
              </a:path>
              <a:path w="935354" h="366395">
                <a:moveTo>
                  <a:pt x="321516" y="127660"/>
                </a:moveTo>
                <a:lnTo>
                  <a:pt x="304883" y="128822"/>
                </a:lnTo>
                <a:lnTo>
                  <a:pt x="289852" y="132058"/>
                </a:lnTo>
                <a:lnTo>
                  <a:pt x="276706" y="136990"/>
                </a:lnTo>
                <a:lnTo>
                  <a:pt x="265728" y="143241"/>
                </a:lnTo>
                <a:lnTo>
                  <a:pt x="376441" y="143241"/>
                </a:lnTo>
                <a:lnTo>
                  <a:pt x="367732" y="136935"/>
                </a:lnTo>
                <a:lnTo>
                  <a:pt x="321516" y="127660"/>
                </a:lnTo>
                <a:close/>
              </a:path>
              <a:path w="935354" h="366395">
                <a:moveTo>
                  <a:pt x="835918" y="166863"/>
                </a:moveTo>
                <a:lnTo>
                  <a:pt x="797335" y="174630"/>
                </a:lnTo>
                <a:lnTo>
                  <a:pt x="765867" y="195826"/>
                </a:lnTo>
                <a:lnTo>
                  <a:pt x="744672" y="227293"/>
                </a:lnTo>
                <a:lnTo>
                  <a:pt x="736905" y="265876"/>
                </a:lnTo>
                <a:lnTo>
                  <a:pt x="744672" y="304246"/>
                </a:lnTo>
                <a:lnTo>
                  <a:pt x="765867" y="335738"/>
                </a:lnTo>
                <a:lnTo>
                  <a:pt x="797335" y="357051"/>
                </a:lnTo>
                <a:lnTo>
                  <a:pt x="835918" y="364889"/>
                </a:lnTo>
                <a:lnTo>
                  <a:pt x="874288" y="357051"/>
                </a:lnTo>
                <a:lnTo>
                  <a:pt x="905779" y="335738"/>
                </a:lnTo>
                <a:lnTo>
                  <a:pt x="918706" y="316639"/>
                </a:lnTo>
                <a:lnTo>
                  <a:pt x="835918" y="316639"/>
                </a:lnTo>
                <a:lnTo>
                  <a:pt x="816112" y="312594"/>
                </a:lnTo>
                <a:lnTo>
                  <a:pt x="799981" y="301623"/>
                </a:lnTo>
                <a:lnTo>
                  <a:pt x="789128" y="285469"/>
                </a:lnTo>
                <a:lnTo>
                  <a:pt x="785155" y="265876"/>
                </a:lnTo>
                <a:lnTo>
                  <a:pt x="789128" y="246282"/>
                </a:lnTo>
                <a:lnTo>
                  <a:pt x="799981" y="230128"/>
                </a:lnTo>
                <a:lnTo>
                  <a:pt x="816112" y="219157"/>
                </a:lnTo>
                <a:lnTo>
                  <a:pt x="835918" y="215113"/>
                </a:lnTo>
                <a:lnTo>
                  <a:pt x="918843" y="215113"/>
                </a:lnTo>
                <a:lnTo>
                  <a:pt x="905779" y="195826"/>
                </a:lnTo>
                <a:lnTo>
                  <a:pt x="874288" y="174630"/>
                </a:lnTo>
                <a:lnTo>
                  <a:pt x="835918" y="166863"/>
                </a:lnTo>
                <a:close/>
              </a:path>
              <a:path w="935354" h="366395">
                <a:moveTo>
                  <a:pt x="844462" y="4020"/>
                </a:moveTo>
                <a:lnTo>
                  <a:pt x="786160" y="4020"/>
                </a:lnTo>
                <a:lnTo>
                  <a:pt x="559989" y="360868"/>
                </a:lnTo>
                <a:lnTo>
                  <a:pt x="618291" y="360868"/>
                </a:lnTo>
                <a:lnTo>
                  <a:pt x="844462" y="4020"/>
                </a:lnTo>
                <a:close/>
              </a:path>
              <a:path w="935354" h="366395">
                <a:moveTo>
                  <a:pt x="918843" y="215113"/>
                </a:moveTo>
                <a:lnTo>
                  <a:pt x="835918" y="215113"/>
                </a:lnTo>
                <a:lnTo>
                  <a:pt x="855354" y="219157"/>
                </a:lnTo>
                <a:lnTo>
                  <a:pt x="871163" y="230128"/>
                </a:lnTo>
                <a:lnTo>
                  <a:pt x="881788" y="246282"/>
                </a:lnTo>
                <a:lnTo>
                  <a:pt x="885675" y="265876"/>
                </a:lnTo>
                <a:lnTo>
                  <a:pt x="881788" y="285469"/>
                </a:lnTo>
                <a:lnTo>
                  <a:pt x="871163" y="301623"/>
                </a:lnTo>
                <a:lnTo>
                  <a:pt x="855354" y="312594"/>
                </a:lnTo>
                <a:lnTo>
                  <a:pt x="835918" y="316639"/>
                </a:lnTo>
                <a:lnTo>
                  <a:pt x="918706" y="316639"/>
                </a:lnTo>
                <a:lnTo>
                  <a:pt x="927093" y="304246"/>
                </a:lnTo>
                <a:lnTo>
                  <a:pt x="934930" y="265876"/>
                </a:lnTo>
                <a:lnTo>
                  <a:pt x="927093" y="227293"/>
                </a:lnTo>
                <a:lnTo>
                  <a:pt x="918843" y="215113"/>
                </a:lnTo>
                <a:close/>
              </a:path>
              <a:path w="935354" h="366395">
                <a:moveTo>
                  <a:pt x="568533" y="0"/>
                </a:moveTo>
                <a:lnTo>
                  <a:pt x="529950" y="7766"/>
                </a:lnTo>
                <a:lnTo>
                  <a:pt x="498483" y="28962"/>
                </a:lnTo>
                <a:lnTo>
                  <a:pt x="477287" y="60430"/>
                </a:lnTo>
                <a:lnTo>
                  <a:pt x="469520" y="99012"/>
                </a:lnTo>
                <a:lnTo>
                  <a:pt x="477287" y="137383"/>
                </a:lnTo>
                <a:lnTo>
                  <a:pt x="498483" y="168874"/>
                </a:lnTo>
                <a:lnTo>
                  <a:pt x="529950" y="190187"/>
                </a:lnTo>
                <a:lnTo>
                  <a:pt x="568533" y="198024"/>
                </a:lnTo>
                <a:lnTo>
                  <a:pt x="606904" y="190187"/>
                </a:lnTo>
                <a:lnTo>
                  <a:pt x="638395" y="168874"/>
                </a:lnTo>
                <a:lnTo>
                  <a:pt x="651321" y="149775"/>
                </a:lnTo>
                <a:lnTo>
                  <a:pt x="568533" y="149775"/>
                </a:lnTo>
                <a:lnTo>
                  <a:pt x="548806" y="145730"/>
                </a:lnTo>
                <a:lnTo>
                  <a:pt x="532848" y="134759"/>
                </a:lnTo>
                <a:lnTo>
                  <a:pt x="522168" y="118606"/>
                </a:lnTo>
                <a:lnTo>
                  <a:pt x="518273" y="99012"/>
                </a:lnTo>
                <a:lnTo>
                  <a:pt x="522168" y="79419"/>
                </a:lnTo>
                <a:lnTo>
                  <a:pt x="532848" y="63265"/>
                </a:lnTo>
                <a:lnTo>
                  <a:pt x="548806" y="52294"/>
                </a:lnTo>
                <a:lnTo>
                  <a:pt x="568533" y="48249"/>
                </a:lnTo>
                <a:lnTo>
                  <a:pt x="651458" y="48249"/>
                </a:lnTo>
                <a:lnTo>
                  <a:pt x="638395" y="28962"/>
                </a:lnTo>
                <a:lnTo>
                  <a:pt x="606904" y="7766"/>
                </a:lnTo>
                <a:lnTo>
                  <a:pt x="568533" y="0"/>
                </a:lnTo>
                <a:close/>
              </a:path>
              <a:path w="935354" h="366395">
                <a:moveTo>
                  <a:pt x="651458" y="48249"/>
                </a:moveTo>
                <a:lnTo>
                  <a:pt x="568533" y="48249"/>
                </a:lnTo>
                <a:lnTo>
                  <a:pt x="588260" y="52294"/>
                </a:lnTo>
                <a:lnTo>
                  <a:pt x="604218" y="63265"/>
                </a:lnTo>
                <a:lnTo>
                  <a:pt x="614898" y="79419"/>
                </a:lnTo>
                <a:lnTo>
                  <a:pt x="618793" y="99012"/>
                </a:lnTo>
                <a:lnTo>
                  <a:pt x="614898" y="118606"/>
                </a:lnTo>
                <a:lnTo>
                  <a:pt x="604218" y="134759"/>
                </a:lnTo>
                <a:lnTo>
                  <a:pt x="588260" y="145730"/>
                </a:lnTo>
                <a:lnTo>
                  <a:pt x="568533" y="149775"/>
                </a:lnTo>
                <a:lnTo>
                  <a:pt x="651321" y="149775"/>
                </a:lnTo>
                <a:lnTo>
                  <a:pt x="659708" y="137383"/>
                </a:lnTo>
                <a:lnTo>
                  <a:pt x="667546" y="99012"/>
                </a:lnTo>
                <a:lnTo>
                  <a:pt x="659708" y="60430"/>
                </a:lnTo>
                <a:lnTo>
                  <a:pt x="651458" y="48249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8839" y="4268772"/>
            <a:ext cx="2624149" cy="670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2599" y="3521822"/>
            <a:ext cx="875030" cy="368300"/>
          </a:xfrm>
          <a:custGeom>
            <a:avLst/>
            <a:gdLst/>
            <a:ahLst/>
            <a:cxnLst/>
            <a:rect l="l" t="t" r="r" b="b"/>
            <a:pathLst>
              <a:path w="875029" h="368300">
                <a:moveTo>
                  <a:pt x="55286" y="250798"/>
                </a:moveTo>
                <a:lnTo>
                  <a:pt x="0" y="250798"/>
                </a:lnTo>
                <a:lnTo>
                  <a:pt x="11072" y="299417"/>
                </a:lnTo>
                <a:lnTo>
                  <a:pt x="39202" y="336303"/>
                </a:lnTo>
                <a:lnTo>
                  <a:pt x="80149" y="359714"/>
                </a:lnTo>
                <a:lnTo>
                  <a:pt x="129671" y="367905"/>
                </a:lnTo>
                <a:lnTo>
                  <a:pt x="178258" y="360248"/>
                </a:lnTo>
                <a:lnTo>
                  <a:pt x="216056" y="338691"/>
                </a:lnTo>
                <a:lnTo>
                  <a:pt x="234486" y="313623"/>
                </a:lnTo>
                <a:lnTo>
                  <a:pt x="129671" y="313623"/>
                </a:lnTo>
                <a:lnTo>
                  <a:pt x="101509" y="309320"/>
                </a:lnTo>
                <a:lnTo>
                  <a:pt x="78531" y="296912"/>
                </a:lnTo>
                <a:lnTo>
                  <a:pt x="62526" y="277153"/>
                </a:lnTo>
                <a:lnTo>
                  <a:pt x="55286" y="250798"/>
                </a:lnTo>
                <a:close/>
              </a:path>
              <a:path w="875029" h="368300">
                <a:moveTo>
                  <a:pt x="227087" y="54281"/>
                </a:moveTo>
                <a:lnTo>
                  <a:pt x="127661" y="54281"/>
                </a:lnTo>
                <a:lnTo>
                  <a:pt x="149594" y="57885"/>
                </a:lnTo>
                <a:lnTo>
                  <a:pt x="167429" y="68039"/>
                </a:lnTo>
                <a:lnTo>
                  <a:pt x="179327" y="83753"/>
                </a:lnTo>
                <a:lnTo>
                  <a:pt x="183449" y="104038"/>
                </a:lnTo>
                <a:lnTo>
                  <a:pt x="178997" y="124480"/>
                </a:lnTo>
                <a:lnTo>
                  <a:pt x="167052" y="140540"/>
                </a:lnTo>
                <a:lnTo>
                  <a:pt x="148605" y="151039"/>
                </a:lnTo>
                <a:lnTo>
                  <a:pt x="124645" y="154801"/>
                </a:lnTo>
                <a:lnTo>
                  <a:pt x="96499" y="154801"/>
                </a:lnTo>
                <a:lnTo>
                  <a:pt x="96499" y="202045"/>
                </a:lnTo>
                <a:lnTo>
                  <a:pt x="124645" y="202045"/>
                </a:lnTo>
                <a:lnTo>
                  <a:pt x="152791" y="205619"/>
                </a:lnTo>
                <a:lnTo>
                  <a:pt x="174528" y="216307"/>
                </a:lnTo>
                <a:lnTo>
                  <a:pt x="188538" y="234063"/>
                </a:lnTo>
                <a:lnTo>
                  <a:pt x="193501" y="258840"/>
                </a:lnTo>
                <a:lnTo>
                  <a:pt x="188334" y="282030"/>
                </a:lnTo>
                <a:lnTo>
                  <a:pt x="174780" y="299236"/>
                </a:lnTo>
                <a:lnTo>
                  <a:pt x="154628" y="309940"/>
                </a:lnTo>
                <a:lnTo>
                  <a:pt x="129671" y="313623"/>
                </a:lnTo>
                <a:lnTo>
                  <a:pt x="234486" y="313623"/>
                </a:lnTo>
                <a:lnTo>
                  <a:pt x="240565" y="305354"/>
                </a:lnTo>
                <a:lnTo>
                  <a:pt x="249290" y="262358"/>
                </a:lnTo>
                <a:lnTo>
                  <a:pt x="245270" y="233898"/>
                </a:lnTo>
                <a:lnTo>
                  <a:pt x="234087" y="209961"/>
                </a:lnTo>
                <a:lnTo>
                  <a:pt x="217061" y="191114"/>
                </a:lnTo>
                <a:lnTo>
                  <a:pt x="195512" y="177921"/>
                </a:lnTo>
                <a:lnTo>
                  <a:pt x="212310" y="164767"/>
                </a:lnTo>
                <a:lnTo>
                  <a:pt x="226233" y="146948"/>
                </a:lnTo>
                <a:lnTo>
                  <a:pt x="235728" y="125265"/>
                </a:lnTo>
                <a:lnTo>
                  <a:pt x="239238" y="100520"/>
                </a:lnTo>
                <a:lnTo>
                  <a:pt x="231346" y="60218"/>
                </a:lnTo>
                <a:lnTo>
                  <a:pt x="227087" y="54281"/>
                </a:lnTo>
                <a:close/>
              </a:path>
              <a:path w="875029" h="368300">
                <a:moveTo>
                  <a:pt x="127661" y="0"/>
                </a:moveTo>
                <a:lnTo>
                  <a:pt x="81594" y="7876"/>
                </a:lnTo>
                <a:lnTo>
                  <a:pt x="42972" y="30595"/>
                </a:lnTo>
                <a:lnTo>
                  <a:pt x="16413" y="66791"/>
                </a:lnTo>
                <a:lnTo>
                  <a:pt x="6533" y="115095"/>
                </a:lnTo>
                <a:lnTo>
                  <a:pt x="62322" y="115095"/>
                </a:lnTo>
                <a:lnTo>
                  <a:pt x="67372" y="89478"/>
                </a:lnTo>
                <a:lnTo>
                  <a:pt x="81233" y="70364"/>
                </a:lnTo>
                <a:lnTo>
                  <a:pt x="101973" y="58411"/>
                </a:lnTo>
                <a:lnTo>
                  <a:pt x="127661" y="54281"/>
                </a:lnTo>
                <a:lnTo>
                  <a:pt x="227087" y="54281"/>
                </a:lnTo>
                <a:lnTo>
                  <a:pt x="208517" y="28397"/>
                </a:lnTo>
                <a:lnTo>
                  <a:pt x="173154" y="7507"/>
                </a:lnTo>
                <a:lnTo>
                  <a:pt x="127661" y="0"/>
                </a:lnTo>
                <a:close/>
              </a:path>
              <a:path w="875029" h="368300">
                <a:moveTo>
                  <a:pt x="430723" y="0"/>
                </a:moveTo>
                <a:lnTo>
                  <a:pt x="388339" y="6549"/>
                </a:lnTo>
                <a:lnTo>
                  <a:pt x="352686" y="25138"/>
                </a:lnTo>
                <a:lnTo>
                  <a:pt x="325309" y="54172"/>
                </a:lnTo>
                <a:lnTo>
                  <a:pt x="307750" y="92060"/>
                </a:lnTo>
                <a:lnTo>
                  <a:pt x="301554" y="137210"/>
                </a:lnTo>
                <a:lnTo>
                  <a:pt x="301554" y="230694"/>
                </a:lnTo>
                <a:lnTo>
                  <a:pt x="307750" y="275844"/>
                </a:lnTo>
                <a:lnTo>
                  <a:pt x="325309" y="313732"/>
                </a:lnTo>
                <a:lnTo>
                  <a:pt x="352686" y="342766"/>
                </a:lnTo>
                <a:lnTo>
                  <a:pt x="388339" y="361355"/>
                </a:lnTo>
                <a:lnTo>
                  <a:pt x="430723" y="367905"/>
                </a:lnTo>
                <a:lnTo>
                  <a:pt x="473351" y="361355"/>
                </a:lnTo>
                <a:lnTo>
                  <a:pt x="509152" y="342766"/>
                </a:lnTo>
                <a:lnTo>
                  <a:pt x="536606" y="313732"/>
                </a:lnTo>
                <a:lnTo>
                  <a:pt x="430723" y="313623"/>
                </a:lnTo>
                <a:lnTo>
                  <a:pt x="400943" y="308016"/>
                </a:lnTo>
                <a:lnTo>
                  <a:pt x="377572" y="291760"/>
                </a:lnTo>
                <a:lnTo>
                  <a:pt x="362306" y="265703"/>
                </a:lnTo>
                <a:lnTo>
                  <a:pt x="356840" y="230694"/>
                </a:lnTo>
                <a:lnTo>
                  <a:pt x="356840" y="137210"/>
                </a:lnTo>
                <a:lnTo>
                  <a:pt x="362306" y="102413"/>
                </a:lnTo>
                <a:lnTo>
                  <a:pt x="377572" y="76332"/>
                </a:lnTo>
                <a:lnTo>
                  <a:pt x="400943" y="59958"/>
                </a:lnTo>
                <a:lnTo>
                  <a:pt x="430723" y="54281"/>
                </a:lnTo>
                <a:lnTo>
                  <a:pt x="536657" y="54281"/>
                </a:lnTo>
                <a:lnTo>
                  <a:pt x="509152" y="25138"/>
                </a:lnTo>
                <a:lnTo>
                  <a:pt x="473351" y="6549"/>
                </a:lnTo>
                <a:lnTo>
                  <a:pt x="430723" y="0"/>
                </a:lnTo>
                <a:close/>
              </a:path>
              <a:path w="875029" h="368300">
                <a:moveTo>
                  <a:pt x="536657" y="54281"/>
                </a:moveTo>
                <a:lnTo>
                  <a:pt x="430723" y="54281"/>
                </a:lnTo>
                <a:lnTo>
                  <a:pt x="460792" y="59958"/>
                </a:lnTo>
                <a:lnTo>
                  <a:pt x="484313" y="76332"/>
                </a:lnTo>
                <a:lnTo>
                  <a:pt x="499634" y="102413"/>
                </a:lnTo>
                <a:lnTo>
                  <a:pt x="505108" y="137210"/>
                </a:lnTo>
                <a:lnTo>
                  <a:pt x="505108" y="230694"/>
                </a:lnTo>
                <a:lnTo>
                  <a:pt x="499634" y="265703"/>
                </a:lnTo>
                <a:lnTo>
                  <a:pt x="484313" y="291760"/>
                </a:lnTo>
                <a:lnTo>
                  <a:pt x="460792" y="308016"/>
                </a:lnTo>
                <a:lnTo>
                  <a:pt x="430723" y="313623"/>
                </a:lnTo>
                <a:lnTo>
                  <a:pt x="536657" y="313623"/>
                </a:lnTo>
                <a:lnTo>
                  <a:pt x="554194" y="275844"/>
                </a:lnTo>
                <a:lnTo>
                  <a:pt x="560394" y="230694"/>
                </a:lnTo>
                <a:lnTo>
                  <a:pt x="560394" y="137210"/>
                </a:lnTo>
                <a:lnTo>
                  <a:pt x="554194" y="92060"/>
                </a:lnTo>
                <a:lnTo>
                  <a:pt x="536657" y="54281"/>
                </a:lnTo>
                <a:close/>
              </a:path>
              <a:path w="875029" h="368300">
                <a:moveTo>
                  <a:pt x="745339" y="0"/>
                </a:moveTo>
                <a:lnTo>
                  <a:pt x="702956" y="6549"/>
                </a:lnTo>
                <a:lnTo>
                  <a:pt x="667303" y="25138"/>
                </a:lnTo>
                <a:lnTo>
                  <a:pt x="639925" y="54172"/>
                </a:lnTo>
                <a:lnTo>
                  <a:pt x="622366" y="92060"/>
                </a:lnTo>
                <a:lnTo>
                  <a:pt x="616170" y="137210"/>
                </a:lnTo>
                <a:lnTo>
                  <a:pt x="616170" y="230694"/>
                </a:lnTo>
                <a:lnTo>
                  <a:pt x="622366" y="275844"/>
                </a:lnTo>
                <a:lnTo>
                  <a:pt x="639925" y="313732"/>
                </a:lnTo>
                <a:lnTo>
                  <a:pt x="667303" y="342766"/>
                </a:lnTo>
                <a:lnTo>
                  <a:pt x="702956" y="361355"/>
                </a:lnTo>
                <a:lnTo>
                  <a:pt x="745339" y="367905"/>
                </a:lnTo>
                <a:lnTo>
                  <a:pt x="787968" y="361355"/>
                </a:lnTo>
                <a:lnTo>
                  <a:pt x="823769" y="342766"/>
                </a:lnTo>
                <a:lnTo>
                  <a:pt x="851223" y="313732"/>
                </a:lnTo>
                <a:lnTo>
                  <a:pt x="745339" y="313623"/>
                </a:lnTo>
                <a:lnTo>
                  <a:pt x="715560" y="308016"/>
                </a:lnTo>
                <a:lnTo>
                  <a:pt x="692189" y="291760"/>
                </a:lnTo>
                <a:lnTo>
                  <a:pt x="676922" y="265703"/>
                </a:lnTo>
                <a:lnTo>
                  <a:pt x="671457" y="230694"/>
                </a:lnTo>
                <a:lnTo>
                  <a:pt x="671457" y="137210"/>
                </a:lnTo>
                <a:lnTo>
                  <a:pt x="676922" y="102413"/>
                </a:lnTo>
                <a:lnTo>
                  <a:pt x="692189" y="76332"/>
                </a:lnTo>
                <a:lnTo>
                  <a:pt x="715560" y="59958"/>
                </a:lnTo>
                <a:lnTo>
                  <a:pt x="745339" y="54281"/>
                </a:lnTo>
                <a:lnTo>
                  <a:pt x="851274" y="54281"/>
                </a:lnTo>
                <a:lnTo>
                  <a:pt x="823769" y="25138"/>
                </a:lnTo>
                <a:lnTo>
                  <a:pt x="787968" y="6549"/>
                </a:lnTo>
                <a:lnTo>
                  <a:pt x="745339" y="0"/>
                </a:lnTo>
                <a:close/>
              </a:path>
              <a:path w="875029" h="368300">
                <a:moveTo>
                  <a:pt x="851274" y="54281"/>
                </a:moveTo>
                <a:lnTo>
                  <a:pt x="745339" y="54281"/>
                </a:lnTo>
                <a:lnTo>
                  <a:pt x="775409" y="59958"/>
                </a:lnTo>
                <a:lnTo>
                  <a:pt x="798929" y="76332"/>
                </a:lnTo>
                <a:lnTo>
                  <a:pt x="814251" y="102413"/>
                </a:lnTo>
                <a:lnTo>
                  <a:pt x="819724" y="137210"/>
                </a:lnTo>
                <a:lnTo>
                  <a:pt x="819724" y="230694"/>
                </a:lnTo>
                <a:lnTo>
                  <a:pt x="814251" y="265703"/>
                </a:lnTo>
                <a:lnTo>
                  <a:pt x="798929" y="291760"/>
                </a:lnTo>
                <a:lnTo>
                  <a:pt x="775409" y="308016"/>
                </a:lnTo>
                <a:lnTo>
                  <a:pt x="745339" y="313623"/>
                </a:lnTo>
                <a:lnTo>
                  <a:pt x="851274" y="313623"/>
                </a:lnTo>
                <a:lnTo>
                  <a:pt x="868810" y="275844"/>
                </a:lnTo>
                <a:lnTo>
                  <a:pt x="875011" y="230694"/>
                </a:lnTo>
                <a:lnTo>
                  <a:pt x="875011" y="137210"/>
                </a:lnTo>
                <a:lnTo>
                  <a:pt x="868810" y="92060"/>
                </a:lnTo>
                <a:lnTo>
                  <a:pt x="851274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42427" y="4268772"/>
            <a:ext cx="3180602" cy="670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07183" y="3521822"/>
            <a:ext cx="553720" cy="368300"/>
          </a:xfrm>
          <a:custGeom>
            <a:avLst/>
            <a:gdLst/>
            <a:ahLst/>
            <a:cxnLst/>
            <a:rect l="l" t="t" r="r" b="b"/>
            <a:pathLst>
              <a:path w="553719" h="368300">
                <a:moveTo>
                  <a:pt x="56794" y="262860"/>
                </a:moveTo>
                <a:lnTo>
                  <a:pt x="0" y="262860"/>
                </a:lnTo>
                <a:lnTo>
                  <a:pt x="10970" y="304294"/>
                </a:lnTo>
                <a:lnTo>
                  <a:pt x="38009" y="337623"/>
                </a:lnTo>
                <a:lnTo>
                  <a:pt x="76827" y="359831"/>
                </a:lnTo>
                <a:lnTo>
                  <a:pt x="123137" y="367905"/>
                </a:lnTo>
                <a:lnTo>
                  <a:pt x="172620" y="359321"/>
                </a:lnTo>
                <a:lnTo>
                  <a:pt x="211407" y="335424"/>
                </a:lnTo>
                <a:lnTo>
                  <a:pt x="226553" y="313623"/>
                </a:lnTo>
                <a:lnTo>
                  <a:pt x="123137" y="313623"/>
                </a:lnTo>
                <a:lnTo>
                  <a:pt x="99978" y="309791"/>
                </a:lnTo>
                <a:lnTo>
                  <a:pt x="80353" y="299173"/>
                </a:lnTo>
                <a:lnTo>
                  <a:pt x="65534" y="283090"/>
                </a:lnTo>
                <a:lnTo>
                  <a:pt x="56794" y="262860"/>
                </a:lnTo>
                <a:close/>
              </a:path>
              <a:path w="553719" h="368300">
                <a:moveTo>
                  <a:pt x="224435" y="180936"/>
                </a:moveTo>
                <a:lnTo>
                  <a:pt x="124645" y="180936"/>
                </a:lnTo>
                <a:lnTo>
                  <a:pt x="150969" y="186072"/>
                </a:lnTo>
                <a:lnTo>
                  <a:pt x="171638" y="200161"/>
                </a:lnTo>
                <a:lnTo>
                  <a:pt x="185146" y="221223"/>
                </a:lnTo>
                <a:lnTo>
                  <a:pt x="189983" y="247280"/>
                </a:lnTo>
                <a:lnTo>
                  <a:pt x="185193" y="273124"/>
                </a:lnTo>
                <a:lnTo>
                  <a:pt x="171638" y="294210"/>
                </a:lnTo>
                <a:lnTo>
                  <a:pt x="150545" y="308417"/>
                </a:lnTo>
                <a:lnTo>
                  <a:pt x="123137" y="313623"/>
                </a:lnTo>
                <a:lnTo>
                  <a:pt x="226553" y="313623"/>
                </a:lnTo>
                <a:lnTo>
                  <a:pt x="236717" y="298993"/>
                </a:lnTo>
                <a:lnTo>
                  <a:pt x="245772" y="252808"/>
                </a:lnTo>
                <a:lnTo>
                  <a:pt x="237723" y="203671"/>
                </a:lnTo>
                <a:lnTo>
                  <a:pt x="224435" y="180936"/>
                </a:lnTo>
                <a:close/>
              </a:path>
              <a:path w="553719" h="368300">
                <a:moveTo>
                  <a:pt x="220642" y="6031"/>
                </a:moveTo>
                <a:lnTo>
                  <a:pt x="50762" y="6031"/>
                </a:lnTo>
                <a:lnTo>
                  <a:pt x="12565" y="202045"/>
                </a:lnTo>
                <a:lnTo>
                  <a:pt x="62322" y="217626"/>
                </a:lnTo>
                <a:lnTo>
                  <a:pt x="72838" y="202564"/>
                </a:lnTo>
                <a:lnTo>
                  <a:pt x="86887" y="190988"/>
                </a:lnTo>
                <a:lnTo>
                  <a:pt x="104235" y="183559"/>
                </a:lnTo>
                <a:lnTo>
                  <a:pt x="124645" y="180936"/>
                </a:lnTo>
                <a:lnTo>
                  <a:pt x="224435" y="180936"/>
                </a:lnTo>
                <a:lnTo>
                  <a:pt x="214925" y="164664"/>
                </a:lnTo>
                <a:lnTo>
                  <a:pt x="188114" y="145251"/>
                </a:lnTo>
                <a:lnTo>
                  <a:pt x="77400" y="145251"/>
                </a:lnTo>
                <a:lnTo>
                  <a:pt x="93986" y="59809"/>
                </a:lnTo>
                <a:lnTo>
                  <a:pt x="220642" y="59809"/>
                </a:lnTo>
                <a:lnTo>
                  <a:pt x="220642" y="6031"/>
                </a:lnTo>
                <a:close/>
              </a:path>
              <a:path w="553719" h="368300">
                <a:moveTo>
                  <a:pt x="133189" y="129671"/>
                </a:moveTo>
                <a:lnTo>
                  <a:pt x="116556" y="130833"/>
                </a:lnTo>
                <a:lnTo>
                  <a:pt x="101525" y="134069"/>
                </a:lnTo>
                <a:lnTo>
                  <a:pt x="88379" y="139000"/>
                </a:lnTo>
                <a:lnTo>
                  <a:pt x="77400" y="145251"/>
                </a:lnTo>
                <a:lnTo>
                  <a:pt x="188114" y="145251"/>
                </a:lnTo>
                <a:lnTo>
                  <a:pt x="179405" y="138945"/>
                </a:lnTo>
                <a:lnTo>
                  <a:pt x="133189" y="129671"/>
                </a:lnTo>
                <a:close/>
              </a:path>
              <a:path w="553719" h="368300">
                <a:moveTo>
                  <a:pt x="423431" y="0"/>
                </a:moveTo>
                <a:lnTo>
                  <a:pt x="381047" y="6549"/>
                </a:lnTo>
                <a:lnTo>
                  <a:pt x="345395" y="25138"/>
                </a:lnTo>
                <a:lnTo>
                  <a:pt x="318017" y="54172"/>
                </a:lnTo>
                <a:lnTo>
                  <a:pt x="300458" y="92060"/>
                </a:lnTo>
                <a:lnTo>
                  <a:pt x="294262" y="137210"/>
                </a:lnTo>
                <a:lnTo>
                  <a:pt x="294262" y="230694"/>
                </a:lnTo>
                <a:lnTo>
                  <a:pt x="300458" y="275844"/>
                </a:lnTo>
                <a:lnTo>
                  <a:pt x="318017" y="313732"/>
                </a:lnTo>
                <a:lnTo>
                  <a:pt x="345395" y="342766"/>
                </a:lnTo>
                <a:lnTo>
                  <a:pt x="381047" y="361355"/>
                </a:lnTo>
                <a:lnTo>
                  <a:pt x="423431" y="367905"/>
                </a:lnTo>
                <a:lnTo>
                  <a:pt x="466059" y="361355"/>
                </a:lnTo>
                <a:lnTo>
                  <a:pt x="501861" y="342766"/>
                </a:lnTo>
                <a:lnTo>
                  <a:pt x="529315" y="313732"/>
                </a:lnTo>
                <a:lnTo>
                  <a:pt x="423431" y="313623"/>
                </a:lnTo>
                <a:lnTo>
                  <a:pt x="393651" y="308016"/>
                </a:lnTo>
                <a:lnTo>
                  <a:pt x="370280" y="291760"/>
                </a:lnTo>
                <a:lnTo>
                  <a:pt x="355014" y="265703"/>
                </a:lnTo>
                <a:lnTo>
                  <a:pt x="349548" y="230694"/>
                </a:lnTo>
                <a:lnTo>
                  <a:pt x="349548" y="137210"/>
                </a:lnTo>
                <a:lnTo>
                  <a:pt x="355014" y="102413"/>
                </a:lnTo>
                <a:lnTo>
                  <a:pt x="370280" y="76332"/>
                </a:lnTo>
                <a:lnTo>
                  <a:pt x="393651" y="59958"/>
                </a:lnTo>
                <a:lnTo>
                  <a:pt x="423431" y="54281"/>
                </a:lnTo>
                <a:lnTo>
                  <a:pt x="529365" y="54281"/>
                </a:lnTo>
                <a:lnTo>
                  <a:pt x="501861" y="25138"/>
                </a:lnTo>
                <a:lnTo>
                  <a:pt x="466059" y="6549"/>
                </a:lnTo>
                <a:lnTo>
                  <a:pt x="423431" y="0"/>
                </a:lnTo>
                <a:close/>
              </a:path>
              <a:path w="553719" h="368300">
                <a:moveTo>
                  <a:pt x="529365" y="54281"/>
                </a:moveTo>
                <a:lnTo>
                  <a:pt x="423431" y="54281"/>
                </a:lnTo>
                <a:lnTo>
                  <a:pt x="453500" y="59958"/>
                </a:lnTo>
                <a:lnTo>
                  <a:pt x="477021" y="76332"/>
                </a:lnTo>
                <a:lnTo>
                  <a:pt x="492342" y="102413"/>
                </a:lnTo>
                <a:lnTo>
                  <a:pt x="497816" y="137210"/>
                </a:lnTo>
                <a:lnTo>
                  <a:pt x="497816" y="230694"/>
                </a:lnTo>
                <a:lnTo>
                  <a:pt x="492342" y="265703"/>
                </a:lnTo>
                <a:lnTo>
                  <a:pt x="477021" y="291760"/>
                </a:lnTo>
                <a:lnTo>
                  <a:pt x="453500" y="308016"/>
                </a:lnTo>
                <a:lnTo>
                  <a:pt x="423431" y="313623"/>
                </a:lnTo>
                <a:lnTo>
                  <a:pt x="529365" y="313623"/>
                </a:lnTo>
                <a:lnTo>
                  <a:pt x="546902" y="275844"/>
                </a:lnTo>
                <a:lnTo>
                  <a:pt x="553102" y="230694"/>
                </a:lnTo>
                <a:lnTo>
                  <a:pt x="553102" y="137210"/>
                </a:lnTo>
                <a:lnTo>
                  <a:pt x="546902" y="92060"/>
                </a:lnTo>
                <a:lnTo>
                  <a:pt x="529365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95237" y="4268769"/>
            <a:ext cx="2990016" cy="604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75362" y="7695765"/>
            <a:ext cx="5022674" cy="325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5131" y="9308285"/>
            <a:ext cx="4794586" cy="321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3265" y="8900252"/>
            <a:ext cx="1078865" cy="1078865"/>
          </a:xfrm>
          <a:custGeom>
            <a:avLst/>
            <a:gdLst/>
            <a:ahLst/>
            <a:cxnLst/>
            <a:rect l="l" t="t" r="r" b="b"/>
            <a:pathLst>
              <a:path w="1078865" h="1078865">
                <a:moveTo>
                  <a:pt x="539210" y="0"/>
                </a:moveTo>
                <a:lnTo>
                  <a:pt x="490110" y="2202"/>
                </a:lnTo>
                <a:lnTo>
                  <a:pt x="442248" y="8684"/>
                </a:lnTo>
                <a:lnTo>
                  <a:pt x="395815" y="19254"/>
                </a:lnTo>
                <a:lnTo>
                  <a:pt x="351001" y="33723"/>
                </a:lnTo>
                <a:lnTo>
                  <a:pt x="307995" y="51901"/>
                </a:lnTo>
                <a:lnTo>
                  <a:pt x="266988" y="73597"/>
                </a:lnTo>
                <a:lnTo>
                  <a:pt x="228169" y="98622"/>
                </a:lnTo>
                <a:lnTo>
                  <a:pt x="191729" y="126786"/>
                </a:lnTo>
                <a:lnTo>
                  <a:pt x="157858" y="157899"/>
                </a:lnTo>
                <a:lnTo>
                  <a:pt x="126746" y="191770"/>
                </a:lnTo>
                <a:lnTo>
                  <a:pt x="98582" y="228210"/>
                </a:lnTo>
                <a:lnTo>
                  <a:pt x="73557" y="267028"/>
                </a:lnTo>
                <a:lnTo>
                  <a:pt x="51860" y="308035"/>
                </a:lnTo>
                <a:lnTo>
                  <a:pt x="33683" y="351041"/>
                </a:lnTo>
                <a:lnTo>
                  <a:pt x="19214" y="395855"/>
                </a:lnTo>
                <a:lnTo>
                  <a:pt x="8643" y="442288"/>
                </a:lnTo>
                <a:lnTo>
                  <a:pt x="2162" y="490150"/>
                </a:lnTo>
                <a:lnTo>
                  <a:pt x="0" y="538351"/>
                </a:lnTo>
                <a:lnTo>
                  <a:pt x="80" y="541946"/>
                </a:lnTo>
                <a:lnTo>
                  <a:pt x="2162" y="588350"/>
                </a:lnTo>
                <a:lnTo>
                  <a:pt x="8643" y="636212"/>
                </a:lnTo>
                <a:lnTo>
                  <a:pt x="19214" y="682645"/>
                </a:lnTo>
                <a:lnTo>
                  <a:pt x="33683" y="727459"/>
                </a:lnTo>
                <a:lnTo>
                  <a:pt x="51860" y="770465"/>
                </a:lnTo>
                <a:lnTo>
                  <a:pt x="73557" y="811472"/>
                </a:lnTo>
                <a:lnTo>
                  <a:pt x="98582" y="850291"/>
                </a:lnTo>
                <a:lnTo>
                  <a:pt x="126746" y="886730"/>
                </a:lnTo>
                <a:lnTo>
                  <a:pt x="157858" y="920602"/>
                </a:lnTo>
                <a:lnTo>
                  <a:pt x="191729" y="951714"/>
                </a:lnTo>
                <a:lnTo>
                  <a:pt x="228169" y="979878"/>
                </a:lnTo>
                <a:lnTo>
                  <a:pt x="266988" y="1004903"/>
                </a:lnTo>
                <a:lnTo>
                  <a:pt x="307995" y="1026600"/>
                </a:lnTo>
                <a:lnTo>
                  <a:pt x="351001" y="1044777"/>
                </a:lnTo>
                <a:lnTo>
                  <a:pt x="395815" y="1059246"/>
                </a:lnTo>
                <a:lnTo>
                  <a:pt x="442248" y="1069816"/>
                </a:lnTo>
                <a:lnTo>
                  <a:pt x="490110" y="1076298"/>
                </a:lnTo>
                <a:lnTo>
                  <a:pt x="539210" y="1078501"/>
                </a:lnTo>
                <a:lnTo>
                  <a:pt x="588310" y="1076298"/>
                </a:lnTo>
                <a:lnTo>
                  <a:pt x="636171" y="1069816"/>
                </a:lnTo>
                <a:lnTo>
                  <a:pt x="682604" y="1059246"/>
                </a:lnTo>
                <a:lnTo>
                  <a:pt x="727419" y="1044777"/>
                </a:lnTo>
                <a:lnTo>
                  <a:pt x="770425" y="1026600"/>
                </a:lnTo>
                <a:lnTo>
                  <a:pt x="811432" y="1004903"/>
                </a:lnTo>
                <a:lnTo>
                  <a:pt x="850250" y="979878"/>
                </a:lnTo>
                <a:lnTo>
                  <a:pt x="886690" y="951714"/>
                </a:lnTo>
                <a:lnTo>
                  <a:pt x="893960" y="945037"/>
                </a:lnTo>
                <a:lnTo>
                  <a:pt x="537861" y="945037"/>
                </a:lnTo>
                <a:lnTo>
                  <a:pt x="500177" y="942867"/>
                </a:lnTo>
                <a:lnTo>
                  <a:pt x="463883" y="936779"/>
                </a:lnTo>
                <a:lnTo>
                  <a:pt x="428853" y="927405"/>
                </a:lnTo>
                <a:lnTo>
                  <a:pt x="394961" y="915377"/>
                </a:lnTo>
                <a:lnTo>
                  <a:pt x="401917" y="873930"/>
                </a:lnTo>
                <a:lnTo>
                  <a:pt x="390431" y="825171"/>
                </a:lnTo>
                <a:lnTo>
                  <a:pt x="365356" y="775701"/>
                </a:lnTo>
                <a:lnTo>
                  <a:pt x="331545" y="732118"/>
                </a:lnTo>
                <a:lnTo>
                  <a:pt x="293851" y="701025"/>
                </a:lnTo>
                <a:lnTo>
                  <a:pt x="228972" y="678107"/>
                </a:lnTo>
                <a:lnTo>
                  <a:pt x="191667" y="674484"/>
                </a:lnTo>
                <a:lnTo>
                  <a:pt x="159038" y="667322"/>
                </a:lnTo>
                <a:lnTo>
                  <a:pt x="150107" y="639959"/>
                </a:lnTo>
                <a:lnTo>
                  <a:pt x="142187" y="612218"/>
                </a:lnTo>
                <a:lnTo>
                  <a:pt x="136288" y="583718"/>
                </a:lnTo>
                <a:lnTo>
                  <a:pt x="133423" y="554080"/>
                </a:lnTo>
                <a:lnTo>
                  <a:pt x="137468" y="547339"/>
                </a:lnTo>
                <a:lnTo>
                  <a:pt x="144208" y="541946"/>
                </a:lnTo>
                <a:lnTo>
                  <a:pt x="223092" y="541946"/>
                </a:lnTo>
                <a:lnTo>
                  <a:pt x="221601" y="538351"/>
                </a:lnTo>
                <a:lnTo>
                  <a:pt x="200998" y="493245"/>
                </a:lnTo>
                <a:lnTo>
                  <a:pt x="183204" y="445780"/>
                </a:lnTo>
                <a:lnTo>
                  <a:pt x="177394" y="404381"/>
                </a:lnTo>
                <a:lnTo>
                  <a:pt x="192741" y="377475"/>
                </a:lnTo>
                <a:lnTo>
                  <a:pt x="256959" y="377475"/>
                </a:lnTo>
                <a:lnTo>
                  <a:pt x="256103" y="355905"/>
                </a:lnTo>
                <a:lnTo>
                  <a:pt x="257493" y="320727"/>
                </a:lnTo>
                <a:lnTo>
                  <a:pt x="279358" y="309058"/>
                </a:lnTo>
                <a:lnTo>
                  <a:pt x="311840" y="306993"/>
                </a:lnTo>
                <a:lnTo>
                  <a:pt x="345080" y="300632"/>
                </a:lnTo>
                <a:lnTo>
                  <a:pt x="368672" y="285360"/>
                </a:lnTo>
                <a:lnTo>
                  <a:pt x="383164" y="264401"/>
                </a:lnTo>
                <a:lnTo>
                  <a:pt x="382996" y="241672"/>
                </a:lnTo>
                <a:lnTo>
                  <a:pt x="362606" y="221092"/>
                </a:lnTo>
                <a:lnTo>
                  <a:pt x="356265" y="217090"/>
                </a:lnTo>
                <a:lnTo>
                  <a:pt x="349293" y="211318"/>
                </a:lnTo>
                <a:lnTo>
                  <a:pt x="341562" y="204030"/>
                </a:lnTo>
                <a:lnTo>
                  <a:pt x="332947" y="195477"/>
                </a:lnTo>
                <a:lnTo>
                  <a:pt x="380152" y="170853"/>
                </a:lnTo>
                <a:lnTo>
                  <a:pt x="430517" y="152169"/>
                </a:lnTo>
                <a:lnTo>
                  <a:pt x="483663" y="140310"/>
                </a:lnTo>
                <a:lnTo>
                  <a:pt x="539210" y="136161"/>
                </a:lnTo>
                <a:lnTo>
                  <a:pt x="539210" y="134812"/>
                </a:lnTo>
                <a:lnTo>
                  <a:pt x="895428" y="134812"/>
                </a:lnTo>
                <a:lnTo>
                  <a:pt x="886690" y="126786"/>
                </a:lnTo>
                <a:lnTo>
                  <a:pt x="850250" y="98622"/>
                </a:lnTo>
                <a:lnTo>
                  <a:pt x="811432" y="73597"/>
                </a:lnTo>
                <a:lnTo>
                  <a:pt x="770425" y="51901"/>
                </a:lnTo>
                <a:lnTo>
                  <a:pt x="727419" y="33723"/>
                </a:lnTo>
                <a:lnTo>
                  <a:pt x="682604" y="19254"/>
                </a:lnTo>
                <a:lnTo>
                  <a:pt x="636171" y="8684"/>
                </a:lnTo>
                <a:lnTo>
                  <a:pt x="588310" y="2202"/>
                </a:lnTo>
                <a:lnTo>
                  <a:pt x="539210" y="0"/>
                </a:lnTo>
                <a:close/>
              </a:path>
              <a:path w="1078865" h="1078865">
                <a:moveTo>
                  <a:pt x="895428" y="134812"/>
                </a:moveTo>
                <a:lnTo>
                  <a:pt x="539210" y="134812"/>
                </a:lnTo>
                <a:lnTo>
                  <a:pt x="572091" y="136919"/>
                </a:lnTo>
                <a:lnTo>
                  <a:pt x="604088" y="142564"/>
                </a:lnTo>
                <a:lnTo>
                  <a:pt x="635327" y="150737"/>
                </a:lnTo>
                <a:lnTo>
                  <a:pt x="665934" y="160427"/>
                </a:lnTo>
                <a:lnTo>
                  <a:pt x="644596" y="180186"/>
                </a:lnTo>
                <a:lnTo>
                  <a:pt x="625659" y="199186"/>
                </a:lnTo>
                <a:lnTo>
                  <a:pt x="613041" y="217680"/>
                </a:lnTo>
                <a:lnTo>
                  <a:pt x="610661" y="235922"/>
                </a:lnTo>
                <a:lnTo>
                  <a:pt x="627470" y="249677"/>
                </a:lnTo>
                <a:lnTo>
                  <a:pt x="659193" y="260019"/>
                </a:lnTo>
                <a:lnTo>
                  <a:pt x="689905" y="275164"/>
                </a:lnTo>
                <a:lnTo>
                  <a:pt x="703681" y="303327"/>
                </a:lnTo>
                <a:lnTo>
                  <a:pt x="695445" y="326709"/>
                </a:lnTo>
                <a:lnTo>
                  <a:pt x="680258" y="345794"/>
                </a:lnTo>
                <a:lnTo>
                  <a:pt x="672401" y="365889"/>
                </a:lnTo>
                <a:lnTo>
                  <a:pt x="686156" y="392304"/>
                </a:lnTo>
                <a:lnTo>
                  <a:pt x="696136" y="418761"/>
                </a:lnTo>
                <a:lnTo>
                  <a:pt x="684658" y="449824"/>
                </a:lnTo>
                <a:lnTo>
                  <a:pt x="660372" y="483808"/>
                </a:lnTo>
                <a:lnTo>
                  <a:pt x="631931" y="519028"/>
                </a:lnTo>
                <a:lnTo>
                  <a:pt x="607982" y="553798"/>
                </a:lnTo>
                <a:lnTo>
                  <a:pt x="597179" y="586434"/>
                </a:lnTo>
                <a:lnTo>
                  <a:pt x="604594" y="634973"/>
                </a:lnTo>
                <a:lnTo>
                  <a:pt x="628186" y="670068"/>
                </a:lnTo>
                <a:lnTo>
                  <a:pt x="663912" y="693779"/>
                </a:lnTo>
                <a:lnTo>
                  <a:pt x="707726" y="708165"/>
                </a:lnTo>
                <a:lnTo>
                  <a:pt x="755584" y="715287"/>
                </a:lnTo>
                <a:lnTo>
                  <a:pt x="803443" y="717203"/>
                </a:lnTo>
                <a:lnTo>
                  <a:pt x="838431" y="721921"/>
                </a:lnTo>
                <a:lnTo>
                  <a:pt x="859896" y="734728"/>
                </a:lnTo>
                <a:lnTo>
                  <a:pt x="869985" y="753602"/>
                </a:lnTo>
                <a:lnTo>
                  <a:pt x="870849" y="776520"/>
                </a:lnTo>
                <a:lnTo>
                  <a:pt x="841224" y="813565"/>
                </a:lnTo>
                <a:lnTo>
                  <a:pt x="807255" y="846644"/>
                </a:lnTo>
                <a:lnTo>
                  <a:pt x="769400" y="875458"/>
                </a:lnTo>
                <a:lnTo>
                  <a:pt x="728116" y="899706"/>
                </a:lnTo>
                <a:lnTo>
                  <a:pt x="683862" y="919088"/>
                </a:lnTo>
                <a:lnTo>
                  <a:pt x="637096" y="933304"/>
                </a:lnTo>
                <a:lnTo>
                  <a:pt x="588276" y="942053"/>
                </a:lnTo>
                <a:lnTo>
                  <a:pt x="537861" y="945037"/>
                </a:lnTo>
                <a:lnTo>
                  <a:pt x="893960" y="945037"/>
                </a:lnTo>
                <a:lnTo>
                  <a:pt x="951674" y="886730"/>
                </a:lnTo>
                <a:lnTo>
                  <a:pt x="979838" y="850291"/>
                </a:lnTo>
                <a:lnTo>
                  <a:pt x="1004863" y="811472"/>
                </a:lnTo>
                <a:lnTo>
                  <a:pt x="1026559" y="770465"/>
                </a:lnTo>
                <a:lnTo>
                  <a:pt x="1044737" y="727459"/>
                </a:lnTo>
                <a:lnTo>
                  <a:pt x="1059206" y="682645"/>
                </a:lnTo>
                <a:lnTo>
                  <a:pt x="1069776" y="636212"/>
                </a:lnTo>
                <a:lnTo>
                  <a:pt x="1076258" y="588350"/>
                </a:lnTo>
                <a:lnTo>
                  <a:pt x="1078339" y="541946"/>
                </a:lnTo>
                <a:lnTo>
                  <a:pt x="1078420" y="538351"/>
                </a:lnTo>
                <a:lnTo>
                  <a:pt x="1076258" y="490150"/>
                </a:lnTo>
                <a:lnTo>
                  <a:pt x="1069776" y="442288"/>
                </a:lnTo>
                <a:lnTo>
                  <a:pt x="1065571" y="423817"/>
                </a:lnTo>
                <a:lnTo>
                  <a:pt x="857368" y="423817"/>
                </a:lnTo>
                <a:lnTo>
                  <a:pt x="842538" y="410841"/>
                </a:lnTo>
                <a:lnTo>
                  <a:pt x="831754" y="388259"/>
                </a:lnTo>
                <a:lnTo>
                  <a:pt x="820969" y="370734"/>
                </a:lnTo>
                <a:lnTo>
                  <a:pt x="800810" y="364015"/>
                </a:lnTo>
                <a:lnTo>
                  <a:pt x="772941" y="363488"/>
                </a:lnTo>
                <a:lnTo>
                  <a:pt x="746842" y="362203"/>
                </a:lnTo>
                <a:lnTo>
                  <a:pt x="731991" y="353209"/>
                </a:lnTo>
                <a:lnTo>
                  <a:pt x="739343" y="333893"/>
                </a:lnTo>
                <a:lnTo>
                  <a:pt x="768559" y="313945"/>
                </a:lnTo>
                <a:lnTo>
                  <a:pt x="809151" y="295766"/>
                </a:lnTo>
                <a:lnTo>
                  <a:pt x="850626" y="281758"/>
                </a:lnTo>
                <a:lnTo>
                  <a:pt x="1012656" y="281758"/>
                </a:lnTo>
                <a:lnTo>
                  <a:pt x="1004863" y="267028"/>
                </a:lnTo>
                <a:lnTo>
                  <a:pt x="979838" y="228210"/>
                </a:lnTo>
                <a:lnTo>
                  <a:pt x="951674" y="191770"/>
                </a:lnTo>
                <a:lnTo>
                  <a:pt x="920561" y="157899"/>
                </a:lnTo>
                <a:lnTo>
                  <a:pt x="895428" y="134812"/>
                </a:lnTo>
                <a:close/>
              </a:path>
              <a:path w="1078865" h="1078865">
                <a:moveTo>
                  <a:pt x="223092" y="541946"/>
                </a:moveTo>
                <a:lnTo>
                  <a:pt x="154994" y="541946"/>
                </a:lnTo>
                <a:lnTo>
                  <a:pt x="175574" y="549867"/>
                </a:lnTo>
                <a:lnTo>
                  <a:pt x="217745" y="582896"/>
                </a:lnTo>
                <a:lnTo>
                  <a:pt x="234533" y="587783"/>
                </a:lnTo>
                <a:lnTo>
                  <a:pt x="235838" y="572672"/>
                </a:lnTo>
                <a:lnTo>
                  <a:pt x="223092" y="541946"/>
                </a:lnTo>
                <a:close/>
              </a:path>
              <a:path w="1078865" h="1078865">
                <a:moveTo>
                  <a:pt x="1012656" y="281758"/>
                </a:moveTo>
                <a:lnTo>
                  <a:pt x="850626" y="281758"/>
                </a:lnTo>
                <a:lnTo>
                  <a:pt x="867857" y="304508"/>
                </a:lnTo>
                <a:lnTo>
                  <a:pt x="883319" y="328268"/>
                </a:lnTo>
                <a:lnTo>
                  <a:pt x="897347" y="353209"/>
                </a:lnTo>
                <a:lnTo>
                  <a:pt x="909945" y="378823"/>
                </a:lnTo>
                <a:lnTo>
                  <a:pt x="909945" y="382867"/>
                </a:lnTo>
                <a:lnTo>
                  <a:pt x="905121" y="389397"/>
                </a:lnTo>
                <a:lnTo>
                  <a:pt x="898654" y="395674"/>
                </a:lnTo>
                <a:lnTo>
                  <a:pt x="890418" y="402963"/>
                </a:lnTo>
                <a:lnTo>
                  <a:pt x="880286" y="412526"/>
                </a:lnTo>
                <a:lnTo>
                  <a:pt x="857368" y="423817"/>
                </a:lnTo>
                <a:lnTo>
                  <a:pt x="1065571" y="423817"/>
                </a:lnTo>
                <a:lnTo>
                  <a:pt x="1059206" y="395855"/>
                </a:lnTo>
                <a:lnTo>
                  <a:pt x="1044737" y="351041"/>
                </a:lnTo>
                <a:lnTo>
                  <a:pt x="1026559" y="308035"/>
                </a:lnTo>
                <a:lnTo>
                  <a:pt x="1012656" y="281758"/>
                </a:lnTo>
                <a:close/>
              </a:path>
              <a:path w="1078865" h="1078865">
                <a:moveTo>
                  <a:pt x="256959" y="377475"/>
                </a:moveTo>
                <a:lnTo>
                  <a:pt x="192741" y="377475"/>
                </a:lnTo>
                <a:lnTo>
                  <a:pt x="216481" y="377707"/>
                </a:lnTo>
                <a:lnTo>
                  <a:pt x="241105" y="388429"/>
                </a:lnTo>
                <a:lnTo>
                  <a:pt x="257388" y="388281"/>
                </a:lnTo>
                <a:lnTo>
                  <a:pt x="256959" y="377475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3224" y="7340094"/>
            <a:ext cx="1225550" cy="991235"/>
          </a:xfrm>
          <a:custGeom>
            <a:avLst/>
            <a:gdLst/>
            <a:ahLst/>
            <a:cxnLst/>
            <a:rect l="l" t="t" r="r" b="b"/>
            <a:pathLst>
              <a:path w="1225550" h="991234">
                <a:moveTo>
                  <a:pt x="1000363" y="0"/>
                </a:moveTo>
                <a:lnTo>
                  <a:pt x="892679" y="112366"/>
                </a:lnTo>
                <a:lnTo>
                  <a:pt x="458824" y="546221"/>
                </a:lnTo>
                <a:lnTo>
                  <a:pt x="332413" y="424491"/>
                </a:lnTo>
                <a:lnTo>
                  <a:pt x="220048" y="312126"/>
                </a:lnTo>
                <a:lnTo>
                  <a:pt x="0" y="532175"/>
                </a:lnTo>
                <a:lnTo>
                  <a:pt x="346459" y="878635"/>
                </a:lnTo>
                <a:lnTo>
                  <a:pt x="454143" y="990999"/>
                </a:lnTo>
                <a:lnTo>
                  <a:pt x="1225093" y="220048"/>
                </a:lnTo>
                <a:lnTo>
                  <a:pt x="1000363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4622" y="448048"/>
            <a:ext cx="2965450" cy="491490"/>
          </a:xfrm>
          <a:custGeom>
            <a:avLst/>
            <a:gdLst/>
            <a:ahLst/>
            <a:cxnLst/>
            <a:rect l="l" t="t" r="r" b="b"/>
            <a:pathLst>
              <a:path w="2965450" h="491490">
                <a:moveTo>
                  <a:pt x="76395" y="341099"/>
                </a:moveTo>
                <a:lnTo>
                  <a:pt x="0" y="406102"/>
                </a:lnTo>
                <a:lnTo>
                  <a:pt x="38731" y="445693"/>
                </a:lnTo>
                <a:lnTo>
                  <a:pt x="82678" y="472027"/>
                </a:lnTo>
                <a:lnTo>
                  <a:pt x="130520" y="486676"/>
                </a:lnTo>
                <a:lnTo>
                  <a:pt x="180937" y="491210"/>
                </a:lnTo>
                <a:lnTo>
                  <a:pt x="226453" y="486705"/>
                </a:lnTo>
                <a:lnTo>
                  <a:pt x="267409" y="473488"/>
                </a:lnTo>
                <a:lnTo>
                  <a:pt x="302148" y="452007"/>
                </a:lnTo>
                <a:lnTo>
                  <a:pt x="329012" y="422707"/>
                </a:lnTo>
                <a:lnTo>
                  <a:pt x="343829" y="391359"/>
                </a:lnTo>
                <a:lnTo>
                  <a:pt x="179597" y="391359"/>
                </a:lnTo>
                <a:lnTo>
                  <a:pt x="148959" y="388029"/>
                </a:lnTo>
                <a:lnTo>
                  <a:pt x="121462" y="378292"/>
                </a:lnTo>
                <a:lnTo>
                  <a:pt x="97232" y="362522"/>
                </a:lnTo>
                <a:lnTo>
                  <a:pt x="76395" y="341099"/>
                </a:lnTo>
                <a:close/>
              </a:path>
              <a:path w="2965450" h="491490">
                <a:moveTo>
                  <a:pt x="330822" y="97839"/>
                </a:moveTo>
                <a:lnTo>
                  <a:pt x="166194" y="97839"/>
                </a:lnTo>
                <a:lnTo>
                  <a:pt x="197585" y="101619"/>
                </a:lnTo>
                <a:lnTo>
                  <a:pt x="218297" y="111996"/>
                </a:lnTo>
                <a:lnTo>
                  <a:pt x="229709" y="127524"/>
                </a:lnTo>
                <a:lnTo>
                  <a:pt x="233207" y="146759"/>
                </a:lnTo>
                <a:lnTo>
                  <a:pt x="229542" y="165785"/>
                </a:lnTo>
                <a:lnTo>
                  <a:pt x="218464" y="180853"/>
                </a:lnTo>
                <a:lnTo>
                  <a:pt x="199847" y="190769"/>
                </a:lnTo>
                <a:lnTo>
                  <a:pt x="173565" y="194339"/>
                </a:lnTo>
                <a:lnTo>
                  <a:pt x="107222" y="194339"/>
                </a:lnTo>
                <a:lnTo>
                  <a:pt x="107222" y="284137"/>
                </a:lnTo>
                <a:lnTo>
                  <a:pt x="180267" y="284137"/>
                </a:lnTo>
                <a:lnTo>
                  <a:pt x="210171" y="287750"/>
                </a:lnTo>
                <a:lnTo>
                  <a:pt x="231532" y="297959"/>
                </a:lnTo>
                <a:lnTo>
                  <a:pt x="244348" y="313822"/>
                </a:lnTo>
                <a:lnTo>
                  <a:pt x="248620" y="334398"/>
                </a:lnTo>
                <a:lnTo>
                  <a:pt x="244526" y="356303"/>
                </a:lnTo>
                <a:lnTo>
                  <a:pt x="231951" y="374438"/>
                </a:lnTo>
                <a:lnTo>
                  <a:pt x="210454" y="386794"/>
                </a:lnTo>
                <a:lnTo>
                  <a:pt x="179597" y="391359"/>
                </a:lnTo>
                <a:lnTo>
                  <a:pt x="343829" y="391359"/>
                </a:lnTo>
                <a:lnTo>
                  <a:pt x="346346" y="386035"/>
                </a:lnTo>
                <a:lnTo>
                  <a:pt x="352492" y="342439"/>
                </a:lnTo>
                <a:lnTo>
                  <a:pt x="348817" y="309027"/>
                </a:lnTo>
                <a:lnTo>
                  <a:pt x="337665" y="278692"/>
                </a:lnTo>
                <a:lnTo>
                  <a:pt x="318849" y="252253"/>
                </a:lnTo>
                <a:lnTo>
                  <a:pt x="292180" y="230526"/>
                </a:lnTo>
                <a:lnTo>
                  <a:pt x="312378" y="210108"/>
                </a:lnTo>
                <a:lnTo>
                  <a:pt x="326105" y="186297"/>
                </a:lnTo>
                <a:lnTo>
                  <a:pt x="333927" y="159471"/>
                </a:lnTo>
                <a:lnTo>
                  <a:pt x="336409" y="130006"/>
                </a:lnTo>
                <a:lnTo>
                  <a:pt x="330822" y="97839"/>
                </a:lnTo>
                <a:close/>
              </a:path>
              <a:path w="2965450" h="491490">
                <a:moveTo>
                  <a:pt x="180267" y="0"/>
                </a:moveTo>
                <a:lnTo>
                  <a:pt x="131064" y="3937"/>
                </a:lnTo>
                <a:lnTo>
                  <a:pt x="86196" y="15413"/>
                </a:lnTo>
                <a:lnTo>
                  <a:pt x="45977" y="33925"/>
                </a:lnTo>
                <a:lnTo>
                  <a:pt x="10722" y="58972"/>
                </a:lnTo>
                <a:lnTo>
                  <a:pt x="67683" y="134027"/>
                </a:lnTo>
                <a:lnTo>
                  <a:pt x="89484" y="119043"/>
                </a:lnTo>
                <a:lnTo>
                  <a:pt x="113420" y="107640"/>
                </a:lnTo>
                <a:lnTo>
                  <a:pt x="139116" y="100384"/>
                </a:lnTo>
                <a:lnTo>
                  <a:pt x="166194" y="97839"/>
                </a:lnTo>
                <a:lnTo>
                  <a:pt x="330822" y="97839"/>
                </a:lnTo>
                <a:lnTo>
                  <a:pt x="328340" y="83547"/>
                </a:lnTo>
                <a:lnTo>
                  <a:pt x="305958" y="47188"/>
                </a:lnTo>
                <a:lnTo>
                  <a:pt x="271995" y="21058"/>
                </a:lnTo>
                <a:lnTo>
                  <a:pt x="229187" y="5286"/>
                </a:lnTo>
                <a:lnTo>
                  <a:pt x="180267" y="0"/>
                </a:lnTo>
                <a:close/>
              </a:path>
              <a:path w="2965450" h="491490">
                <a:moveTo>
                  <a:pt x="666451" y="8041"/>
                </a:moveTo>
                <a:lnTo>
                  <a:pt x="569950" y="8041"/>
                </a:lnTo>
                <a:lnTo>
                  <a:pt x="366230" y="483838"/>
                </a:lnTo>
                <a:lnTo>
                  <a:pt x="477472" y="483838"/>
                </a:lnTo>
                <a:lnTo>
                  <a:pt x="519691" y="383318"/>
                </a:lnTo>
                <a:lnTo>
                  <a:pt x="827133" y="383318"/>
                </a:lnTo>
                <a:lnTo>
                  <a:pt x="787536" y="290839"/>
                </a:lnTo>
                <a:lnTo>
                  <a:pt x="558559" y="290839"/>
                </a:lnTo>
                <a:lnTo>
                  <a:pt x="618200" y="147430"/>
                </a:lnTo>
                <a:lnTo>
                  <a:pt x="726133" y="147430"/>
                </a:lnTo>
                <a:lnTo>
                  <a:pt x="666451" y="8041"/>
                </a:lnTo>
                <a:close/>
              </a:path>
              <a:path w="2965450" h="491490">
                <a:moveTo>
                  <a:pt x="827133" y="383318"/>
                </a:moveTo>
                <a:lnTo>
                  <a:pt x="716711" y="383318"/>
                </a:lnTo>
                <a:lnTo>
                  <a:pt x="758930" y="483838"/>
                </a:lnTo>
                <a:lnTo>
                  <a:pt x="870172" y="483838"/>
                </a:lnTo>
                <a:lnTo>
                  <a:pt x="827133" y="383318"/>
                </a:lnTo>
                <a:close/>
              </a:path>
              <a:path w="2965450" h="491490">
                <a:moveTo>
                  <a:pt x="1064991" y="109902"/>
                </a:moveTo>
                <a:lnTo>
                  <a:pt x="957767" y="109902"/>
                </a:lnTo>
                <a:lnTo>
                  <a:pt x="957767" y="483838"/>
                </a:lnTo>
                <a:lnTo>
                  <a:pt x="1064991" y="483838"/>
                </a:lnTo>
                <a:lnTo>
                  <a:pt x="1064991" y="109902"/>
                </a:lnTo>
                <a:close/>
              </a:path>
              <a:path w="2965450" h="491490">
                <a:moveTo>
                  <a:pt x="726133" y="147430"/>
                </a:moveTo>
                <a:lnTo>
                  <a:pt x="618200" y="147430"/>
                </a:lnTo>
                <a:lnTo>
                  <a:pt x="677842" y="290839"/>
                </a:lnTo>
                <a:lnTo>
                  <a:pt x="787536" y="290839"/>
                </a:lnTo>
                <a:lnTo>
                  <a:pt x="726133" y="147430"/>
                </a:lnTo>
                <a:close/>
              </a:path>
              <a:path w="2965450" h="491490">
                <a:moveTo>
                  <a:pt x="1187626" y="8041"/>
                </a:moveTo>
                <a:lnTo>
                  <a:pt x="836471" y="8041"/>
                </a:lnTo>
                <a:lnTo>
                  <a:pt x="836471" y="109902"/>
                </a:lnTo>
                <a:lnTo>
                  <a:pt x="1187626" y="109902"/>
                </a:lnTo>
                <a:lnTo>
                  <a:pt x="1187626" y="8041"/>
                </a:lnTo>
                <a:close/>
              </a:path>
              <a:path w="2965450" h="491490">
                <a:moveTo>
                  <a:pt x="1414373" y="8041"/>
                </a:moveTo>
                <a:lnTo>
                  <a:pt x="1252870" y="8041"/>
                </a:lnTo>
                <a:lnTo>
                  <a:pt x="1252870" y="483838"/>
                </a:lnTo>
                <a:lnTo>
                  <a:pt x="1359421" y="483838"/>
                </a:lnTo>
                <a:lnTo>
                  <a:pt x="1359421" y="333057"/>
                </a:lnTo>
                <a:lnTo>
                  <a:pt x="1414373" y="333057"/>
                </a:lnTo>
                <a:lnTo>
                  <a:pt x="1460057" y="327420"/>
                </a:lnTo>
                <a:lnTo>
                  <a:pt x="1500398" y="311414"/>
                </a:lnTo>
                <a:lnTo>
                  <a:pt x="1534076" y="286399"/>
                </a:lnTo>
                <a:lnTo>
                  <a:pt x="1559768" y="253733"/>
                </a:lnTo>
                <a:lnTo>
                  <a:pt x="1568400" y="233207"/>
                </a:lnTo>
                <a:lnTo>
                  <a:pt x="1359421" y="233207"/>
                </a:lnTo>
                <a:lnTo>
                  <a:pt x="1359421" y="108562"/>
                </a:lnTo>
                <a:lnTo>
                  <a:pt x="1568445" y="108562"/>
                </a:lnTo>
                <a:lnTo>
                  <a:pt x="1559768" y="87862"/>
                </a:lnTo>
                <a:lnTo>
                  <a:pt x="1534076" y="55034"/>
                </a:lnTo>
                <a:lnTo>
                  <a:pt x="1500398" y="29858"/>
                </a:lnTo>
                <a:lnTo>
                  <a:pt x="1460057" y="13728"/>
                </a:lnTo>
                <a:lnTo>
                  <a:pt x="1414373" y="8041"/>
                </a:lnTo>
                <a:close/>
              </a:path>
              <a:path w="2965450" h="491490">
                <a:moveTo>
                  <a:pt x="1867333" y="8041"/>
                </a:moveTo>
                <a:lnTo>
                  <a:pt x="1770833" y="8041"/>
                </a:lnTo>
                <a:lnTo>
                  <a:pt x="1567111" y="483838"/>
                </a:lnTo>
                <a:lnTo>
                  <a:pt x="1678354" y="483838"/>
                </a:lnTo>
                <a:lnTo>
                  <a:pt x="1720573" y="383318"/>
                </a:lnTo>
                <a:lnTo>
                  <a:pt x="2028014" y="383318"/>
                </a:lnTo>
                <a:lnTo>
                  <a:pt x="1988418" y="290839"/>
                </a:lnTo>
                <a:lnTo>
                  <a:pt x="1759441" y="290839"/>
                </a:lnTo>
                <a:lnTo>
                  <a:pt x="1819083" y="147430"/>
                </a:lnTo>
                <a:lnTo>
                  <a:pt x="1927015" y="147430"/>
                </a:lnTo>
                <a:lnTo>
                  <a:pt x="1867333" y="8041"/>
                </a:lnTo>
                <a:close/>
              </a:path>
              <a:path w="2965450" h="491490">
                <a:moveTo>
                  <a:pt x="2028014" y="383318"/>
                </a:moveTo>
                <a:lnTo>
                  <a:pt x="1917593" y="383318"/>
                </a:lnTo>
                <a:lnTo>
                  <a:pt x="1959812" y="483838"/>
                </a:lnTo>
                <a:lnTo>
                  <a:pt x="2071054" y="483838"/>
                </a:lnTo>
                <a:lnTo>
                  <a:pt x="2028014" y="383318"/>
                </a:lnTo>
                <a:close/>
              </a:path>
              <a:path w="2965450" h="491490">
                <a:moveTo>
                  <a:pt x="2265865" y="109902"/>
                </a:moveTo>
                <a:lnTo>
                  <a:pt x="2158643" y="109902"/>
                </a:lnTo>
                <a:lnTo>
                  <a:pt x="2158643" y="483838"/>
                </a:lnTo>
                <a:lnTo>
                  <a:pt x="2265865" y="483838"/>
                </a:lnTo>
                <a:lnTo>
                  <a:pt x="2265865" y="109902"/>
                </a:lnTo>
                <a:close/>
              </a:path>
              <a:path w="2965450" h="491490">
                <a:moveTo>
                  <a:pt x="1927015" y="147430"/>
                </a:moveTo>
                <a:lnTo>
                  <a:pt x="1819083" y="147430"/>
                </a:lnTo>
                <a:lnTo>
                  <a:pt x="1878725" y="290839"/>
                </a:lnTo>
                <a:lnTo>
                  <a:pt x="1988418" y="290839"/>
                </a:lnTo>
                <a:lnTo>
                  <a:pt x="1927015" y="147430"/>
                </a:lnTo>
                <a:close/>
              </a:path>
              <a:path w="2965450" h="491490">
                <a:moveTo>
                  <a:pt x="1568445" y="108562"/>
                </a:moveTo>
                <a:lnTo>
                  <a:pt x="1413032" y="108562"/>
                </a:lnTo>
                <a:lnTo>
                  <a:pt x="1439409" y="113305"/>
                </a:lnTo>
                <a:lnTo>
                  <a:pt x="1460193" y="126404"/>
                </a:lnTo>
                <a:lnTo>
                  <a:pt x="1473816" y="146163"/>
                </a:lnTo>
                <a:lnTo>
                  <a:pt x="1478706" y="170884"/>
                </a:lnTo>
                <a:lnTo>
                  <a:pt x="1473816" y="195323"/>
                </a:lnTo>
                <a:lnTo>
                  <a:pt x="1460193" y="215113"/>
                </a:lnTo>
                <a:lnTo>
                  <a:pt x="1439409" y="228369"/>
                </a:lnTo>
                <a:lnTo>
                  <a:pt x="1413032" y="233207"/>
                </a:lnTo>
                <a:lnTo>
                  <a:pt x="1568400" y="233207"/>
                </a:lnTo>
                <a:lnTo>
                  <a:pt x="1576152" y="214775"/>
                </a:lnTo>
                <a:lnTo>
                  <a:pt x="1581907" y="170884"/>
                </a:lnTo>
                <a:lnTo>
                  <a:pt x="1576152" y="126944"/>
                </a:lnTo>
                <a:lnTo>
                  <a:pt x="1568445" y="108562"/>
                </a:lnTo>
                <a:close/>
              </a:path>
              <a:path w="2965450" h="491490">
                <a:moveTo>
                  <a:pt x="2388500" y="8041"/>
                </a:moveTo>
                <a:lnTo>
                  <a:pt x="2037348" y="8041"/>
                </a:lnTo>
                <a:lnTo>
                  <a:pt x="2037348" y="109902"/>
                </a:lnTo>
                <a:lnTo>
                  <a:pt x="2388500" y="109902"/>
                </a:lnTo>
                <a:lnTo>
                  <a:pt x="2388500" y="8041"/>
                </a:lnTo>
                <a:close/>
              </a:path>
              <a:path w="2965450" h="491490">
                <a:moveTo>
                  <a:pt x="2965058" y="8041"/>
                </a:moveTo>
                <a:lnTo>
                  <a:pt x="2858507" y="8041"/>
                </a:lnTo>
                <a:lnTo>
                  <a:pt x="2858507" y="483838"/>
                </a:lnTo>
                <a:lnTo>
                  <a:pt x="2965058" y="483838"/>
                </a:lnTo>
                <a:lnTo>
                  <a:pt x="2965058" y="8041"/>
                </a:lnTo>
                <a:close/>
              </a:path>
              <a:path w="2965450" h="491490">
                <a:moveTo>
                  <a:pt x="2560966" y="8041"/>
                </a:moveTo>
                <a:lnTo>
                  <a:pt x="2453744" y="8041"/>
                </a:lnTo>
                <a:lnTo>
                  <a:pt x="2453744" y="483838"/>
                </a:lnTo>
                <a:lnTo>
                  <a:pt x="2637362" y="483838"/>
                </a:lnTo>
                <a:lnTo>
                  <a:pt x="2690067" y="476295"/>
                </a:lnTo>
                <a:lnTo>
                  <a:pt x="2734923" y="455017"/>
                </a:lnTo>
                <a:lnTo>
                  <a:pt x="2769711" y="422030"/>
                </a:lnTo>
                <a:lnTo>
                  <a:pt x="2789065" y="385328"/>
                </a:lnTo>
                <a:lnTo>
                  <a:pt x="2560966" y="385328"/>
                </a:lnTo>
                <a:lnTo>
                  <a:pt x="2560966" y="272745"/>
                </a:lnTo>
                <a:lnTo>
                  <a:pt x="2789341" y="272745"/>
                </a:lnTo>
                <a:lnTo>
                  <a:pt x="2769711" y="235464"/>
                </a:lnTo>
                <a:lnTo>
                  <a:pt x="2734923" y="202670"/>
                </a:lnTo>
                <a:lnTo>
                  <a:pt x="2690067" y="181649"/>
                </a:lnTo>
                <a:lnTo>
                  <a:pt x="2637362" y="174235"/>
                </a:lnTo>
                <a:lnTo>
                  <a:pt x="2560966" y="174235"/>
                </a:lnTo>
                <a:lnTo>
                  <a:pt x="2560966" y="8041"/>
                </a:lnTo>
                <a:close/>
              </a:path>
              <a:path w="2965450" h="491490">
                <a:moveTo>
                  <a:pt x="2789341" y="272745"/>
                </a:moveTo>
                <a:lnTo>
                  <a:pt x="2636021" y="272745"/>
                </a:lnTo>
                <a:lnTo>
                  <a:pt x="2660146" y="276357"/>
                </a:lnTo>
                <a:lnTo>
                  <a:pt x="2679245" y="287069"/>
                </a:lnTo>
                <a:lnTo>
                  <a:pt x="2691810" y="304692"/>
                </a:lnTo>
                <a:lnTo>
                  <a:pt x="2696334" y="329036"/>
                </a:lnTo>
                <a:lnTo>
                  <a:pt x="2691810" y="353947"/>
                </a:lnTo>
                <a:lnTo>
                  <a:pt x="2679245" y="371506"/>
                </a:lnTo>
                <a:lnTo>
                  <a:pt x="2660146" y="381904"/>
                </a:lnTo>
                <a:lnTo>
                  <a:pt x="2636021" y="385328"/>
                </a:lnTo>
                <a:lnTo>
                  <a:pt x="2789065" y="385328"/>
                </a:lnTo>
                <a:lnTo>
                  <a:pt x="2792211" y="379361"/>
                </a:lnTo>
                <a:lnTo>
                  <a:pt x="2800205" y="329036"/>
                </a:lnTo>
                <a:lnTo>
                  <a:pt x="2792211" y="278197"/>
                </a:lnTo>
                <a:lnTo>
                  <a:pt x="2789341" y="27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944" y="2325790"/>
            <a:ext cx="3769360" cy="390525"/>
          </a:xfrm>
          <a:custGeom>
            <a:avLst/>
            <a:gdLst/>
            <a:ahLst/>
            <a:cxnLst/>
            <a:rect l="l" t="t" r="r" b="b"/>
            <a:pathLst>
              <a:path w="3769360" h="390525">
                <a:moveTo>
                  <a:pt x="105965" y="5026"/>
                </a:moveTo>
                <a:lnTo>
                  <a:pt x="35182" y="5026"/>
                </a:lnTo>
                <a:lnTo>
                  <a:pt x="0" y="50679"/>
                </a:lnTo>
                <a:lnTo>
                  <a:pt x="59893" y="50679"/>
                </a:lnTo>
                <a:lnTo>
                  <a:pt x="59893" y="302398"/>
                </a:lnTo>
                <a:lnTo>
                  <a:pt x="105965" y="302398"/>
                </a:lnTo>
                <a:lnTo>
                  <a:pt x="105965" y="5026"/>
                </a:lnTo>
                <a:close/>
              </a:path>
              <a:path w="3769360" h="390525">
                <a:moveTo>
                  <a:pt x="197984" y="232872"/>
                </a:moveTo>
                <a:lnTo>
                  <a:pt x="184051" y="235797"/>
                </a:lnTo>
                <a:lnTo>
                  <a:pt x="172592" y="243709"/>
                </a:lnTo>
                <a:lnTo>
                  <a:pt x="164824" y="255312"/>
                </a:lnTo>
                <a:lnTo>
                  <a:pt x="161964" y="269310"/>
                </a:lnTo>
                <a:lnTo>
                  <a:pt x="164824" y="283485"/>
                </a:lnTo>
                <a:lnTo>
                  <a:pt x="172592" y="295069"/>
                </a:lnTo>
                <a:lnTo>
                  <a:pt x="184051" y="302883"/>
                </a:lnTo>
                <a:lnTo>
                  <a:pt x="197984" y="305749"/>
                </a:lnTo>
                <a:lnTo>
                  <a:pt x="212159" y="302883"/>
                </a:lnTo>
                <a:lnTo>
                  <a:pt x="223742" y="295069"/>
                </a:lnTo>
                <a:lnTo>
                  <a:pt x="231556" y="283485"/>
                </a:lnTo>
                <a:lnTo>
                  <a:pt x="234423" y="269310"/>
                </a:lnTo>
                <a:lnTo>
                  <a:pt x="231556" y="255312"/>
                </a:lnTo>
                <a:lnTo>
                  <a:pt x="223742" y="243709"/>
                </a:lnTo>
                <a:lnTo>
                  <a:pt x="212159" y="235797"/>
                </a:lnTo>
                <a:lnTo>
                  <a:pt x="197984" y="232872"/>
                </a:lnTo>
                <a:close/>
              </a:path>
              <a:path w="3769360" h="390525">
                <a:moveTo>
                  <a:pt x="395674" y="226589"/>
                </a:moveTo>
                <a:lnTo>
                  <a:pt x="360073" y="257164"/>
                </a:lnTo>
                <a:lnTo>
                  <a:pt x="381499" y="279330"/>
                </a:lnTo>
                <a:lnTo>
                  <a:pt x="407402" y="295016"/>
                </a:lnTo>
                <a:lnTo>
                  <a:pt x="436759" y="304342"/>
                </a:lnTo>
                <a:lnTo>
                  <a:pt x="468552" y="307424"/>
                </a:lnTo>
                <a:lnTo>
                  <a:pt x="508832" y="301423"/>
                </a:lnTo>
                <a:lnTo>
                  <a:pt x="542319" y="283917"/>
                </a:lnTo>
                <a:lnTo>
                  <a:pt x="560589" y="261352"/>
                </a:lnTo>
                <a:lnTo>
                  <a:pt x="468133" y="261352"/>
                </a:lnTo>
                <a:lnTo>
                  <a:pt x="446975" y="259042"/>
                </a:lnTo>
                <a:lnTo>
                  <a:pt x="427349" y="252295"/>
                </a:lnTo>
                <a:lnTo>
                  <a:pt x="410000" y="241386"/>
                </a:lnTo>
                <a:lnTo>
                  <a:pt x="395674" y="226589"/>
                </a:lnTo>
                <a:close/>
              </a:path>
              <a:path w="3769360" h="390525">
                <a:moveTo>
                  <a:pt x="554292" y="45234"/>
                </a:moveTo>
                <a:lnTo>
                  <a:pt x="463526" y="45234"/>
                </a:lnTo>
                <a:lnTo>
                  <a:pt x="486418" y="48539"/>
                </a:lnTo>
                <a:lnTo>
                  <a:pt x="502477" y="57223"/>
                </a:lnTo>
                <a:lnTo>
                  <a:pt x="511940" y="70383"/>
                </a:lnTo>
                <a:lnTo>
                  <a:pt x="515042" y="87117"/>
                </a:lnTo>
                <a:lnTo>
                  <a:pt x="512150" y="103249"/>
                </a:lnTo>
                <a:lnTo>
                  <a:pt x="503524" y="116279"/>
                </a:lnTo>
                <a:lnTo>
                  <a:pt x="489245" y="124989"/>
                </a:lnTo>
                <a:lnTo>
                  <a:pt x="469389" y="128163"/>
                </a:lnTo>
                <a:lnTo>
                  <a:pt x="429181" y="128163"/>
                </a:lnTo>
                <a:lnTo>
                  <a:pt x="429181" y="170046"/>
                </a:lnTo>
                <a:lnTo>
                  <a:pt x="470646" y="170046"/>
                </a:lnTo>
                <a:lnTo>
                  <a:pt x="494592" y="173325"/>
                </a:lnTo>
                <a:lnTo>
                  <a:pt x="511744" y="182454"/>
                </a:lnTo>
                <a:lnTo>
                  <a:pt x="522064" y="196374"/>
                </a:lnTo>
                <a:lnTo>
                  <a:pt x="525513" y="214024"/>
                </a:lnTo>
                <a:lnTo>
                  <a:pt x="521731" y="232728"/>
                </a:lnTo>
                <a:lnTo>
                  <a:pt x="510645" y="247740"/>
                </a:lnTo>
                <a:lnTo>
                  <a:pt x="492648" y="257727"/>
                </a:lnTo>
                <a:lnTo>
                  <a:pt x="468133" y="261352"/>
                </a:lnTo>
                <a:lnTo>
                  <a:pt x="560589" y="261352"/>
                </a:lnTo>
                <a:lnTo>
                  <a:pt x="565205" y="255652"/>
                </a:lnTo>
                <a:lnTo>
                  <a:pt x="573679" y="217375"/>
                </a:lnTo>
                <a:lnTo>
                  <a:pt x="570865" y="194875"/>
                </a:lnTo>
                <a:lnTo>
                  <a:pt x="562476" y="174968"/>
                </a:lnTo>
                <a:lnTo>
                  <a:pt x="548589" y="158358"/>
                </a:lnTo>
                <a:lnTo>
                  <a:pt x="529283" y="145754"/>
                </a:lnTo>
                <a:lnTo>
                  <a:pt x="544590" y="132842"/>
                </a:lnTo>
                <a:lnTo>
                  <a:pt x="554989" y="117221"/>
                </a:lnTo>
                <a:lnTo>
                  <a:pt x="560911" y="99637"/>
                </a:lnTo>
                <a:lnTo>
                  <a:pt x="562790" y="80835"/>
                </a:lnTo>
                <a:lnTo>
                  <a:pt x="555663" y="47001"/>
                </a:lnTo>
                <a:lnTo>
                  <a:pt x="554292" y="45234"/>
                </a:lnTo>
                <a:close/>
              </a:path>
              <a:path w="3769360" h="390525">
                <a:moveTo>
                  <a:pt x="468552" y="0"/>
                </a:moveTo>
                <a:lnTo>
                  <a:pt x="440464" y="2336"/>
                </a:lnTo>
                <a:lnTo>
                  <a:pt x="414731" y="9266"/>
                </a:lnTo>
                <a:lnTo>
                  <a:pt x="391512" y="20673"/>
                </a:lnTo>
                <a:lnTo>
                  <a:pt x="370963" y="36438"/>
                </a:lnTo>
                <a:lnTo>
                  <a:pt x="399025" y="70364"/>
                </a:lnTo>
                <a:lnTo>
                  <a:pt x="413285" y="59546"/>
                </a:lnTo>
                <a:lnTo>
                  <a:pt x="428919" y="51673"/>
                </a:lnTo>
                <a:lnTo>
                  <a:pt x="445732" y="46863"/>
                </a:lnTo>
                <a:lnTo>
                  <a:pt x="463526" y="45234"/>
                </a:lnTo>
                <a:lnTo>
                  <a:pt x="554292" y="45234"/>
                </a:lnTo>
                <a:lnTo>
                  <a:pt x="535932" y="21570"/>
                </a:lnTo>
                <a:lnTo>
                  <a:pt x="506070" y="5562"/>
                </a:lnTo>
                <a:lnTo>
                  <a:pt x="468552" y="0"/>
                </a:lnTo>
                <a:close/>
              </a:path>
              <a:path w="3769360" h="390525">
                <a:moveTo>
                  <a:pt x="709474" y="88793"/>
                </a:moveTo>
                <a:lnTo>
                  <a:pt x="669495" y="97385"/>
                </a:lnTo>
                <a:lnTo>
                  <a:pt x="637487" y="120781"/>
                </a:lnTo>
                <a:lnTo>
                  <a:pt x="616238" y="155407"/>
                </a:lnTo>
                <a:lnTo>
                  <a:pt x="608535" y="197690"/>
                </a:lnTo>
                <a:lnTo>
                  <a:pt x="616238" y="239972"/>
                </a:lnTo>
                <a:lnTo>
                  <a:pt x="637487" y="274598"/>
                </a:lnTo>
                <a:lnTo>
                  <a:pt x="669495" y="297994"/>
                </a:lnTo>
                <a:lnTo>
                  <a:pt x="709474" y="306587"/>
                </a:lnTo>
                <a:lnTo>
                  <a:pt x="731018" y="303904"/>
                </a:lnTo>
                <a:lnTo>
                  <a:pt x="749892" y="296744"/>
                </a:lnTo>
                <a:lnTo>
                  <a:pt x="765310" y="286443"/>
                </a:lnTo>
                <a:lnTo>
                  <a:pt x="776488" y="274336"/>
                </a:lnTo>
                <a:lnTo>
                  <a:pt x="822560" y="274336"/>
                </a:lnTo>
                <a:lnTo>
                  <a:pt x="822560" y="264703"/>
                </a:lnTo>
                <a:lnTo>
                  <a:pt x="717851" y="264703"/>
                </a:lnTo>
                <a:lnTo>
                  <a:pt x="692374" y="259533"/>
                </a:lnTo>
                <a:lnTo>
                  <a:pt x="672669" y="245332"/>
                </a:lnTo>
                <a:lnTo>
                  <a:pt x="659953" y="224063"/>
                </a:lnTo>
                <a:lnTo>
                  <a:pt x="655444" y="197690"/>
                </a:lnTo>
                <a:lnTo>
                  <a:pt x="659953" y="171316"/>
                </a:lnTo>
                <a:lnTo>
                  <a:pt x="672669" y="150047"/>
                </a:lnTo>
                <a:lnTo>
                  <a:pt x="692374" y="135846"/>
                </a:lnTo>
                <a:lnTo>
                  <a:pt x="717851" y="130676"/>
                </a:lnTo>
                <a:lnTo>
                  <a:pt x="822560" y="130676"/>
                </a:lnTo>
                <a:lnTo>
                  <a:pt x="822560" y="121043"/>
                </a:lnTo>
                <a:lnTo>
                  <a:pt x="776488" y="121043"/>
                </a:lnTo>
                <a:lnTo>
                  <a:pt x="765310" y="108936"/>
                </a:lnTo>
                <a:lnTo>
                  <a:pt x="749892" y="98635"/>
                </a:lnTo>
                <a:lnTo>
                  <a:pt x="731018" y="91476"/>
                </a:lnTo>
                <a:lnTo>
                  <a:pt x="709474" y="88793"/>
                </a:lnTo>
                <a:close/>
              </a:path>
              <a:path w="3769360" h="390525">
                <a:moveTo>
                  <a:pt x="822560" y="274336"/>
                </a:moveTo>
                <a:lnTo>
                  <a:pt x="776488" y="274336"/>
                </a:lnTo>
                <a:lnTo>
                  <a:pt x="776488" y="302398"/>
                </a:lnTo>
                <a:lnTo>
                  <a:pt x="822560" y="302398"/>
                </a:lnTo>
                <a:lnTo>
                  <a:pt x="822560" y="274336"/>
                </a:lnTo>
                <a:close/>
              </a:path>
              <a:path w="3769360" h="390525">
                <a:moveTo>
                  <a:pt x="822560" y="130676"/>
                </a:moveTo>
                <a:lnTo>
                  <a:pt x="717851" y="130676"/>
                </a:lnTo>
                <a:lnTo>
                  <a:pt x="743328" y="135846"/>
                </a:lnTo>
                <a:lnTo>
                  <a:pt x="763033" y="150047"/>
                </a:lnTo>
                <a:lnTo>
                  <a:pt x="775748" y="171316"/>
                </a:lnTo>
                <a:lnTo>
                  <a:pt x="780257" y="197690"/>
                </a:lnTo>
                <a:lnTo>
                  <a:pt x="775748" y="224063"/>
                </a:lnTo>
                <a:lnTo>
                  <a:pt x="763033" y="245332"/>
                </a:lnTo>
                <a:lnTo>
                  <a:pt x="743328" y="259533"/>
                </a:lnTo>
                <a:lnTo>
                  <a:pt x="717851" y="264703"/>
                </a:lnTo>
                <a:lnTo>
                  <a:pt x="822560" y="264703"/>
                </a:lnTo>
                <a:lnTo>
                  <a:pt x="822560" y="130676"/>
                </a:lnTo>
                <a:close/>
              </a:path>
              <a:path w="3769360" h="390525">
                <a:moveTo>
                  <a:pt x="822560" y="92981"/>
                </a:moveTo>
                <a:lnTo>
                  <a:pt x="776488" y="92981"/>
                </a:lnTo>
                <a:lnTo>
                  <a:pt x="776488" y="121043"/>
                </a:lnTo>
                <a:lnTo>
                  <a:pt x="822560" y="121043"/>
                </a:lnTo>
                <a:lnTo>
                  <a:pt x="822560" y="92981"/>
                </a:lnTo>
                <a:close/>
              </a:path>
              <a:path w="3769360" h="390525">
                <a:moveTo>
                  <a:pt x="969999" y="134027"/>
                </a:moveTo>
                <a:lnTo>
                  <a:pt x="923927" y="134027"/>
                </a:lnTo>
                <a:lnTo>
                  <a:pt x="923927" y="302398"/>
                </a:lnTo>
                <a:lnTo>
                  <a:pt x="969999" y="302398"/>
                </a:lnTo>
                <a:lnTo>
                  <a:pt x="969999" y="134027"/>
                </a:lnTo>
                <a:close/>
              </a:path>
              <a:path w="3769360" h="390525">
                <a:moveTo>
                  <a:pt x="1035756" y="92981"/>
                </a:moveTo>
                <a:lnTo>
                  <a:pt x="861102" y="92981"/>
                </a:lnTo>
                <a:lnTo>
                  <a:pt x="861102" y="134027"/>
                </a:lnTo>
                <a:lnTo>
                  <a:pt x="1035756" y="134027"/>
                </a:lnTo>
                <a:lnTo>
                  <a:pt x="1035756" y="92981"/>
                </a:lnTo>
                <a:close/>
              </a:path>
              <a:path w="3769360" h="390525">
                <a:moveTo>
                  <a:pt x="1120426" y="92981"/>
                </a:moveTo>
                <a:lnTo>
                  <a:pt x="1074354" y="92981"/>
                </a:lnTo>
                <a:lnTo>
                  <a:pt x="1074354" y="389935"/>
                </a:lnTo>
                <a:lnTo>
                  <a:pt x="1120426" y="389935"/>
                </a:lnTo>
                <a:lnTo>
                  <a:pt x="1120426" y="274336"/>
                </a:lnTo>
                <a:lnTo>
                  <a:pt x="1260007" y="274336"/>
                </a:lnTo>
                <a:lnTo>
                  <a:pt x="1265918" y="264703"/>
                </a:lnTo>
                <a:lnTo>
                  <a:pt x="1179482" y="264703"/>
                </a:lnTo>
                <a:lnTo>
                  <a:pt x="1153939" y="259533"/>
                </a:lnTo>
                <a:lnTo>
                  <a:pt x="1134091" y="245332"/>
                </a:lnTo>
                <a:lnTo>
                  <a:pt x="1121231" y="224063"/>
                </a:lnTo>
                <a:lnTo>
                  <a:pt x="1116657" y="197690"/>
                </a:lnTo>
                <a:lnTo>
                  <a:pt x="1121231" y="171316"/>
                </a:lnTo>
                <a:lnTo>
                  <a:pt x="1134091" y="150047"/>
                </a:lnTo>
                <a:lnTo>
                  <a:pt x="1153939" y="135846"/>
                </a:lnTo>
                <a:lnTo>
                  <a:pt x="1179482" y="130676"/>
                </a:lnTo>
                <a:lnTo>
                  <a:pt x="1265918" y="130676"/>
                </a:lnTo>
                <a:lnTo>
                  <a:pt x="1260007" y="121043"/>
                </a:lnTo>
                <a:lnTo>
                  <a:pt x="1120426" y="121043"/>
                </a:lnTo>
                <a:lnTo>
                  <a:pt x="1120426" y="92981"/>
                </a:lnTo>
                <a:close/>
              </a:path>
              <a:path w="3769360" h="390525">
                <a:moveTo>
                  <a:pt x="1260007" y="274336"/>
                </a:moveTo>
                <a:lnTo>
                  <a:pt x="1120426" y="274336"/>
                </a:lnTo>
                <a:lnTo>
                  <a:pt x="1131669" y="286443"/>
                </a:lnTo>
                <a:lnTo>
                  <a:pt x="1147232" y="296744"/>
                </a:lnTo>
                <a:lnTo>
                  <a:pt x="1166249" y="303904"/>
                </a:lnTo>
                <a:lnTo>
                  <a:pt x="1187859" y="306587"/>
                </a:lnTo>
                <a:lnTo>
                  <a:pt x="1227838" y="297994"/>
                </a:lnTo>
                <a:lnTo>
                  <a:pt x="1259846" y="274598"/>
                </a:lnTo>
                <a:lnTo>
                  <a:pt x="1260007" y="274336"/>
                </a:lnTo>
                <a:close/>
              </a:path>
              <a:path w="3769360" h="390525">
                <a:moveTo>
                  <a:pt x="1265918" y="130676"/>
                </a:moveTo>
                <a:lnTo>
                  <a:pt x="1179482" y="130676"/>
                </a:lnTo>
                <a:lnTo>
                  <a:pt x="1204782" y="135846"/>
                </a:lnTo>
                <a:lnTo>
                  <a:pt x="1224507" y="150047"/>
                </a:lnTo>
                <a:lnTo>
                  <a:pt x="1237320" y="171316"/>
                </a:lnTo>
                <a:lnTo>
                  <a:pt x="1241888" y="197690"/>
                </a:lnTo>
                <a:lnTo>
                  <a:pt x="1237320" y="224063"/>
                </a:lnTo>
                <a:lnTo>
                  <a:pt x="1224507" y="245332"/>
                </a:lnTo>
                <a:lnTo>
                  <a:pt x="1204782" y="259533"/>
                </a:lnTo>
                <a:lnTo>
                  <a:pt x="1179482" y="264703"/>
                </a:lnTo>
                <a:lnTo>
                  <a:pt x="1265918" y="264703"/>
                </a:lnTo>
                <a:lnTo>
                  <a:pt x="1281095" y="239972"/>
                </a:lnTo>
                <a:lnTo>
                  <a:pt x="1288798" y="197690"/>
                </a:lnTo>
                <a:lnTo>
                  <a:pt x="1281095" y="155407"/>
                </a:lnTo>
                <a:lnTo>
                  <a:pt x="1265918" y="130676"/>
                </a:lnTo>
                <a:close/>
              </a:path>
              <a:path w="3769360" h="390525">
                <a:moveTo>
                  <a:pt x="1187859" y="88793"/>
                </a:moveTo>
                <a:lnTo>
                  <a:pt x="1166249" y="91476"/>
                </a:lnTo>
                <a:lnTo>
                  <a:pt x="1147232" y="98635"/>
                </a:lnTo>
                <a:lnTo>
                  <a:pt x="1131669" y="108936"/>
                </a:lnTo>
                <a:lnTo>
                  <a:pt x="1120426" y="121043"/>
                </a:lnTo>
                <a:lnTo>
                  <a:pt x="1260007" y="121043"/>
                </a:lnTo>
                <a:lnTo>
                  <a:pt x="1259846" y="120781"/>
                </a:lnTo>
                <a:lnTo>
                  <a:pt x="1227838" y="97385"/>
                </a:lnTo>
                <a:lnTo>
                  <a:pt x="1187859" y="88793"/>
                </a:lnTo>
                <a:close/>
              </a:path>
              <a:path w="3769360" h="390525">
                <a:moveTo>
                  <a:pt x="1421579" y="88793"/>
                </a:moveTo>
                <a:lnTo>
                  <a:pt x="1381600" y="97385"/>
                </a:lnTo>
                <a:lnTo>
                  <a:pt x="1349592" y="120781"/>
                </a:lnTo>
                <a:lnTo>
                  <a:pt x="1328343" y="155407"/>
                </a:lnTo>
                <a:lnTo>
                  <a:pt x="1320640" y="197690"/>
                </a:lnTo>
                <a:lnTo>
                  <a:pt x="1328343" y="239972"/>
                </a:lnTo>
                <a:lnTo>
                  <a:pt x="1349592" y="274598"/>
                </a:lnTo>
                <a:lnTo>
                  <a:pt x="1381600" y="297994"/>
                </a:lnTo>
                <a:lnTo>
                  <a:pt x="1421579" y="306587"/>
                </a:lnTo>
                <a:lnTo>
                  <a:pt x="1443123" y="303904"/>
                </a:lnTo>
                <a:lnTo>
                  <a:pt x="1461997" y="296744"/>
                </a:lnTo>
                <a:lnTo>
                  <a:pt x="1477415" y="286443"/>
                </a:lnTo>
                <a:lnTo>
                  <a:pt x="1488593" y="274336"/>
                </a:lnTo>
                <a:lnTo>
                  <a:pt x="1534665" y="274336"/>
                </a:lnTo>
                <a:lnTo>
                  <a:pt x="1534665" y="264703"/>
                </a:lnTo>
                <a:lnTo>
                  <a:pt x="1429956" y="264703"/>
                </a:lnTo>
                <a:lnTo>
                  <a:pt x="1404479" y="259533"/>
                </a:lnTo>
                <a:lnTo>
                  <a:pt x="1384774" y="245332"/>
                </a:lnTo>
                <a:lnTo>
                  <a:pt x="1372059" y="224063"/>
                </a:lnTo>
                <a:lnTo>
                  <a:pt x="1367549" y="197690"/>
                </a:lnTo>
                <a:lnTo>
                  <a:pt x="1372059" y="171316"/>
                </a:lnTo>
                <a:lnTo>
                  <a:pt x="1384774" y="150047"/>
                </a:lnTo>
                <a:lnTo>
                  <a:pt x="1404479" y="135846"/>
                </a:lnTo>
                <a:lnTo>
                  <a:pt x="1429956" y="130676"/>
                </a:lnTo>
                <a:lnTo>
                  <a:pt x="1534665" y="130676"/>
                </a:lnTo>
                <a:lnTo>
                  <a:pt x="1534665" y="121043"/>
                </a:lnTo>
                <a:lnTo>
                  <a:pt x="1488593" y="121043"/>
                </a:lnTo>
                <a:lnTo>
                  <a:pt x="1477415" y="108936"/>
                </a:lnTo>
                <a:lnTo>
                  <a:pt x="1461997" y="98635"/>
                </a:lnTo>
                <a:lnTo>
                  <a:pt x="1443123" y="91476"/>
                </a:lnTo>
                <a:lnTo>
                  <a:pt x="1421579" y="88793"/>
                </a:lnTo>
                <a:close/>
              </a:path>
              <a:path w="3769360" h="390525">
                <a:moveTo>
                  <a:pt x="1534665" y="274336"/>
                </a:moveTo>
                <a:lnTo>
                  <a:pt x="1488593" y="274336"/>
                </a:lnTo>
                <a:lnTo>
                  <a:pt x="1488593" y="302398"/>
                </a:lnTo>
                <a:lnTo>
                  <a:pt x="1534665" y="302398"/>
                </a:lnTo>
                <a:lnTo>
                  <a:pt x="1534665" y="274336"/>
                </a:lnTo>
                <a:close/>
              </a:path>
              <a:path w="3769360" h="390525">
                <a:moveTo>
                  <a:pt x="1534665" y="130676"/>
                </a:moveTo>
                <a:lnTo>
                  <a:pt x="1429956" y="130676"/>
                </a:lnTo>
                <a:lnTo>
                  <a:pt x="1455433" y="135846"/>
                </a:lnTo>
                <a:lnTo>
                  <a:pt x="1475138" y="150047"/>
                </a:lnTo>
                <a:lnTo>
                  <a:pt x="1487853" y="171316"/>
                </a:lnTo>
                <a:lnTo>
                  <a:pt x="1492362" y="197690"/>
                </a:lnTo>
                <a:lnTo>
                  <a:pt x="1487853" y="224063"/>
                </a:lnTo>
                <a:lnTo>
                  <a:pt x="1475138" y="245332"/>
                </a:lnTo>
                <a:lnTo>
                  <a:pt x="1455433" y="259533"/>
                </a:lnTo>
                <a:lnTo>
                  <a:pt x="1429956" y="264703"/>
                </a:lnTo>
                <a:lnTo>
                  <a:pt x="1534665" y="264703"/>
                </a:lnTo>
                <a:lnTo>
                  <a:pt x="1534665" y="130676"/>
                </a:lnTo>
                <a:close/>
              </a:path>
              <a:path w="3769360" h="390525">
                <a:moveTo>
                  <a:pt x="1534665" y="92981"/>
                </a:moveTo>
                <a:lnTo>
                  <a:pt x="1488593" y="92981"/>
                </a:lnTo>
                <a:lnTo>
                  <a:pt x="1488593" y="121043"/>
                </a:lnTo>
                <a:lnTo>
                  <a:pt x="1534665" y="121043"/>
                </a:lnTo>
                <a:lnTo>
                  <a:pt x="1534665" y="92981"/>
                </a:lnTo>
                <a:close/>
              </a:path>
              <a:path w="3769360" h="390525">
                <a:moveTo>
                  <a:pt x="1682105" y="134027"/>
                </a:moveTo>
                <a:lnTo>
                  <a:pt x="1636033" y="134027"/>
                </a:lnTo>
                <a:lnTo>
                  <a:pt x="1636033" y="302398"/>
                </a:lnTo>
                <a:lnTo>
                  <a:pt x="1682105" y="302398"/>
                </a:lnTo>
                <a:lnTo>
                  <a:pt x="1682105" y="134027"/>
                </a:lnTo>
                <a:close/>
              </a:path>
              <a:path w="3769360" h="390525">
                <a:moveTo>
                  <a:pt x="1747863" y="92981"/>
                </a:moveTo>
                <a:lnTo>
                  <a:pt x="1573208" y="92981"/>
                </a:lnTo>
                <a:lnTo>
                  <a:pt x="1573208" y="134027"/>
                </a:lnTo>
                <a:lnTo>
                  <a:pt x="1747863" y="134027"/>
                </a:lnTo>
                <a:lnTo>
                  <a:pt x="1747863" y="92981"/>
                </a:lnTo>
                <a:close/>
              </a:path>
              <a:path w="3769360" h="390525">
                <a:moveTo>
                  <a:pt x="2030220" y="92981"/>
                </a:moveTo>
                <a:lnTo>
                  <a:pt x="1984149" y="92981"/>
                </a:lnTo>
                <a:lnTo>
                  <a:pt x="1984149" y="302398"/>
                </a:lnTo>
                <a:lnTo>
                  <a:pt x="2030220" y="302398"/>
                </a:lnTo>
                <a:lnTo>
                  <a:pt x="2030220" y="92981"/>
                </a:lnTo>
                <a:close/>
              </a:path>
              <a:path w="3769360" h="390525">
                <a:moveTo>
                  <a:pt x="1832530" y="92981"/>
                </a:moveTo>
                <a:lnTo>
                  <a:pt x="1786458" y="92981"/>
                </a:lnTo>
                <a:lnTo>
                  <a:pt x="1786458" y="302398"/>
                </a:lnTo>
                <a:lnTo>
                  <a:pt x="1876508" y="302398"/>
                </a:lnTo>
                <a:lnTo>
                  <a:pt x="1911697" y="295874"/>
                </a:lnTo>
                <a:lnTo>
                  <a:pt x="1935616" y="279101"/>
                </a:lnTo>
                <a:lnTo>
                  <a:pt x="1945968" y="261771"/>
                </a:lnTo>
                <a:lnTo>
                  <a:pt x="1832530" y="261771"/>
                </a:lnTo>
                <a:lnTo>
                  <a:pt x="1832530" y="202716"/>
                </a:lnTo>
                <a:lnTo>
                  <a:pt x="1946524" y="202716"/>
                </a:lnTo>
                <a:lnTo>
                  <a:pt x="1935773" y="184915"/>
                </a:lnTo>
                <a:lnTo>
                  <a:pt x="1911873" y="168476"/>
                </a:lnTo>
                <a:lnTo>
                  <a:pt x="1876508" y="162089"/>
                </a:lnTo>
                <a:lnTo>
                  <a:pt x="1832530" y="162089"/>
                </a:lnTo>
                <a:lnTo>
                  <a:pt x="1832530" y="92981"/>
                </a:lnTo>
                <a:close/>
              </a:path>
              <a:path w="3769360" h="390525">
                <a:moveTo>
                  <a:pt x="1946524" y="202716"/>
                </a:moveTo>
                <a:lnTo>
                  <a:pt x="1872738" y="202716"/>
                </a:lnTo>
                <a:lnTo>
                  <a:pt x="1888150" y="204587"/>
                </a:lnTo>
                <a:lnTo>
                  <a:pt x="1899596" y="210150"/>
                </a:lnTo>
                <a:lnTo>
                  <a:pt x="1906723" y="219325"/>
                </a:lnTo>
                <a:lnTo>
                  <a:pt x="1909177" y="232034"/>
                </a:lnTo>
                <a:lnTo>
                  <a:pt x="1906723" y="244632"/>
                </a:lnTo>
                <a:lnTo>
                  <a:pt x="1899596" y="253970"/>
                </a:lnTo>
                <a:lnTo>
                  <a:pt x="1888150" y="259775"/>
                </a:lnTo>
                <a:lnTo>
                  <a:pt x="1872738" y="261771"/>
                </a:lnTo>
                <a:lnTo>
                  <a:pt x="1945968" y="261771"/>
                </a:lnTo>
                <a:lnTo>
                  <a:pt x="1949248" y="256281"/>
                </a:lnTo>
                <a:lnTo>
                  <a:pt x="1953574" y="231615"/>
                </a:lnTo>
                <a:lnTo>
                  <a:pt x="1949307" y="207323"/>
                </a:lnTo>
                <a:lnTo>
                  <a:pt x="1946524" y="202716"/>
                </a:lnTo>
                <a:close/>
              </a:path>
              <a:path w="3769360" h="390525">
                <a:moveTo>
                  <a:pt x="2286464" y="92981"/>
                </a:moveTo>
                <a:lnTo>
                  <a:pt x="2190969" y="92981"/>
                </a:lnTo>
                <a:lnTo>
                  <a:pt x="2190969" y="302398"/>
                </a:lnTo>
                <a:lnTo>
                  <a:pt x="2298610" y="302398"/>
                </a:lnTo>
                <a:lnTo>
                  <a:pt x="2333426" y="297189"/>
                </a:lnTo>
                <a:lnTo>
                  <a:pt x="2356933" y="283341"/>
                </a:lnTo>
                <a:lnTo>
                  <a:pt x="2370231" y="263525"/>
                </a:lnTo>
                <a:lnTo>
                  <a:pt x="2237041" y="263447"/>
                </a:lnTo>
                <a:lnTo>
                  <a:pt x="2237041" y="211092"/>
                </a:lnTo>
                <a:lnTo>
                  <a:pt x="2365951" y="211092"/>
                </a:lnTo>
                <a:lnTo>
                  <a:pt x="2356926" y="200183"/>
                </a:lnTo>
                <a:lnTo>
                  <a:pt x="2343844" y="190988"/>
                </a:lnTo>
                <a:lnTo>
                  <a:pt x="2351475" y="182500"/>
                </a:lnTo>
                <a:lnTo>
                  <a:pt x="2354349" y="177585"/>
                </a:lnTo>
                <a:lnTo>
                  <a:pt x="2237041" y="177585"/>
                </a:lnTo>
                <a:lnTo>
                  <a:pt x="2237041" y="130257"/>
                </a:lnTo>
                <a:lnTo>
                  <a:pt x="2356539" y="130257"/>
                </a:lnTo>
                <a:lnTo>
                  <a:pt x="2356436" y="129734"/>
                </a:lnTo>
                <a:lnTo>
                  <a:pt x="2342588" y="110677"/>
                </a:lnTo>
                <a:lnTo>
                  <a:pt x="2319316" y="97745"/>
                </a:lnTo>
                <a:lnTo>
                  <a:pt x="2286464" y="92981"/>
                </a:lnTo>
                <a:close/>
              </a:path>
              <a:path w="3769360" h="390525">
                <a:moveTo>
                  <a:pt x="2365951" y="211092"/>
                </a:moveTo>
                <a:lnTo>
                  <a:pt x="2298191" y="211092"/>
                </a:lnTo>
                <a:lnTo>
                  <a:pt x="2310324" y="212800"/>
                </a:lnTo>
                <a:lnTo>
                  <a:pt x="2319866" y="217846"/>
                </a:lnTo>
                <a:lnTo>
                  <a:pt x="2326109" y="226111"/>
                </a:lnTo>
                <a:lnTo>
                  <a:pt x="2328347" y="237479"/>
                </a:lnTo>
                <a:lnTo>
                  <a:pt x="2326109" y="248604"/>
                </a:lnTo>
                <a:lnTo>
                  <a:pt x="2319866" y="256745"/>
                </a:lnTo>
                <a:lnTo>
                  <a:pt x="2310324" y="261745"/>
                </a:lnTo>
                <a:lnTo>
                  <a:pt x="2298191" y="263447"/>
                </a:lnTo>
                <a:lnTo>
                  <a:pt x="2370245" y="263447"/>
                </a:lnTo>
                <a:lnTo>
                  <a:pt x="2374419" y="240411"/>
                </a:lnTo>
                <a:lnTo>
                  <a:pt x="2372410" y="225326"/>
                </a:lnTo>
                <a:lnTo>
                  <a:pt x="2366514" y="211773"/>
                </a:lnTo>
                <a:lnTo>
                  <a:pt x="2365951" y="211092"/>
                </a:lnTo>
                <a:close/>
              </a:path>
              <a:path w="3769360" h="390525">
                <a:moveTo>
                  <a:pt x="2356539" y="130257"/>
                </a:moveTo>
                <a:lnTo>
                  <a:pt x="2288139" y="130257"/>
                </a:lnTo>
                <a:lnTo>
                  <a:pt x="2297805" y="131448"/>
                </a:lnTo>
                <a:lnTo>
                  <a:pt x="2306411" y="135388"/>
                </a:lnTo>
                <a:lnTo>
                  <a:pt x="2312582" y="142626"/>
                </a:lnTo>
                <a:lnTo>
                  <a:pt x="2314945" y="153712"/>
                </a:lnTo>
                <a:lnTo>
                  <a:pt x="2312582" y="165040"/>
                </a:lnTo>
                <a:lnTo>
                  <a:pt x="2306411" y="172402"/>
                </a:lnTo>
                <a:lnTo>
                  <a:pt x="2297805" y="176388"/>
                </a:lnTo>
                <a:lnTo>
                  <a:pt x="2288139" y="177585"/>
                </a:lnTo>
                <a:lnTo>
                  <a:pt x="2354349" y="177585"/>
                </a:lnTo>
                <a:lnTo>
                  <a:pt x="2356828" y="173345"/>
                </a:lnTo>
                <a:lnTo>
                  <a:pt x="2359983" y="163483"/>
                </a:lnTo>
                <a:lnTo>
                  <a:pt x="2361017" y="152874"/>
                </a:lnTo>
                <a:lnTo>
                  <a:pt x="2356539" y="130257"/>
                </a:lnTo>
                <a:close/>
              </a:path>
              <a:path w="3769360" h="390525">
                <a:moveTo>
                  <a:pt x="2594622" y="134027"/>
                </a:moveTo>
                <a:lnTo>
                  <a:pt x="2548550" y="134027"/>
                </a:lnTo>
                <a:lnTo>
                  <a:pt x="2548550" y="302398"/>
                </a:lnTo>
                <a:lnTo>
                  <a:pt x="2594622" y="302398"/>
                </a:lnTo>
                <a:lnTo>
                  <a:pt x="2594622" y="134027"/>
                </a:lnTo>
                <a:close/>
              </a:path>
              <a:path w="3769360" h="390525">
                <a:moveTo>
                  <a:pt x="2660379" y="92981"/>
                </a:moveTo>
                <a:lnTo>
                  <a:pt x="2485725" y="92981"/>
                </a:lnTo>
                <a:lnTo>
                  <a:pt x="2485725" y="134027"/>
                </a:lnTo>
                <a:lnTo>
                  <a:pt x="2660379" y="134027"/>
                </a:lnTo>
                <a:lnTo>
                  <a:pt x="2660379" y="92981"/>
                </a:lnTo>
                <a:close/>
              </a:path>
              <a:path w="3769360" h="390525">
                <a:moveTo>
                  <a:pt x="2942737" y="92981"/>
                </a:moveTo>
                <a:lnTo>
                  <a:pt x="2896665" y="92981"/>
                </a:lnTo>
                <a:lnTo>
                  <a:pt x="2896665" y="302398"/>
                </a:lnTo>
                <a:lnTo>
                  <a:pt x="2942737" y="302398"/>
                </a:lnTo>
                <a:lnTo>
                  <a:pt x="2942737" y="92981"/>
                </a:lnTo>
                <a:close/>
              </a:path>
              <a:path w="3769360" h="390525">
                <a:moveTo>
                  <a:pt x="2745047" y="92981"/>
                </a:moveTo>
                <a:lnTo>
                  <a:pt x="2698975" y="92981"/>
                </a:lnTo>
                <a:lnTo>
                  <a:pt x="2698975" y="302398"/>
                </a:lnTo>
                <a:lnTo>
                  <a:pt x="2789025" y="302398"/>
                </a:lnTo>
                <a:lnTo>
                  <a:pt x="2824213" y="295874"/>
                </a:lnTo>
                <a:lnTo>
                  <a:pt x="2848133" y="279101"/>
                </a:lnTo>
                <a:lnTo>
                  <a:pt x="2858485" y="261771"/>
                </a:lnTo>
                <a:lnTo>
                  <a:pt x="2745047" y="261771"/>
                </a:lnTo>
                <a:lnTo>
                  <a:pt x="2745047" y="202716"/>
                </a:lnTo>
                <a:lnTo>
                  <a:pt x="2859041" y="202716"/>
                </a:lnTo>
                <a:lnTo>
                  <a:pt x="2848290" y="184915"/>
                </a:lnTo>
                <a:lnTo>
                  <a:pt x="2824390" y="168476"/>
                </a:lnTo>
                <a:lnTo>
                  <a:pt x="2789025" y="162089"/>
                </a:lnTo>
                <a:lnTo>
                  <a:pt x="2745047" y="162089"/>
                </a:lnTo>
                <a:lnTo>
                  <a:pt x="2745047" y="92981"/>
                </a:lnTo>
                <a:close/>
              </a:path>
              <a:path w="3769360" h="390525">
                <a:moveTo>
                  <a:pt x="2859041" y="202716"/>
                </a:moveTo>
                <a:lnTo>
                  <a:pt x="2785255" y="202716"/>
                </a:lnTo>
                <a:lnTo>
                  <a:pt x="2800667" y="204587"/>
                </a:lnTo>
                <a:lnTo>
                  <a:pt x="2812113" y="210150"/>
                </a:lnTo>
                <a:lnTo>
                  <a:pt x="2819240" y="219325"/>
                </a:lnTo>
                <a:lnTo>
                  <a:pt x="2821694" y="232034"/>
                </a:lnTo>
                <a:lnTo>
                  <a:pt x="2819240" y="244632"/>
                </a:lnTo>
                <a:lnTo>
                  <a:pt x="2812113" y="253970"/>
                </a:lnTo>
                <a:lnTo>
                  <a:pt x="2800667" y="259775"/>
                </a:lnTo>
                <a:lnTo>
                  <a:pt x="2785255" y="261771"/>
                </a:lnTo>
                <a:lnTo>
                  <a:pt x="2858485" y="261771"/>
                </a:lnTo>
                <a:lnTo>
                  <a:pt x="2861764" y="256281"/>
                </a:lnTo>
                <a:lnTo>
                  <a:pt x="2866090" y="231615"/>
                </a:lnTo>
                <a:lnTo>
                  <a:pt x="2861823" y="207323"/>
                </a:lnTo>
                <a:lnTo>
                  <a:pt x="2859041" y="202716"/>
                </a:lnTo>
                <a:close/>
              </a:path>
              <a:path w="3769360" h="390525">
                <a:moveTo>
                  <a:pt x="3100418" y="88793"/>
                </a:moveTo>
                <a:lnTo>
                  <a:pt x="3056637" y="97091"/>
                </a:lnTo>
                <a:lnTo>
                  <a:pt x="3021572" y="119996"/>
                </a:lnTo>
                <a:lnTo>
                  <a:pt x="2998288" y="154523"/>
                </a:lnTo>
                <a:lnTo>
                  <a:pt x="2989846" y="197690"/>
                </a:lnTo>
                <a:lnTo>
                  <a:pt x="2998288" y="240856"/>
                </a:lnTo>
                <a:lnTo>
                  <a:pt x="3021572" y="275383"/>
                </a:lnTo>
                <a:lnTo>
                  <a:pt x="3056637" y="298289"/>
                </a:lnTo>
                <a:lnTo>
                  <a:pt x="3100418" y="306587"/>
                </a:lnTo>
                <a:lnTo>
                  <a:pt x="3131333" y="302444"/>
                </a:lnTo>
                <a:lnTo>
                  <a:pt x="3158636" y="290723"/>
                </a:lnTo>
                <a:lnTo>
                  <a:pt x="3181227" y="272484"/>
                </a:lnTo>
                <a:lnTo>
                  <a:pt x="3187330" y="263865"/>
                </a:lnTo>
                <a:lnTo>
                  <a:pt x="3100418" y="263865"/>
                </a:lnTo>
                <a:lnTo>
                  <a:pt x="3074745" y="258767"/>
                </a:lnTo>
                <a:lnTo>
                  <a:pt x="3054608" y="244756"/>
                </a:lnTo>
                <a:lnTo>
                  <a:pt x="3041461" y="223755"/>
                </a:lnTo>
                <a:lnTo>
                  <a:pt x="3036755" y="197690"/>
                </a:lnTo>
                <a:lnTo>
                  <a:pt x="3041461" y="171624"/>
                </a:lnTo>
                <a:lnTo>
                  <a:pt x="3054608" y="150623"/>
                </a:lnTo>
                <a:lnTo>
                  <a:pt x="3074745" y="136612"/>
                </a:lnTo>
                <a:lnTo>
                  <a:pt x="3100418" y="131514"/>
                </a:lnTo>
                <a:lnTo>
                  <a:pt x="3187330" y="131514"/>
                </a:lnTo>
                <a:lnTo>
                  <a:pt x="3181227" y="122895"/>
                </a:lnTo>
                <a:lnTo>
                  <a:pt x="3158636" y="104656"/>
                </a:lnTo>
                <a:lnTo>
                  <a:pt x="3131333" y="92935"/>
                </a:lnTo>
                <a:lnTo>
                  <a:pt x="3100418" y="88793"/>
                </a:lnTo>
                <a:close/>
              </a:path>
              <a:path w="3769360" h="390525">
                <a:moveTo>
                  <a:pt x="3157799" y="227008"/>
                </a:moveTo>
                <a:lnTo>
                  <a:pt x="3148362" y="241778"/>
                </a:lnTo>
                <a:lnTo>
                  <a:pt x="3135391" y="253447"/>
                </a:lnTo>
                <a:lnTo>
                  <a:pt x="3119279" y="261110"/>
                </a:lnTo>
                <a:lnTo>
                  <a:pt x="3100418" y="263865"/>
                </a:lnTo>
                <a:lnTo>
                  <a:pt x="3187330" y="263865"/>
                </a:lnTo>
                <a:lnTo>
                  <a:pt x="3198007" y="248787"/>
                </a:lnTo>
                <a:lnTo>
                  <a:pt x="3157799" y="227008"/>
                </a:lnTo>
                <a:close/>
              </a:path>
              <a:path w="3769360" h="390525">
                <a:moveTo>
                  <a:pt x="3187330" y="131514"/>
                </a:moveTo>
                <a:lnTo>
                  <a:pt x="3100418" y="131514"/>
                </a:lnTo>
                <a:lnTo>
                  <a:pt x="3119279" y="134269"/>
                </a:lnTo>
                <a:lnTo>
                  <a:pt x="3135391" y="141932"/>
                </a:lnTo>
                <a:lnTo>
                  <a:pt x="3148362" y="153601"/>
                </a:lnTo>
                <a:lnTo>
                  <a:pt x="3157799" y="168371"/>
                </a:lnTo>
                <a:lnTo>
                  <a:pt x="3198007" y="146592"/>
                </a:lnTo>
                <a:lnTo>
                  <a:pt x="3187330" y="131514"/>
                </a:lnTo>
                <a:close/>
              </a:path>
              <a:path w="3769360" h="390525">
                <a:moveTo>
                  <a:pt x="3264403" y="232872"/>
                </a:moveTo>
                <a:lnTo>
                  <a:pt x="3250470" y="235797"/>
                </a:lnTo>
                <a:lnTo>
                  <a:pt x="3239011" y="243709"/>
                </a:lnTo>
                <a:lnTo>
                  <a:pt x="3231243" y="255312"/>
                </a:lnTo>
                <a:lnTo>
                  <a:pt x="3228383" y="269310"/>
                </a:lnTo>
                <a:lnTo>
                  <a:pt x="3231243" y="283485"/>
                </a:lnTo>
                <a:lnTo>
                  <a:pt x="3239011" y="295069"/>
                </a:lnTo>
                <a:lnTo>
                  <a:pt x="3250470" y="302883"/>
                </a:lnTo>
                <a:lnTo>
                  <a:pt x="3264403" y="305749"/>
                </a:lnTo>
                <a:lnTo>
                  <a:pt x="3278578" y="302883"/>
                </a:lnTo>
                <a:lnTo>
                  <a:pt x="3290161" y="295069"/>
                </a:lnTo>
                <a:lnTo>
                  <a:pt x="3297975" y="283485"/>
                </a:lnTo>
                <a:lnTo>
                  <a:pt x="3300841" y="269310"/>
                </a:lnTo>
                <a:lnTo>
                  <a:pt x="3297975" y="255312"/>
                </a:lnTo>
                <a:lnTo>
                  <a:pt x="3290161" y="243709"/>
                </a:lnTo>
                <a:lnTo>
                  <a:pt x="3278578" y="235797"/>
                </a:lnTo>
                <a:lnTo>
                  <a:pt x="3264403" y="232872"/>
                </a:lnTo>
                <a:close/>
              </a:path>
              <a:path w="3769360" h="390525">
                <a:moveTo>
                  <a:pt x="3495600" y="92981"/>
                </a:moveTo>
                <a:lnTo>
                  <a:pt x="3449528" y="92981"/>
                </a:lnTo>
                <a:lnTo>
                  <a:pt x="3449528" y="389935"/>
                </a:lnTo>
                <a:lnTo>
                  <a:pt x="3495600" y="389935"/>
                </a:lnTo>
                <a:lnTo>
                  <a:pt x="3495600" y="274336"/>
                </a:lnTo>
                <a:lnTo>
                  <a:pt x="3635180" y="274336"/>
                </a:lnTo>
                <a:lnTo>
                  <a:pt x="3641092" y="264703"/>
                </a:lnTo>
                <a:lnTo>
                  <a:pt x="3554656" y="264703"/>
                </a:lnTo>
                <a:lnTo>
                  <a:pt x="3529113" y="259533"/>
                </a:lnTo>
                <a:lnTo>
                  <a:pt x="3509264" y="245332"/>
                </a:lnTo>
                <a:lnTo>
                  <a:pt x="3496405" y="224063"/>
                </a:lnTo>
                <a:lnTo>
                  <a:pt x="3491830" y="197690"/>
                </a:lnTo>
                <a:lnTo>
                  <a:pt x="3496405" y="171316"/>
                </a:lnTo>
                <a:lnTo>
                  <a:pt x="3509264" y="150047"/>
                </a:lnTo>
                <a:lnTo>
                  <a:pt x="3529113" y="135846"/>
                </a:lnTo>
                <a:lnTo>
                  <a:pt x="3554656" y="130676"/>
                </a:lnTo>
                <a:lnTo>
                  <a:pt x="3641092" y="130676"/>
                </a:lnTo>
                <a:lnTo>
                  <a:pt x="3635180" y="121043"/>
                </a:lnTo>
                <a:lnTo>
                  <a:pt x="3495600" y="121043"/>
                </a:lnTo>
                <a:lnTo>
                  <a:pt x="3495600" y="92981"/>
                </a:lnTo>
                <a:close/>
              </a:path>
              <a:path w="3769360" h="390525">
                <a:moveTo>
                  <a:pt x="3635180" y="274336"/>
                </a:moveTo>
                <a:lnTo>
                  <a:pt x="3495600" y="274336"/>
                </a:lnTo>
                <a:lnTo>
                  <a:pt x="3506843" y="286443"/>
                </a:lnTo>
                <a:lnTo>
                  <a:pt x="3522405" y="296744"/>
                </a:lnTo>
                <a:lnTo>
                  <a:pt x="3541423" y="303904"/>
                </a:lnTo>
                <a:lnTo>
                  <a:pt x="3563032" y="306587"/>
                </a:lnTo>
                <a:lnTo>
                  <a:pt x="3603012" y="297994"/>
                </a:lnTo>
                <a:lnTo>
                  <a:pt x="3635020" y="274598"/>
                </a:lnTo>
                <a:lnTo>
                  <a:pt x="3635180" y="274336"/>
                </a:lnTo>
                <a:close/>
              </a:path>
              <a:path w="3769360" h="390525">
                <a:moveTo>
                  <a:pt x="3641092" y="130676"/>
                </a:moveTo>
                <a:lnTo>
                  <a:pt x="3554656" y="130676"/>
                </a:lnTo>
                <a:lnTo>
                  <a:pt x="3579956" y="135846"/>
                </a:lnTo>
                <a:lnTo>
                  <a:pt x="3599680" y="150047"/>
                </a:lnTo>
                <a:lnTo>
                  <a:pt x="3612494" y="171316"/>
                </a:lnTo>
                <a:lnTo>
                  <a:pt x="3617062" y="197690"/>
                </a:lnTo>
                <a:lnTo>
                  <a:pt x="3612494" y="224063"/>
                </a:lnTo>
                <a:lnTo>
                  <a:pt x="3599680" y="245332"/>
                </a:lnTo>
                <a:lnTo>
                  <a:pt x="3579956" y="259533"/>
                </a:lnTo>
                <a:lnTo>
                  <a:pt x="3554656" y="264703"/>
                </a:lnTo>
                <a:lnTo>
                  <a:pt x="3641092" y="264703"/>
                </a:lnTo>
                <a:lnTo>
                  <a:pt x="3656269" y="239972"/>
                </a:lnTo>
                <a:lnTo>
                  <a:pt x="3663972" y="197690"/>
                </a:lnTo>
                <a:lnTo>
                  <a:pt x="3656269" y="155407"/>
                </a:lnTo>
                <a:lnTo>
                  <a:pt x="3641092" y="130676"/>
                </a:lnTo>
                <a:close/>
              </a:path>
              <a:path w="3769360" h="390525">
                <a:moveTo>
                  <a:pt x="3563032" y="88793"/>
                </a:moveTo>
                <a:lnTo>
                  <a:pt x="3541423" y="91476"/>
                </a:lnTo>
                <a:lnTo>
                  <a:pt x="3522405" y="98635"/>
                </a:lnTo>
                <a:lnTo>
                  <a:pt x="3506843" y="108936"/>
                </a:lnTo>
                <a:lnTo>
                  <a:pt x="3495600" y="121043"/>
                </a:lnTo>
                <a:lnTo>
                  <a:pt x="3635180" y="121043"/>
                </a:lnTo>
                <a:lnTo>
                  <a:pt x="3635020" y="120781"/>
                </a:lnTo>
                <a:lnTo>
                  <a:pt x="3603012" y="97385"/>
                </a:lnTo>
                <a:lnTo>
                  <a:pt x="3563032" y="88793"/>
                </a:lnTo>
                <a:close/>
              </a:path>
              <a:path w="3769360" h="390525">
                <a:moveTo>
                  <a:pt x="3732724" y="232872"/>
                </a:moveTo>
                <a:lnTo>
                  <a:pt x="3718791" y="235797"/>
                </a:lnTo>
                <a:lnTo>
                  <a:pt x="3707332" y="243709"/>
                </a:lnTo>
                <a:lnTo>
                  <a:pt x="3699564" y="255312"/>
                </a:lnTo>
                <a:lnTo>
                  <a:pt x="3696704" y="269310"/>
                </a:lnTo>
                <a:lnTo>
                  <a:pt x="3699564" y="283485"/>
                </a:lnTo>
                <a:lnTo>
                  <a:pt x="3707332" y="295069"/>
                </a:lnTo>
                <a:lnTo>
                  <a:pt x="3718791" y="302883"/>
                </a:lnTo>
                <a:lnTo>
                  <a:pt x="3732724" y="305749"/>
                </a:lnTo>
                <a:lnTo>
                  <a:pt x="3746899" y="302883"/>
                </a:lnTo>
                <a:lnTo>
                  <a:pt x="3758482" y="295069"/>
                </a:lnTo>
                <a:lnTo>
                  <a:pt x="3766296" y="283485"/>
                </a:lnTo>
                <a:lnTo>
                  <a:pt x="3769162" y="269310"/>
                </a:lnTo>
                <a:lnTo>
                  <a:pt x="3766296" y="255312"/>
                </a:lnTo>
                <a:lnTo>
                  <a:pt x="3758482" y="243709"/>
                </a:lnTo>
                <a:lnTo>
                  <a:pt x="3746899" y="235797"/>
                </a:lnTo>
                <a:lnTo>
                  <a:pt x="3732724" y="232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3354" y="3322875"/>
            <a:ext cx="868044" cy="368300"/>
          </a:xfrm>
          <a:custGeom>
            <a:avLst/>
            <a:gdLst/>
            <a:ahLst/>
            <a:cxnLst/>
            <a:rect l="l" t="t" r="r" b="b"/>
            <a:pathLst>
              <a:path w="868044" h="368300">
                <a:moveTo>
                  <a:pt x="56794" y="262860"/>
                </a:moveTo>
                <a:lnTo>
                  <a:pt x="0" y="262860"/>
                </a:lnTo>
                <a:lnTo>
                  <a:pt x="10970" y="304294"/>
                </a:lnTo>
                <a:lnTo>
                  <a:pt x="38009" y="337623"/>
                </a:lnTo>
                <a:lnTo>
                  <a:pt x="76827" y="359831"/>
                </a:lnTo>
                <a:lnTo>
                  <a:pt x="123137" y="367905"/>
                </a:lnTo>
                <a:lnTo>
                  <a:pt x="172620" y="359321"/>
                </a:lnTo>
                <a:lnTo>
                  <a:pt x="211407" y="335424"/>
                </a:lnTo>
                <a:lnTo>
                  <a:pt x="226553" y="313623"/>
                </a:lnTo>
                <a:lnTo>
                  <a:pt x="123137" y="313623"/>
                </a:lnTo>
                <a:lnTo>
                  <a:pt x="99978" y="309791"/>
                </a:lnTo>
                <a:lnTo>
                  <a:pt x="80353" y="299173"/>
                </a:lnTo>
                <a:lnTo>
                  <a:pt x="65534" y="283090"/>
                </a:lnTo>
                <a:lnTo>
                  <a:pt x="56794" y="262860"/>
                </a:lnTo>
                <a:close/>
              </a:path>
              <a:path w="868044" h="368300">
                <a:moveTo>
                  <a:pt x="224435" y="180936"/>
                </a:moveTo>
                <a:lnTo>
                  <a:pt x="124645" y="180936"/>
                </a:lnTo>
                <a:lnTo>
                  <a:pt x="150969" y="186072"/>
                </a:lnTo>
                <a:lnTo>
                  <a:pt x="171638" y="200161"/>
                </a:lnTo>
                <a:lnTo>
                  <a:pt x="185146" y="221223"/>
                </a:lnTo>
                <a:lnTo>
                  <a:pt x="189983" y="247280"/>
                </a:lnTo>
                <a:lnTo>
                  <a:pt x="185193" y="273124"/>
                </a:lnTo>
                <a:lnTo>
                  <a:pt x="171638" y="294210"/>
                </a:lnTo>
                <a:lnTo>
                  <a:pt x="150545" y="308417"/>
                </a:lnTo>
                <a:lnTo>
                  <a:pt x="123137" y="313623"/>
                </a:lnTo>
                <a:lnTo>
                  <a:pt x="226553" y="313623"/>
                </a:lnTo>
                <a:lnTo>
                  <a:pt x="236717" y="298993"/>
                </a:lnTo>
                <a:lnTo>
                  <a:pt x="245772" y="252808"/>
                </a:lnTo>
                <a:lnTo>
                  <a:pt x="237723" y="203671"/>
                </a:lnTo>
                <a:lnTo>
                  <a:pt x="224435" y="180936"/>
                </a:lnTo>
                <a:close/>
              </a:path>
              <a:path w="868044" h="368300">
                <a:moveTo>
                  <a:pt x="220642" y="6031"/>
                </a:moveTo>
                <a:lnTo>
                  <a:pt x="50762" y="6031"/>
                </a:lnTo>
                <a:lnTo>
                  <a:pt x="12565" y="202045"/>
                </a:lnTo>
                <a:lnTo>
                  <a:pt x="62322" y="217626"/>
                </a:lnTo>
                <a:lnTo>
                  <a:pt x="72838" y="202564"/>
                </a:lnTo>
                <a:lnTo>
                  <a:pt x="86887" y="190988"/>
                </a:lnTo>
                <a:lnTo>
                  <a:pt x="104235" y="183559"/>
                </a:lnTo>
                <a:lnTo>
                  <a:pt x="124645" y="180936"/>
                </a:lnTo>
                <a:lnTo>
                  <a:pt x="224435" y="180936"/>
                </a:lnTo>
                <a:lnTo>
                  <a:pt x="214925" y="164664"/>
                </a:lnTo>
                <a:lnTo>
                  <a:pt x="188114" y="145251"/>
                </a:lnTo>
                <a:lnTo>
                  <a:pt x="77400" y="145251"/>
                </a:lnTo>
                <a:lnTo>
                  <a:pt x="93986" y="59809"/>
                </a:lnTo>
                <a:lnTo>
                  <a:pt x="220642" y="59809"/>
                </a:lnTo>
                <a:lnTo>
                  <a:pt x="220642" y="6031"/>
                </a:lnTo>
                <a:close/>
              </a:path>
              <a:path w="868044" h="368300">
                <a:moveTo>
                  <a:pt x="133189" y="129671"/>
                </a:moveTo>
                <a:lnTo>
                  <a:pt x="116556" y="130833"/>
                </a:lnTo>
                <a:lnTo>
                  <a:pt x="101525" y="134069"/>
                </a:lnTo>
                <a:lnTo>
                  <a:pt x="88379" y="139000"/>
                </a:lnTo>
                <a:lnTo>
                  <a:pt x="77400" y="145251"/>
                </a:lnTo>
                <a:lnTo>
                  <a:pt x="188114" y="145251"/>
                </a:lnTo>
                <a:lnTo>
                  <a:pt x="179405" y="138945"/>
                </a:lnTo>
                <a:lnTo>
                  <a:pt x="133189" y="129671"/>
                </a:lnTo>
                <a:close/>
              </a:path>
              <a:path w="868044" h="368300">
                <a:moveTo>
                  <a:pt x="423435" y="0"/>
                </a:moveTo>
                <a:lnTo>
                  <a:pt x="381049" y="6549"/>
                </a:lnTo>
                <a:lnTo>
                  <a:pt x="345395" y="25138"/>
                </a:lnTo>
                <a:lnTo>
                  <a:pt x="318017" y="54172"/>
                </a:lnTo>
                <a:lnTo>
                  <a:pt x="300458" y="92060"/>
                </a:lnTo>
                <a:lnTo>
                  <a:pt x="294262" y="137210"/>
                </a:lnTo>
                <a:lnTo>
                  <a:pt x="294262" y="230694"/>
                </a:lnTo>
                <a:lnTo>
                  <a:pt x="300458" y="275844"/>
                </a:lnTo>
                <a:lnTo>
                  <a:pt x="318017" y="313732"/>
                </a:lnTo>
                <a:lnTo>
                  <a:pt x="345395" y="342766"/>
                </a:lnTo>
                <a:lnTo>
                  <a:pt x="381049" y="361355"/>
                </a:lnTo>
                <a:lnTo>
                  <a:pt x="423435" y="367905"/>
                </a:lnTo>
                <a:lnTo>
                  <a:pt x="466064" y="361355"/>
                </a:lnTo>
                <a:lnTo>
                  <a:pt x="501865" y="342766"/>
                </a:lnTo>
                <a:lnTo>
                  <a:pt x="529319" y="313732"/>
                </a:lnTo>
                <a:lnTo>
                  <a:pt x="423435" y="313623"/>
                </a:lnTo>
                <a:lnTo>
                  <a:pt x="393655" y="308016"/>
                </a:lnTo>
                <a:lnTo>
                  <a:pt x="370282" y="291760"/>
                </a:lnTo>
                <a:lnTo>
                  <a:pt x="355014" y="265703"/>
                </a:lnTo>
                <a:lnTo>
                  <a:pt x="349548" y="230694"/>
                </a:lnTo>
                <a:lnTo>
                  <a:pt x="349548" y="137210"/>
                </a:lnTo>
                <a:lnTo>
                  <a:pt x="355014" y="102413"/>
                </a:lnTo>
                <a:lnTo>
                  <a:pt x="370282" y="76332"/>
                </a:lnTo>
                <a:lnTo>
                  <a:pt x="393655" y="59958"/>
                </a:lnTo>
                <a:lnTo>
                  <a:pt x="423435" y="54281"/>
                </a:lnTo>
                <a:lnTo>
                  <a:pt x="529369" y="54281"/>
                </a:lnTo>
                <a:lnTo>
                  <a:pt x="501865" y="25138"/>
                </a:lnTo>
                <a:lnTo>
                  <a:pt x="466064" y="6549"/>
                </a:lnTo>
                <a:lnTo>
                  <a:pt x="423435" y="0"/>
                </a:lnTo>
                <a:close/>
              </a:path>
              <a:path w="868044" h="368300">
                <a:moveTo>
                  <a:pt x="529369" y="54281"/>
                </a:moveTo>
                <a:lnTo>
                  <a:pt x="423435" y="54281"/>
                </a:lnTo>
                <a:lnTo>
                  <a:pt x="453505" y="59958"/>
                </a:lnTo>
                <a:lnTo>
                  <a:pt x="477025" y="76332"/>
                </a:lnTo>
                <a:lnTo>
                  <a:pt x="492346" y="102413"/>
                </a:lnTo>
                <a:lnTo>
                  <a:pt x="497820" y="137210"/>
                </a:lnTo>
                <a:lnTo>
                  <a:pt x="497820" y="230694"/>
                </a:lnTo>
                <a:lnTo>
                  <a:pt x="492346" y="265703"/>
                </a:lnTo>
                <a:lnTo>
                  <a:pt x="477025" y="291760"/>
                </a:lnTo>
                <a:lnTo>
                  <a:pt x="453505" y="308016"/>
                </a:lnTo>
                <a:lnTo>
                  <a:pt x="423435" y="313623"/>
                </a:lnTo>
                <a:lnTo>
                  <a:pt x="529369" y="313623"/>
                </a:lnTo>
                <a:lnTo>
                  <a:pt x="546906" y="275844"/>
                </a:lnTo>
                <a:lnTo>
                  <a:pt x="553106" y="230694"/>
                </a:lnTo>
                <a:lnTo>
                  <a:pt x="553106" y="137210"/>
                </a:lnTo>
                <a:lnTo>
                  <a:pt x="546906" y="92060"/>
                </a:lnTo>
                <a:lnTo>
                  <a:pt x="529369" y="54281"/>
                </a:lnTo>
                <a:close/>
              </a:path>
              <a:path w="868044" h="368300">
                <a:moveTo>
                  <a:pt x="738043" y="0"/>
                </a:moveTo>
                <a:lnTo>
                  <a:pt x="695660" y="6549"/>
                </a:lnTo>
                <a:lnTo>
                  <a:pt x="660007" y="25138"/>
                </a:lnTo>
                <a:lnTo>
                  <a:pt x="632629" y="54172"/>
                </a:lnTo>
                <a:lnTo>
                  <a:pt x="615070" y="92060"/>
                </a:lnTo>
                <a:lnTo>
                  <a:pt x="608874" y="137210"/>
                </a:lnTo>
                <a:lnTo>
                  <a:pt x="608874" y="230694"/>
                </a:lnTo>
                <a:lnTo>
                  <a:pt x="615070" y="275844"/>
                </a:lnTo>
                <a:lnTo>
                  <a:pt x="632629" y="313732"/>
                </a:lnTo>
                <a:lnTo>
                  <a:pt x="660007" y="342766"/>
                </a:lnTo>
                <a:lnTo>
                  <a:pt x="695660" y="361355"/>
                </a:lnTo>
                <a:lnTo>
                  <a:pt x="738043" y="367905"/>
                </a:lnTo>
                <a:lnTo>
                  <a:pt x="780672" y="361355"/>
                </a:lnTo>
                <a:lnTo>
                  <a:pt x="816473" y="342766"/>
                </a:lnTo>
                <a:lnTo>
                  <a:pt x="843927" y="313732"/>
                </a:lnTo>
                <a:lnTo>
                  <a:pt x="738043" y="313623"/>
                </a:lnTo>
                <a:lnTo>
                  <a:pt x="708264" y="308016"/>
                </a:lnTo>
                <a:lnTo>
                  <a:pt x="684893" y="291760"/>
                </a:lnTo>
                <a:lnTo>
                  <a:pt x="669626" y="265703"/>
                </a:lnTo>
                <a:lnTo>
                  <a:pt x="664160" y="230694"/>
                </a:lnTo>
                <a:lnTo>
                  <a:pt x="664160" y="137210"/>
                </a:lnTo>
                <a:lnTo>
                  <a:pt x="669626" y="102413"/>
                </a:lnTo>
                <a:lnTo>
                  <a:pt x="684893" y="76332"/>
                </a:lnTo>
                <a:lnTo>
                  <a:pt x="708264" y="59958"/>
                </a:lnTo>
                <a:lnTo>
                  <a:pt x="738043" y="54281"/>
                </a:lnTo>
                <a:lnTo>
                  <a:pt x="843978" y="54281"/>
                </a:lnTo>
                <a:lnTo>
                  <a:pt x="816473" y="25138"/>
                </a:lnTo>
                <a:lnTo>
                  <a:pt x="780672" y="6549"/>
                </a:lnTo>
                <a:lnTo>
                  <a:pt x="738043" y="0"/>
                </a:lnTo>
                <a:close/>
              </a:path>
              <a:path w="868044" h="368300">
                <a:moveTo>
                  <a:pt x="843978" y="54281"/>
                </a:moveTo>
                <a:lnTo>
                  <a:pt x="738043" y="54281"/>
                </a:lnTo>
                <a:lnTo>
                  <a:pt x="768113" y="59958"/>
                </a:lnTo>
                <a:lnTo>
                  <a:pt x="791633" y="76332"/>
                </a:lnTo>
                <a:lnTo>
                  <a:pt x="806955" y="102413"/>
                </a:lnTo>
                <a:lnTo>
                  <a:pt x="812428" y="137210"/>
                </a:lnTo>
                <a:lnTo>
                  <a:pt x="812428" y="230694"/>
                </a:lnTo>
                <a:lnTo>
                  <a:pt x="806955" y="265703"/>
                </a:lnTo>
                <a:lnTo>
                  <a:pt x="791633" y="291760"/>
                </a:lnTo>
                <a:lnTo>
                  <a:pt x="768113" y="308016"/>
                </a:lnTo>
                <a:lnTo>
                  <a:pt x="738043" y="313623"/>
                </a:lnTo>
                <a:lnTo>
                  <a:pt x="843978" y="313623"/>
                </a:lnTo>
                <a:lnTo>
                  <a:pt x="861514" y="275844"/>
                </a:lnTo>
                <a:lnTo>
                  <a:pt x="867714" y="230694"/>
                </a:lnTo>
                <a:lnTo>
                  <a:pt x="867714" y="137210"/>
                </a:lnTo>
                <a:lnTo>
                  <a:pt x="861514" y="92060"/>
                </a:lnTo>
                <a:lnTo>
                  <a:pt x="843978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56816" y="3249579"/>
            <a:ext cx="773430" cy="368300"/>
          </a:xfrm>
          <a:custGeom>
            <a:avLst/>
            <a:gdLst/>
            <a:ahLst/>
            <a:cxnLst/>
            <a:rect l="l" t="t" r="r" b="b"/>
            <a:pathLst>
              <a:path w="773429" h="368300">
                <a:moveTo>
                  <a:pt x="127159" y="6031"/>
                </a:moveTo>
                <a:lnTo>
                  <a:pt x="42219" y="6031"/>
                </a:lnTo>
                <a:lnTo>
                  <a:pt x="0" y="60814"/>
                </a:lnTo>
                <a:lnTo>
                  <a:pt x="71873" y="60814"/>
                </a:lnTo>
                <a:lnTo>
                  <a:pt x="71873" y="362879"/>
                </a:lnTo>
                <a:lnTo>
                  <a:pt x="127159" y="362879"/>
                </a:lnTo>
                <a:lnTo>
                  <a:pt x="127159" y="6031"/>
                </a:lnTo>
                <a:close/>
              </a:path>
              <a:path w="773429" h="368300">
                <a:moveTo>
                  <a:pt x="328553" y="0"/>
                </a:moveTo>
                <a:lnTo>
                  <a:pt x="286169" y="6549"/>
                </a:lnTo>
                <a:lnTo>
                  <a:pt x="250517" y="25138"/>
                </a:lnTo>
                <a:lnTo>
                  <a:pt x="223139" y="54172"/>
                </a:lnTo>
                <a:lnTo>
                  <a:pt x="205580" y="92060"/>
                </a:lnTo>
                <a:lnTo>
                  <a:pt x="199384" y="137210"/>
                </a:lnTo>
                <a:lnTo>
                  <a:pt x="199384" y="230694"/>
                </a:lnTo>
                <a:lnTo>
                  <a:pt x="205580" y="275844"/>
                </a:lnTo>
                <a:lnTo>
                  <a:pt x="223139" y="313732"/>
                </a:lnTo>
                <a:lnTo>
                  <a:pt x="250517" y="342766"/>
                </a:lnTo>
                <a:lnTo>
                  <a:pt x="286169" y="361355"/>
                </a:lnTo>
                <a:lnTo>
                  <a:pt x="328553" y="367905"/>
                </a:lnTo>
                <a:lnTo>
                  <a:pt x="371182" y="361355"/>
                </a:lnTo>
                <a:lnTo>
                  <a:pt x="406983" y="342766"/>
                </a:lnTo>
                <a:lnTo>
                  <a:pt x="434437" y="313732"/>
                </a:lnTo>
                <a:lnTo>
                  <a:pt x="328553" y="313623"/>
                </a:lnTo>
                <a:lnTo>
                  <a:pt x="298774" y="308016"/>
                </a:lnTo>
                <a:lnTo>
                  <a:pt x="275403" y="291760"/>
                </a:lnTo>
                <a:lnTo>
                  <a:pt x="260136" y="265703"/>
                </a:lnTo>
                <a:lnTo>
                  <a:pt x="254670" y="230694"/>
                </a:lnTo>
                <a:lnTo>
                  <a:pt x="254670" y="137210"/>
                </a:lnTo>
                <a:lnTo>
                  <a:pt x="260136" y="102413"/>
                </a:lnTo>
                <a:lnTo>
                  <a:pt x="275403" y="76332"/>
                </a:lnTo>
                <a:lnTo>
                  <a:pt x="298774" y="59958"/>
                </a:lnTo>
                <a:lnTo>
                  <a:pt x="328553" y="54281"/>
                </a:lnTo>
                <a:lnTo>
                  <a:pt x="434488" y="54281"/>
                </a:lnTo>
                <a:lnTo>
                  <a:pt x="406983" y="25138"/>
                </a:lnTo>
                <a:lnTo>
                  <a:pt x="371182" y="6549"/>
                </a:lnTo>
                <a:lnTo>
                  <a:pt x="328553" y="0"/>
                </a:lnTo>
                <a:close/>
              </a:path>
              <a:path w="773429" h="368300">
                <a:moveTo>
                  <a:pt x="434488" y="54281"/>
                </a:moveTo>
                <a:lnTo>
                  <a:pt x="328553" y="54281"/>
                </a:lnTo>
                <a:lnTo>
                  <a:pt x="358623" y="59958"/>
                </a:lnTo>
                <a:lnTo>
                  <a:pt x="382143" y="76332"/>
                </a:lnTo>
                <a:lnTo>
                  <a:pt x="397464" y="102413"/>
                </a:lnTo>
                <a:lnTo>
                  <a:pt x="402938" y="137210"/>
                </a:lnTo>
                <a:lnTo>
                  <a:pt x="402938" y="230694"/>
                </a:lnTo>
                <a:lnTo>
                  <a:pt x="397464" y="265703"/>
                </a:lnTo>
                <a:lnTo>
                  <a:pt x="382143" y="291760"/>
                </a:lnTo>
                <a:lnTo>
                  <a:pt x="358623" y="308016"/>
                </a:lnTo>
                <a:lnTo>
                  <a:pt x="328553" y="313623"/>
                </a:lnTo>
                <a:lnTo>
                  <a:pt x="434488" y="313623"/>
                </a:lnTo>
                <a:lnTo>
                  <a:pt x="452024" y="275844"/>
                </a:lnTo>
                <a:lnTo>
                  <a:pt x="458224" y="230694"/>
                </a:lnTo>
                <a:lnTo>
                  <a:pt x="458224" y="137210"/>
                </a:lnTo>
                <a:lnTo>
                  <a:pt x="452024" y="92060"/>
                </a:lnTo>
                <a:lnTo>
                  <a:pt x="434488" y="54281"/>
                </a:lnTo>
                <a:close/>
              </a:path>
              <a:path w="773429" h="368300">
                <a:moveTo>
                  <a:pt x="643172" y="0"/>
                </a:moveTo>
                <a:lnTo>
                  <a:pt x="600788" y="6549"/>
                </a:lnTo>
                <a:lnTo>
                  <a:pt x="565135" y="25138"/>
                </a:lnTo>
                <a:lnTo>
                  <a:pt x="537758" y="54172"/>
                </a:lnTo>
                <a:lnTo>
                  <a:pt x="520199" y="92060"/>
                </a:lnTo>
                <a:lnTo>
                  <a:pt x="514003" y="137210"/>
                </a:lnTo>
                <a:lnTo>
                  <a:pt x="514003" y="230694"/>
                </a:lnTo>
                <a:lnTo>
                  <a:pt x="520199" y="275844"/>
                </a:lnTo>
                <a:lnTo>
                  <a:pt x="537758" y="313732"/>
                </a:lnTo>
                <a:lnTo>
                  <a:pt x="565135" y="342766"/>
                </a:lnTo>
                <a:lnTo>
                  <a:pt x="600788" y="361355"/>
                </a:lnTo>
                <a:lnTo>
                  <a:pt x="643172" y="367905"/>
                </a:lnTo>
                <a:lnTo>
                  <a:pt x="685800" y="361355"/>
                </a:lnTo>
                <a:lnTo>
                  <a:pt x="721602" y="342766"/>
                </a:lnTo>
                <a:lnTo>
                  <a:pt x="749056" y="313732"/>
                </a:lnTo>
                <a:lnTo>
                  <a:pt x="643172" y="313623"/>
                </a:lnTo>
                <a:lnTo>
                  <a:pt x="613392" y="308016"/>
                </a:lnTo>
                <a:lnTo>
                  <a:pt x="590021" y="291760"/>
                </a:lnTo>
                <a:lnTo>
                  <a:pt x="574755" y="265703"/>
                </a:lnTo>
                <a:lnTo>
                  <a:pt x="569289" y="230694"/>
                </a:lnTo>
                <a:lnTo>
                  <a:pt x="569289" y="137210"/>
                </a:lnTo>
                <a:lnTo>
                  <a:pt x="574755" y="102413"/>
                </a:lnTo>
                <a:lnTo>
                  <a:pt x="590021" y="76332"/>
                </a:lnTo>
                <a:lnTo>
                  <a:pt x="613392" y="59958"/>
                </a:lnTo>
                <a:lnTo>
                  <a:pt x="643172" y="54281"/>
                </a:lnTo>
                <a:lnTo>
                  <a:pt x="749106" y="54281"/>
                </a:lnTo>
                <a:lnTo>
                  <a:pt x="721602" y="25138"/>
                </a:lnTo>
                <a:lnTo>
                  <a:pt x="685800" y="6549"/>
                </a:lnTo>
                <a:lnTo>
                  <a:pt x="643172" y="0"/>
                </a:lnTo>
                <a:close/>
              </a:path>
              <a:path w="773429" h="368300">
                <a:moveTo>
                  <a:pt x="749106" y="54281"/>
                </a:moveTo>
                <a:lnTo>
                  <a:pt x="643172" y="54281"/>
                </a:lnTo>
                <a:lnTo>
                  <a:pt x="673241" y="59958"/>
                </a:lnTo>
                <a:lnTo>
                  <a:pt x="696762" y="76332"/>
                </a:lnTo>
                <a:lnTo>
                  <a:pt x="712083" y="102413"/>
                </a:lnTo>
                <a:lnTo>
                  <a:pt x="717557" y="137210"/>
                </a:lnTo>
                <a:lnTo>
                  <a:pt x="717557" y="230694"/>
                </a:lnTo>
                <a:lnTo>
                  <a:pt x="712083" y="265703"/>
                </a:lnTo>
                <a:lnTo>
                  <a:pt x="696762" y="291760"/>
                </a:lnTo>
                <a:lnTo>
                  <a:pt x="673241" y="308016"/>
                </a:lnTo>
                <a:lnTo>
                  <a:pt x="643172" y="313623"/>
                </a:lnTo>
                <a:lnTo>
                  <a:pt x="749106" y="313623"/>
                </a:lnTo>
                <a:lnTo>
                  <a:pt x="766643" y="275844"/>
                </a:lnTo>
                <a:lnTo>
                  <a:pt x="772843" y="230694"/>
                </a:lnTo>
                <a:lnTo>
                  <a:pt x="772843" y="137210"/>
                </a:lnTo>
                <a:lnTo>
                  <a:pt x="766643" y="92060"/>
                </a:lnTo>
                <a:lnTo>
                  <a:pt x="749106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3067" y="3249579"/>
            <a:ext cx="1087755" cy="368300"/>
          </a:xfrm>
          <a:custGeom>
            <a:avLst/>
            <a:gdLst/>
            <a:ahLst/>
            <a:cxnLst/>
            <a:rect l="l" t="t" r="r" b="b"/>
            <a:pathLst>
              <a:path w="1087755" h="368300">
                <a:moveTo>
                  <a:pt x="127158" y="6031"/>
                </a:moveTo>
                <a:lnTo>
                  <a:pt x="42218" y="6031"/>
                </a:lnTo>
                <a:lnTo>
                  <a:pt x="0" y="60814"/>
                </a:lnTo>
                <a:lnTo>
                  <a:pt x="71872" y="60814"/>
                </a:lnTo>
                <a:lnTo>
                  <a:pt x="71872" y="362879"/>
                </a:lnTo>
                <a:lnTo>
                  <a:pt x="127158" y="362879"/>
                </a:lnTo>
                <a:lnTo>
                  <a:pt x="127158" y="6031"/>
                </a:lnTo>
                <a:close/>
              </a:path>
              <a:path w="1087755" h="368300">
                <a:moveTo>
                  <a:pt x="328553" y="0"/>
                </a:moveTo>
                <a:lnTo>
                  <a:pt x="286169" y="6549"/>
                </a:lnTo>
                <a:lnTo>
                  <a:pt x="250517" y="25138"/>
                </a:lnTo>
                <a:lnTo>
                  <a:pt x="223139" y="54172"/>
                </a:lnTo>
                <a:lnTo>
                  <a:pt x="205580" y="92060"/>
                </a:lnTo>
                <a:lnTo>
                  <a:pt x="199384" y="137210"/>
                </a:lnTo>
                <a:lnTo>
                  <a:pt x="199384" y="230694"/>
                </a:lnTo>
                <a:lnTo>
                  <a:pt x="205580" y="275844"/>
                </a:lnTo>
                <a:lnTo>
                  <a:pt x="223139" y="313732"/>
                </a:lnTo>
                <a:lnTo>
                  <a:pt x="250517" y="342766"/>
                </a:lnTo>
                <a:lnTo>
                  <a:pt x="286169" y="361355"/>
                </a:lnTo>
                <a:lnTo>
                  <a:pt x="328553" y="367905"/>
                </a:lnTo>
                <a:lnTo>
                  <a:pt x="371182" y="361355"/>
                </a:lnTo>
                <a:lnTo>
                  <a:pt x="406983" y="342766"/>
                </a:lnTo>
                <a:lnTo>
                  <a:pt x="434437" y="313732"/>
                </a:lnTo>
                <a:lnTo>
                  <a:pt x="328553" y="313623"/>
                </a:lnTo>
                <a:lnTo>
                  <a:pt x="298774" y="308016"/>
                </a:lnTo>
                <a:lnTo>
                  <a:pt x="275403" y="291760"/>
                </a:lnTo>
                <a:lnTo>
                  <a:pt x="260136" y="265703"/>
                </a:lnTo>
                <a:lnTo>
                  <a:pt x="254670" y="230694"/>
                </a:lnTo>
                <a:lnTo>
                  <a:pt x="254670" y="137210"/>
                </a:lnTo>
                <a:lnTo>
                  <a:pt x="260136" y="102413"/>
                </a:lnTo>
                <a:lnTo>
                  <a:pt x="275403" y="76332"/>
                </a:lnTo>
                <a:lnTo>
                  <a:pt x="298774" y="59958"/>
                </a:lnTo>
                <a:lnTo>
                  <a:pt x="328553" y="54281"/>
                </a:lnTo>
                <a:lnTo>
                  <a:pt x="434488" y="54281"/>
                </a:lnTo>
                <a:lnTo>
                  <a:pt x="406983" y="25138"/>
                </a:lnTo>
                <a:lnTo>
                  <a:pt x="371182" y="6549"/>
                </a:lnTo>
                <a:lnTo>
                  <a:pt x="328553" y="0"/>
                </a:lnTo>
                <a:close/>
              </a:path>
              <a:path w="1087755" h="368300">
                <a:moveTo>
                  <a:pt x="434488" y="54281"/>
                </a:moveTo>
                <a:lnTo>
                  <a:pt x="328553" y="54281"/>
                </a:lnTo>
                <a:lnTo>
                  <a:pt x="358623" y="59958"/>
                </a:lnTo>
                <a:lnTo>
                  <a:pt x="382143" y="76332"/>
                </a:lnTo>
                <a:lnTo>
                  <a:pt x="397464" y="102413"/>
                </a:lnTo>
                <a:lnTo>
                  <a:pt x="402938" y="137210"/>
                </a:lnTo>
                <a:lnTo>
                  <a:pt x="402938" y="230694"/>
                </a:lnTo>
                <a:lnTo>
                  <a:pt x="397464" y="265703"/>
                </a:lnTo>
                <a:lnTo>
                  <a:pt x="382143" y="291760"/>
                </a:lnTo>
                <a:lnTo>
                  <a:pt x="358623" y="308016"/>
                </a:lnTo>
                <a:lnTo>
                  <a:pt x="328553" y="313623"/>
                </a:lnTo>
                <a:lnTo>
                  <a:pt x="434488" y="313623"/>
                </a:lnTo>
                <a:lnTo>
                  <a:pt x="452024" y="275844"/>
                </a:lnTo>
                <a:lnTo>
                  <a:pt x="458224" y="230694"/>
                </a:lnTo>
                <a:lnTo>
                  <a:pt x="458224" y="137210"/>
                </a:lnTo>
                <a:lnTo>
                  <a:pt x="452024" y="92060"/>
                </a:lnTo>
                <a:lnTo>
                  <a:pt x="434488" y="54281"/>
                </a:lnTo>
                <a:close/>
              </a:path>
              <a:path w="1087755" h="368300">
                <a:moveTo>
                  <a:pt x="643165" y="0"/>
                </a:moveTo>
                <a:lnTo>
                  <a:pt x="600782" y="6549"/>
                </a:lnTo>
                <a:lnTo>
                  <a:pt x="565129" y="25138"/>
                </a:lnTo>
                <a:lnTo>
                  <a:pt x="537751" y="54172"/>
                </a:lnTo>
                <a:lnTo>
                  <a:pt x="520192" y="92060"/>
                </a:lnTo>
                <a:lnTo>
                  <a:pt x="513996" y="137210"/>
                </a:lnTo>
                <a:lnTo>
                  <a:pt x="513996" y="230694"/>
                </a:lnTo>
                <a:lnTo>
                  <a:pt x="520192" y="275844"/>
                </a:lnTo>
                <a:lnTo>
                  <a:pt x="537751" y="313732"/>
                </a:lnTo>
                <a:lnTo>
                  <a:pt x="565129" y="342766"/>
                </a:lnTo>
                <a:lnTo>
                  <a:pt x="600782" y="361355"/>
                </a:lnTo>
                <a:lnTo>
                  <a:pt x="643165" y="367905"/>
                </a:lnTo>
                <a:lnTo>
                  <a:pt x="685794" y="361355"/>
                </a:lnTo>
                <a:lnTo>
                  <a:pt x="721595" y="342766"/>
                </a:lnTo>
                <a:lnTo>
                  <a:pt x="749050" y="313732"/>
                </a:lnTo>
                <a:lnTo>
                  <a:pt x="643165" y="313623"/>
                </a:lnTo>
                <a:lnTo>
                  <a:pt x="613386" y="308016"/>
                </a:lnTo>
                <a:lnTo>
                  <a:pt x="590015" y="291760"/>
                </a:lnTo>
                <a:lnTo>
                  <a:pt x="574748" y="265703"/>
                </a:lnTo>
                <a:lnTo>
                  <a:pt x="569283" y="230694"/>
                </a:lnTo>
                <a:lnTo>
                  <a:pt x="569283" y="137210"/>
                </a:lnTo>
                <a:lnTo>
                  <a:pt x="574748" y="102413"/>
                </a:lnTo>
                <a:lnTo>
                  <a:pt x="590015" y="76332"/>
                </a:lnTo>
                <a:lnTo>
                  <a:pt x="613386" y="59958"/>
                </a:lnTo>
                <a:lnTo>
                  <a:pt x="643165" y="54281"/>
                </a:lnTo>
                <a:lnTo>
                  <a:pt x="749100" y="54281"/>
                </a:lnTo>
                <a:lnTo>
                  <a:pt x="721595" y="25138"/>
                </a:lnTo>
                <a:lnTo>
                  <a:pt x="685794" y="6549"/>
                </a:lnTo>
                <a:lnTo>
                  <a:pt x="643165" y="0"/>
                </a:lnTo>
                <a:close/>
              </a:path>
              <a:path w="1087755" h="368300">
                <a:moveTo>
                  <a:pt x="749100" y="54281"/>
                </a:moveTo>
                <a:lnTo>
                  <a:pt x="643165" y="54281"/>
                </a:lnTo>
                <a:lnTo>
                  <a:pt x="673235" y="59958"/>
                </a:lnTo>
                <a:lnTo>
                  <a:pt x="696755" y="76332"/>
                </a:lnTo>
                <a:lnTo>
                  <a:pt x="712077" y="102413"/>
                </a:lnTo>
                <a:lnTo>
                  <a:pt x="717550" y="137210"/>
                </a:lnTo>
                <a:lnTo>
                  <a:pt x="717550" y="230694"/>
                </a:lnTo>
                <a:lnTo>
                  <a:pt x="712077" y="265703"/>
                </a:lnTo>
                <a:lnTo>
                  <a:pt x="696755" y="291760"/>
                </a:lnTo>
                <a:lnTo>
                  <a:pt x="673235" y="308016"/>
                </a:lnTo>
                <a:lnTo>
                  <a:pt x="643165" y="313623"/>
                </a:lnTo>
                <a:lnTo>
                  <a:pt x="749100" y="313623"/>
                </a:lnTo>
                <a:lnTo>
                  <a:pt x="766637" y="275844"/>
                </a:lnTo>
                <a:lnTo>
                  <a:pt x="772837" y="230694"/>
                </a:lnTo>
                <a:lnTo>
                  <a:pt x="772837" y="137210"/>
                </a:lnTo>
                <a:lnTo>
                  <a:pt x="766637" y="92060"/>
                </a:lnTo>
                <a:lnTo>
                  <a:pt x="749100" y="54281"/>
                </a:lnTo>
                <a:close/>
              </a:path>
              <a:path w="1087755" h="368300">
                <a:moveTo>
                  <a:pt x="957784" y="0"/>
                </a:moveTo>
                <a:lnTo>
                  <a:pt x="915400" y="6549"/>
                </a:lnTo>
                <a:lnTo>
                  <a:pt x="879748" y="25138"/>
                </a:lnTo>
                <a:lnTo>
                  <a:pt x="852370" y="54172"/>
                </a:lnTo>
                <a:lnTo>
                  <a:pt x="834811" y="92060"/>
                </a:lnTo>
                <a:lnTo>
                  <a:pt x="828615" y="137210"/>
                </a:lnTo>
                <a:lnTo>
                  <a:pt x="828615" y="230694"/>
                </a:lnTo>
                <a:lnTo>
                  <a:pt x="834811" y="275844"/>
                </a:lnTo>
                <a:lnTo>
                  <a:pt x="852370" y="313732"/>
                </a:lnTo>
                <a:lnTo>
                  <a:pt x="879748" y="342766"/>
                </a:lnTo>
                <a:lnTo>
                  <a:pt x="915400" y="361355"/>
                </a:lnTo>
                <a:lnTo>
                  <a:pt x="957784" y="367905"/>
                </a:lnTo>
                <a:lnTo>
                  <a:pt x="1000413" y="361355"/>
                </a:lnTo>
                <a:lnTo>
                  <a:pt x="1036214" y="342766"/>
                </a:lnTo>
                <a:lnTo>
                  <a:pt x="1063668" y="313732"/>
                </a:lnTo>
                <a:lnTo>
                  <a:pt x="957784" y="313623"/>
                </a:lnTo>
                <a:lnTo>
                  <a:pt x="928005" y="308016"/>
                </a:lnTo>
                <a:lnTo>
                  <a:pt x="904634" y="291760"/>
                </a:lnTo>
                <a:lnTo>
                  <a:pt x="889367" y="265703"/>
                </a:lnTo>
                <a:lnTo>
                  <a:pt x="883901" y="230694"/>
                </a:lnTo>
                <a:lnTo>
                  <a:pt x="883901" y="137210"/>
                </a:lnTo>
                <a:lnTo>
                  <a:pt x="889367" y="102413"/>
                </a:lnTo>
                <a:lnTo>
                  <a:pt x="904634" y="76332"/>
                </a:lnTo>
                <a:lnTo>
                  <a:pt x="928005" y="59958"/>
                </a:lnTo>
                <a:lnTo>
                  <a:pt x="957784" y="54281"/>
                </a:lnTo>
                <a:lnTo>
                  <a:pt x="1063719" y="54281"/>
                </a:lnTo>
                <a:lnTo>
                  <a:pt x="1036214" y="25138"/>
                </a:lnTo>
                <a:lnTo>
                  <a:pt x="1000413" y="6549"/>
                </a:lnTo>
                <a:lnTo>
                  <a:pt x="957784" y="0"/>
                </a:lnTo>
                <a:close/>
              </a:path>
              <a:path w="1087755" h="368300">
                <a:moveTo>
                  <a:pt x="1063719" y="54281"/>
                </a:moveTo>
                <a:lnTo>
                  <a:pt x="957784" y="54281"/>
                </a:lnTo>
                <a:lnTo>
                  <a:pt x="987854" y="59958"/>
                </a:lnTo>
                <a:lnTo>
                  <a:pt x="1011374" y="76332"/>
                </a:lnTo>
                <a:lnTo>
                  <a:pt x="1026695" y="102413"/>
                </a:lnTo>
                <a:lnTo>
                  <a:pt x="1032169" y="137210"/>
                </a:lnTo>
                <a:lnTo>
                  <a:pt x="1032169" y="230694"/>
                </a:lnTo>
                <a:lnTo>
                  <a:pt x="1026695" y="265703"/>
                </a:lnTo>
                <a:lnTo>
                  <a:pt x="1011374" y="291760"/>
                </a:lnTo>
                <a:lnTo>
                  <a:pt x="987854" y="308016"/>
                </a:lnTo>
                <a:lnTo>
                  <a:pt x="957784" y="313623"/>
                </a:lnTo>
                <a:lnTo>
                  <a:pt x="1063719" y="313623"/>
                </a:lnTo>
                <a:lnTo>
                  <a:pt x="1081255" y="275844"/>
                </a:lnTo>
                <a:lnTo>
                  <a:pt x="1087455" y="230694"/>
                </a:lnTo>
                <a:lnTo>
                  <a:pt x="1087455" y="137210"/>
                </a:lnTo>
                <a:lnTo>
                  <a:pt x="1081255" y="92060"/>
                </a:lnTo>
                <a:lnTo>
                  <a:pt x="1063719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9272" y="3249579"/>
            <a:ext cx="847090" cy="368300"/>
          </a:xfrm>
          <a:custGeom>
            <a:avLst/>
            <a:gdLst/>
            <a:ahLst/>
            <a:cxnLst/>
            <a:rect l="l" t="t" r="r" b="b"/>
            <a:pathLst>
              <a:path w="847090" h="368300">
                <a:moveTo>
                  <a:pt x="122635" y="0"/>
                </a:moveTo>
                <a:lnTo>
                  <a:pt x="80353" y="7052"/>
                </a:lnTo>
                <a:lnTo>
                  <a:pt x="47118" y="26637"/>
                </a:lnTo>
                <a:lnTo>
                  <a:pt x="25381" y="56401"/>
                </a:lnTo>
                <a:lnTo>
                  <a:pt x="17591" y="93986"/>
                </a:lnTo>
                <a:lnTo>
                  <a:pt x="19813" y="115025"/>
                </a:lnTo>
                <a:lnTo>
                  <a:pt x="26323" y="134131"/>
                </a:lnTo>
                <a:lnTo>
                  <a:pt x="36886" y="150882"/>
                </a:lnTo>
                <a:lnTo>
                  <a:pt x="51265" y="164853"/>
                </a:lnTo>
                <a:lnTo>
                  <a:pt x="29684" y="180536"/>
                </a:lnTo>
                <a:lnTo>
                  <a:pt x="13570" y="200977"/>
                </a:lnTo>
                <a:lnTo>
                  <a:pt x="3486" y="225848"/>
                </a:lnTo>
                <a:lnTo>
                  <a:pt x="0" y="254819"/>
                </a:lnTo>
                <a:lnTo>
                  <a:pt x="9266" y="300265"/>
                </a:lnTo>
                <a:lnTo>
                  <a:pt x="34930" y="336052"/>
                </a:lnTo>
                <a:lnTo>
                  <a:pt x="73788" y="359494"/>
                </a:lnTo>
                <a:lnTo>
                  <a:pt x="122635" y="367905"/>
                </a:lnTo>
                <a:lnTo>
                  <a:pt x="172196" y="359494"/>
                </a:lnTo>
                <a:lnTo>
                  <a:pt x="211155" y="336052"/>
                </a:lnTo>
                <a:lnTo>
                  <a:pt x="225337" y="316136"/>
                </a:lnTo>
                <a:lnTo>
                  <a:pt x="122635" y="316136"/>
                </a:lnTo>
                <a:lnTo>
                  <a:pt x="95093" y="311134"/>
                </a:lnTo>
                <a:lnTo>
                  <a:pt x="74196" y="297603"/>
                </a:lnTo>
                <a:lnTo>
                  <a:pt x="60932" y="277758"/>
                </a:lnTo>
                <a:lnTo>
                  <a:pt x="56291" y="253814"/>
                </a:lnTo>
                <a:lnTo>
                  <a:pt x="60940" y="229657"/>
                </a:lnTo>
                <a:lnTo>
                  <a:pt x="74259" y="209836"/>
                </a:lnTo>
                <a:lnTo>
                  <a:pt x="95305" y="196423"/>
                </a:lnTo>
                <a:lnTo>
                  <a:pt x="123137" y="191491"/>
                </a:lnTo>
                <a:lnTo>
                  <a:pt x="225055" y="191491"/>
                </a:lnTo>
                <a:lnTo>
                  <a:pt x="216511" y="180536"/>
                </a:lnTo>
                <a:lnTo>
                  <a:pt x="195009" y="164853"/>
                </a:lnTo>
                <a:lnTo>
                  <a:pt x="209098" y="150882"/>
                </a:lnTo>
                <a:lnTo>
                  <a:pt x="212911" y="144749"/>
                </a:lnTo>
                <a:lnTo>
                  <a:pt x="122635" y="144749"/>
                </a:lnTo>
                <a:lnTo>
                  <a:pt x="101902" y="140971"/>
                </a:lnTo>
                <a:lnTo>
                  <a:pt x="85693" y="130739"/>
                </a:lnTo>
                <a:lnTo>
                  <a:pt x="75139" y="115700"/>
                </a:lnTo>
                <a:lnTo>
                  <a:pt x="71369" y="97504"/>
                </a:lnTo>
                <a:lnTo>
                  <a:pt x="75139" y="78885"/>
                </a:lnTo>
                <a:lnTo>
                  <a:pt x="85693" y="63893"/>
                </a:lnTo>
                <a:lnTo>
                  <a:pt x="101902" y="53896"/>
                </a:lnTo>
                <a:lnTo>
                  <a:pt x="122635" y="50260"/>
                </a:lnTo>
                <a:lnTo>
                  <a:pt x="216076" y="50260"/>
                </a:lnTo>
                <a:lnTo>
                  <a:pt x="198967" y="26637"/>
                </a:lnTo>
                <a:lnTo>
                  <a:pt x="165631" y="7052"/>
                </a:lnTo>
                <a:lnTo>
                  <a:pt x="122635" y="0"/>
                </a:lnTo>
                <a:close/>
              </a:path>
              <a:path w="847090" h="368300">
                <a:moveTo>
                  <a:pt x="225055" y="191491"/>
                </a:moveTo>
                <a:lnTo>
                  <a:pt x="123137" y="191491"/>
                </a:lnTo>
                <a:lnTo>
                  <a:pt x="151102" y="196423"/>
                </a:lnTo>
                <a:lnTo>
                  <a:pt x="171952" y="209836"/>
                </a:lnTo>
                <a:lnTo>
                  <a:pt x="184981" y="229657"/>
                </a:lnTo>
                <a:lnTo>
                  <a:pt x="189481" y="253814"/>
                </a:lnTo>
                <a:lnTo>
                  <a:pt x="184973" y="277758"/>
                </a:lnTo>
                <a:lnTo>
                  <a:pt x="171890" y="297603"/>
                </a:lnTo>
                <a:lnTo>
                  <a:pt x="150890" y="311134"/>
                </a:lnTo>
                <a:lnTo>
                  <a:pt x="122635" y="316136"/>
                </a:lnTo>
                <a:lnTo>
                  <a:pt x="225337" y="316136"/>
                </a:lnTo>
                <a:lnTo>
                  <a:pt x="236639" y="300265"/>
                </a:lnTo>
                <a:lnTo>
                  <a:pt x="245772" y="254819"/>
                </a:lnTo>
                <a:lnTo>
                  <a:pt x="242364" y="225848"/>
                </a:lnTo>
                <a:lnTo>
                  <a:pt x="232453" y="200977"/>
                </a:lnTo>
                <a:lnTo>
                  <a:pt x="225055" y="191491"/>
                </a:lnTo>
                <a:close/>
              </a:path>
              <a:path w="847090" h="368300">
                <a:moveTo>
                  <a:pt x="216076" y="50260"/>
                </a:moveTo>
                <a:lnTo>
                  <a:pt x="122635" y="50260"/>
                </a:lnTo>
                <a:lnTo>
                  <a:pt x="144082" y="53896"/>
                </a:lnTo>
                <a:lnTo>
                  <a:pt x="160393" y="63893"/>
                </a:lnTo>
                <a:lnTo>
                  <a:pt x="170767" y="78885"/>
                </a:lnTo>
                <a:lnTo>
                  <a:pt x="174403" y="97504"/>
                </a:lnTo>
                <a:lnTo>
                  <a:pt x="170767" y="115700"/>
                </a:lnTo>
                <a:lnTo>
                  <a:pt x="160393" y="130739"/>
                </a:lnTo>
                <a:lnTo>
                  <a:pt x="144082" y="140971"/>
                </a:lnTo>
                <a:lnTo>
                  <a:pt x="122635" y="144749"/>
                </a:lnTo>
                <a:lnTo>
                  <a:pt x="212911" y="144749"/>
                </a:lnTo>
                <a:lnTo>
                  <a:pt x="219511" y="134131"/>
                </a:lnTo>
                <a:lnTo>
                  <a:pt x="225966" y="115025"/>
                </a:lnTo>
                <a:lnTo>
                  <a:pt x="228181" y="93986"/>
                </a:lnTo>
                <a:lnTo>
                  <a:pt x="220524" y="56401"/>
                </a:lnTo>
                <a:lnTo>
                  <a:pt x="216076" y="50260"/>
                </a:lnTo>
                <a:close/>
              </a:path>
              <a:path w="847090" h="368300">
                <a:moveTo>
                  <a:pt x="413697" y="0"/>
                </a:moveTo>
                <a:lnTo>
                  <a:pt x="371415" y="7052"/>
                </a:lnTo>
                <a:lnTo>
                  <a:pt x="338179" y="26637"/>
                </a:lnTo>
                <a:lnTo>
                  <a:pt x="316440" y="56401"/>
                </a:lnTo>
                <a:lnTo>
                  <a:pt x="308649" y="93986"/>
                </a:lnTo>
                <a:lnTo>
                  <a:pt x="310871" y="115025"/>
                </a:lnTo>
                <a:lnTo>
                  <a:pt x="317381" y="134131"/>
                </a:lnTo>
                <a:lnTo>
                  <a:pt x="327944" y="150882"/>
                </a:lnTo>
                <a:lnTo>
                  <a:pt x="342323" y="164853"/>
                </a:lnTo>
                <a:lnTo>
                  <a:pt x="320743" y="180536"/>
                </a:lnTo>
                <a:lnTo>
                  <a:pt x="304628" y="200977"/>
                </a:lnTo>
                <a:lnTo>
                  <a:pt x="294544" y="225848"/>
                </a:lnTo>
                <a:lnTo>
                  <a:pt x="291058" y="254819"/>
                </a:lnTo>
                <a:lnTo>
                  <a:pt x="300324" y="300265"/>
                </a:lnTo>
                <a:lnTo>
                  <a:pt x="325989" y="336052"/>
                </a:lnTo>
                <a:lnTo>
                  <a:pt x="364848" y="359494"/>
                </a:lnTo>
                <a:lnTo>
                  <a:pt x="413697" y="367905"/>
                </a:lnTo>
                <a:lnTo>
                  <a:pt x="463258" y="359494"/>
                </a:lnTo>
                <a:lnTo>
                  <a:pt x="502218" y="336052"/>
                </a:lnTo>
                <a:lnTo>
                  <a:pt x="516400" y="316136"/>
                </a:lnTo>
                <a:lnTo>
                  <a:pt x="413697" y="316136"/>
                </a:lnTo>
                <a:lnTo>
                  <a:pt x="386156" y="311134"/>
                </a:lnTo>
                <a:lnTo>
                  <a:pt x="365259" y="297603"/>
                </a:lnTo>
                <a:lnTo>
                  <a:pt x="351995" y="277758"/>
                </a:lnTo>
                <a:lnTo>
                  <a:pt x="347353" y="253814"/>
                </a:lnTo>
                <a:lnTo>
                  <a:pt x="352002" y="229657"/>
                </a:lnTo>
                <a:lnTo>
                  <a:pt x="365321" y="209836"/>
                </a:lnTo>
                <a:lnTo>
                  <a:pt x="386368" y="196423"/>
                </a:lnTo>
                <a:lnTo>
                  <a:pt x="414199" y="191491"/>
                </a:lnTo>
                <a:lnTo>
                  <a:pt x="516117" y="191491"/>
                </a:lnTo>
                <a:lnTo>
                  <a:pt x="507574" y="180536"/>
                </a:lnTo>
                <a:lnTo>
                  <a:pt x="486072" y="164853"/>
                </a:lnTo>
                <a:lnTo>
                  <a:pt x="500160" y="150882"/>
                </a:lnTo>
                <a:lnTo>
                  <a:pt x="503973" y="144749"/>
                </a:lnTo>
                <a:lnTo>
                  <a:pt x="413697" y="144749"/>
                </a:lnTo>
                <a:lnTo>
                  <a:pt x="392964" y="140971"/>
                </a:lnTo>
                <a:lnTo>
                  <a:pt x="376756" y="130739"/>
                </a:lnTo>
                <a:lnTo>
                  <a:pt x="366201" y="115700"/>
                </a:lnTo>
                <a:lnTo>
                  <a:pt x="362431" y="97504"/>
                </a:lnTo>
                <a:lnTo>
                  <a:pt x="366201" y="78885"/>
                </a:lnTo>
                <a:lnTo>
                  <a:pt x="376756" y="63893"/>
                </a:lnTo>
                <a:lnTo>
                  <a:pt x="392964" y="53896"/>
                </a:lnTo>
                <a:lnTo>
                  <a:pt x="413697" y="50260"/>
                </a:lnTo>
                <a:lnTo>
                  <a:pt x="507139" y="50260"/>
                </a:lnTo>
                <a:lnTo>
                  <a:pt x="490030" y="26637"/>
                </a:lnTo>
                <a:lnTo>
                  <a:pt x="456693" y="7052"/>
                </a:lnTo>
                <a:lnTo>
                  <a:pt x="413697" y="0"/>
                </a:lnTo>
                <a:close/>
              </a:path>
              <a:path w="847090" h="368300">
                <a:moveTo>
                  <a:pt x="516117" y="191491"/>
                </a:moveTo>
                <a:lnTo>
                  <a:pt x="414199" y="191491"/>
                </a:lnTo>
                <a:lnTo>
                  <a:pt x="442165" y="196423"/>
                </a:lnTo>
                <a:lnTo>
                  <a:pt x="463015" y="209836"/>
                </a:lnTo>
                <a:lnTo>
                  <a:pt x="476043" y="229657"/>
                </a:lnTo>
                <a:lnTo>
                  <a:pt x="480543" y="253814"/>
                </a:lnTo>
                <a:lnTo>
                  <a:pt x="476035" y="277758"/>
                </a:lnTo>
                <a:lnTo>
                  <a:pt x="462952" y="297603"/>
                </a:lnTo>
                <a:lnTo>
                  <a:pt x="441953" y="311134"/>
                </a:lnTo>
                <a:lnTo>
                  <a:pt x="413697" y="316136"/>
                </a:lnTo>
                <a:lnTo>
                  <a:pt x="516400" y="316136"/>
                </a:lnTo>
                <a:lnTo>
                  <a:pt x="527701" y="300265"/>
                </a:lnTo>
                <a:lnTo>
                  <a:pt x="536834" y="254819"/>
                </a:lnTo>
                <a:lnTo>
                  <a:pt x="533426" y="225848"/>
                </a:lnTo>
                <a:lnTo>
                  <a:pt x="523515" y="200977"/>
                </a:lnTo>
                <a:lnTo>
                  <a:pt x="516117" y="191491"/>
                </a:lnTo>
                <a:close/>
              </a:path>
              <a:path w="847090" h="368300">
                <a:moveTo>
                  <a:pt x="507139" y="50260"/>
                </a:moveTo>
                <a:lnTo>
                  <a:pt x="413697" y="50260"/>
                </a:lnTo>
                <a:lnTo>
                  <a:pt x="435144" y="53896"/>
                </a:lnTo>
                <a:lnTo>
                  <a:pt x="451455" y="63893"/>
                </a:lnTo>
                <a:lnTo>
                  <a:pt x="461829" y="78885"/>
                </a:lnTo>
                <a:lnTo>
                  <a:pt x="465465" y="97504"/>
                </a:lnTo>
                <a:lnTo>
                  <a:pt x="461829" y="115700"/>
                </a:lnTo>
                <a:lnTo>
                  <a:pt x="451455" y="130739"/>
                </a:lnTo>
                <a:lnTo>
                  <a:pt x="435144" y="140971"/>
                </a:lnTo>
                <a:lnTo>
                  <a:pt x="413697" y="144749"/>
                </a:lnTo>
                <a:lnTo>
                  <a:pt x="503973" y="144749"/>
                </a:lnTo>
                <a:lnTo>
                  <a:pt x="510573" y="134131"/>
                </a:lnTo>
                <a:lnTo>
                  <a:pt x="517029" y="115025"/>
                </a:lnTo>
                <a:lnTo>
                  <a:pt x="519243" y="93986"/>
                </a:lnTo>
                <a:lnTo>
                  <a:pt x="511587" y="56401"/>
                </a:lnTo>
                <a:lnTo>
                  <a:pt x="507139" y="50260"/>
                </a:lnTo>
                <a:close/>
              </a:path>
              <a:path w="847090" h="368300">
                <a:moveTo>
                  <a:pt x="716808" y="0"/>
                </a:moveTo>
                <a:lnTo>
                  <a:pt x="674425" y="6549"/>
                </a:lnTo>
                <a:lnTo>
                  <a:pt x="638772" y="25138"/>
                </a:lnTo>
                <a:lnTo>
                  <a:pt x="611394" y="54172"/>
                </a:lnTo>
                <a:lnTo>
                  <a:pt x="593835" y="92060"/>
                </a:lnTo>
                <a:lnTo>
                  <a:pt x="587639" y="137210"/>
                </a:lnTo>
                <a:lnTo>
                  <a:pt x="587639" y="230694"/>
                </a:lnTo>
                <a:lnTo>
                  <a:pt x="593835" y="275844"/>
                </a:lnTo>
                <a:lnTo>
                  <a:pt x="611394" y="313732"/>
                </a:lnTo>
                <a:lnTo>
                  <a:pt x="638772" y="342766"/>
                </a:lnTo>
                <a:lnTo>
                  <a:pt x="674425" y="361355"/>
                </a:lnTo>
                <a:lnTo>
                  <a:pt x="716808" y="367905"/>
                </a:lnTo>
                <a:lnTo>
                  <a:pt x="759437" y="361355"/>
                </a:lnTo>
                <a:lnTo>
                  <a:pt x="795238" y="342766"/>
                </a:lnTo>
                <a:lnTo>
                  <a:pt x="822692" y="313732"/>
                </a:lnTo>
                <a:lnTo>
                  <a:pt x="716808" y="313623"/>
                </a:lnTo>
                <a:lnTo>
                  <a:pt x="687029" y="308016"/>
                </a:lnTo>
                <a:lnTo>
                  <a:pt x="663658" y="291760"/>
                </a:lnTo>
                <a:lnTo>
                  <a:pt x="648391" y="265703"/>
                </a:lnTo>
                <a:lnTo>
                  <a:pt x="642925" y="230694"/>
                </a:lnTo>
                <a:lnTo>
                  <a:pt x="642925" y="137210"/>
                </a:lnTo>
                <a:lnTo>
                  <a:pt x="648391" y="102413"/>
                </a:lnTo>
                <a:lnTo>
                  <a:pt x="663658" y="76332"/>
                </a:lnTo>
                <a:lnTo>
                  <a:pt x="687029" y="59958"/>
                </a:lnTo>
                <a:lnTo>
                  <a:pt x="716808" y="54281"/>
                </a:lnTo>
                <a:lnTo>
                  <a:pt x="822743" y="54281"/>
                </a:lnTo>
                <a:lnTo>
                  <a:pt x="795238" y="25138"/>
                </a:lnTo>
                <a:lnTo>
                  <a:pt x="759437" y="6549"/>
                </a:lnTo>
                <a:lnTo>
                  <a:pt x="716808" y="0"/>
                </a:lnTo>
                <a:close/>
              </a:path>
              <a:path w="847090" h="368300">
                <a:moveTo>
                  <a:pt x="822743" y="54281"/>
                </a:moveTo>
                <a:lnTo>
                  <a:pt x="716808" y="54281"/>
                </a:lnTo>
                <a:lnTo>
                  <a:pt x="746878" y="59958"/>
                </a:lnTo>
                <a:lnTo>
                  <a:pt x="770398" y="76332"/>
                </a:lnTo>
                <a:lnTo>
                  <a:pt x="785720" y="102413"/>
                </a:lnTo>
                <a:lnTo>
                  <a:pt x="791193" y="137210"/>
                </a:lnTo>
                <a:lnTo>
                  <a:pt x="791193" y="230694"/>
                </a:lnTo>
                <a:lnTo>
                  <a:pt x="785720" y="265703"/>
                </a:lnTo>
                <a:lnTo>
                  <a:pt x="770398" y="291760"/>
                </a:lnTo>
                <a:lnTo>
                  <a:pt x="746878" y="308016"/>
                </a:lnTo>
                <a:lnTo>
                  <a:pt x="716808" y="313623"/>
                </a:lnTo>
                <a:lnTo>
                  <a:pt x="822743" y="313623"/>
                </a:lnTo>
                <a:lnTo>
                  <a:pt x="840279" y="275844"/>
                </a:lnTo>
                <a:lnTo>
                  <a:pt x="846479" y="230694"/>
                </a:lnTo>
                <a:lnTo>
                  <a:pt x="846479" y="137210"/>
                </a:lnTo>
                <a:lnTo>
                  <a:pt x="840279" y="92060"/>
                </a:lnTo>
                <a:lnTo>
                  <a:pt x="822743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1216" y="5207635"/>
            <a:ext cx="875030" cy="368300"/>
          </a:xfrm>
          <a:custGeom>
            <a:avLst/>
            <a:gdLst/>
            <a:ahLst/>
            <a:cxnLst/>
            <a:rect l="l" t="t" r="r" b="b"/>
            <a:pathLst>
              <a:path w="875030" h="368300">
                <a:moveTo>
                  <a:pt x="55286" y="250798"/>
                </a:moveTo>
                <a:lnTo>
                  <a:pt x="0" y="250798"/>
                </a:lnTo>
                <a:lnTo>
                  <a:pt x="11072" y="299417"/>
                </a:lnTo>
                <a:lnTo>
                  <a:pt x="39202" y="336303"/>
                </a:lnTo>
                <a:lnTo>
                  <a:pt x="80149" y="359714"/>
                </a:lnTo>
                <a:lnTo>
                  <a:pt x="129671" y="367905"/>
                </a:lnTo>
                <a:lnTo>
                  <a:pt x="178258" y="360248"/>
                </a:lnTo>
                <a:lnTo>
                  <a:pt x="216056" y="338691"/>
                </a:lnTo>
                <a:lnTo>
                  <a:pt x="234486" y="313623"/>
                </a:lnTo>
                <a:lnTo>
                  <a:pt x="129671" y="313623"/>
                </a:lnTo>
                <a:lnTo>
                  <a:pt x="101509" y="309320"/>
                </a:lnTo>
                <a:lnTo>
                  <a:pt x="78531" y="296912"/>
                </a:lnTo>
                <a:lnTo>
                  <a:pt x="62526" y="277153"/>
                </a:lnTo>
                <a:lnTo>
                  <a:pt x="55286" y="250798"/>
                </a:lnTo>
                <a:close/>
              </a:path>
              <a:path w="875030" h="368300">
                <a:moveTo>
                  <a:pt x="227087" y="54281"/>
                </a:moveTo>
                <a:lnTo>
                  <a:pt x="127661" y="54281"/>
                </a:lnTo>
                <a:lnTo>
                  <a:pt x="149594" y="57885"/>
                </a:lnTo>
                <a:lnTo>
                  <a:pt x="167429" y="68039"/>
                </a:lnTo>
                <a:lnTo>
                  <a:pt x="179327" y="83753"/>
                </a:lnTo>
                <a:lnTo>
                  <a:pt x="183449" y="104038"/>
                </a:lnTo>
                <a:lnTo>
                  <a:pt x="178997" y="124480"/>
                </a:lnTo>
                <a:lnTo>
                  <a:pt x="167052" y="140540"/>
                </a:lnTo>
                <a:lnTo>
                  <a:pt x="148605" y="151039"/>
                </a:lnTo>
                <a:lnTo>
                  <a:pt x="124645" y="154801"/>
                </a:lnTo>
                <a:lnTo>
                  <a:pt x="96499" y="154801"/>
                </a:lnTo>
                <a:lnTo>
                  <a:pt x="96499" y="202045"/>
                </a:lnTo>
                <a:lnTo>
                  <a:pt x="124645" y="202045"/>
                </a:lnTo>
                <a:lnTo>
                  <a:pt x="152791" y="205619"/>
                </a:lnTo>
                <a:lnTo>
                  <a:pt x="174528" y="216307"/>
                </a:lnTo>
                <a:lnTo>
                  <a:pt x="188538" y="234063"/>
                </a:lnTo>
                <a:lnTo>
                  <a:pt x="193501" y="258840"/>
                </a:lnTo>
                <a:lnTo>
                  <a:pt x="188334" y="282030"/>
                </a:lnTo>
                <a:lnTo>
                  <a:pt x="174780" y="299236"/>
                </a:lnTo>
                <a:lnTo>
                  <a:pt x="154628" y="309940"/>
                </a:lnTo>
                <a:lnTo>
                  <a:pt x="129671" y="313623"/>
                </a:lnTo>
                <a:lnTo>
                  <a:pt x="234486" y="313623"/>
                </a:lnTo>
                <a:lnTo>
                  <a:pt x="240565" y="305354"/>
                </a:lnTo>
                <a:lnTo>
                  <a:pt x="249290" y="262358"/>
                </a:lnTo>
                <a:lnTo>
                  <a:pt x="245270" y="233898"/>
                </a:lnTo>
                <a:lnTo>
                  <a:pt x="234087" y="209961"/>
                </a:lnTo>
                <a:lnTo>
                  <a:pt x="217061" y="191114"/>
                </a:lnTo>
                <a:lnTo>
                  <a:pt x="195512" y="177921"/>
                </a:lnTo>
                <a:lnTo>
                  <a:pt x="212310" y="164767"/>
                </a:lnTo>
                <a:lnTo>
                  <a:pt x="226233" y="146948"/>
                </a:lnTo>
                <a:lnTo>
                  <a:pt x="235728" y="125265"/>
                </a:lnTo>
                <a:lnTo>
                  <a:pt x="239238" y="100520"/>
                </a:lnTo>
                <a:lnTo>
                  <a:pt x="231346" y="60218"/>
                </a:lnTo>
                <a:lnTo>
                  <a:pt x="227087" y="54281"/>
                </a:lnTo>
                <a:close/>
              </a:path>
              <a:path w="875030" h="368300">
                <a:moveTo>
                  <a:pt x="127661" y="0"/>
                </a:moveTo>
                <a:lnTo>
                  <a:pt x="81594" y="7876"/>
                </a:lnTo>
                <a:lnTo>
                  <a:pt x="42972" y="30595"/>
                </a:lnTo>
                <a:lnTo>
                  <a:pt x="16413" y="66791"/>
                </a:lnTo>
                <a:lnTo>
                  <a:pt x="6533" y="115095"/>
                </a:lnTo>
                <a:lnTo>
                  <a:pt x="62322" y="115095"/>
                </a:lnTo>
                <a:lnTo>
                  <a:pt x="67372" y="89478"/>
                </a:lnTo>
                <a:lnTo>
                  <a:pt x="81233" y="70364"/>
                </a:lnTo>
                <a:lnTo>
                  <a:pt x="101973" y="58411"/>
                </a:lnTo>
                <a:lnTo>
                  <a:pt x="127661" y="54281"/>
                </a:lnTo>
                <a:lnTo>
                  <a:pt x="227087" y="54281"/>
                </a:lnTo>
                <a:lnTo>
                  <a:pt x="208517" y="28397"/>
                </a:lnTo>
                <a:lnTo>
                  <a:pt x="173154" y="7507"/>
                </a:lnTo>
                <a:lnTo>
                  <a:pt x="127661" y="0"/>
                </a:lnTo>
                <a:close/>
              </a:path>
              <a:path w="875030" h="368300">
                <a:moveTo>
                  <a:pt x="430725" y="0"/>
                </a:moveTo>
                <a:lnTo>
                  <a:pt x="388340" y="6549"/>
                </a:lnTo>
                <a:lnTo>
                  <a:pt x="352686" y="25138"/>
                </a:lnTo>
                <a:lnTo>
                  <a:pt x="325309" y="54172"/>
                </a:lnTo>
                <a:lnTo>
                  <a:pt x="307750" y="92060"/>
                </a:lnTo>
                <a:lnTo>
                  <a:pt x="301554" y="137210"/>
                </a:lnTo>
                <a:lnTo>
                  <a:pt x="301554" y="230694"/>
                </a:lnTo>
                <a:lnTo>
                  <a:pt x="307750" y="275844"/>
                </a:lnTo>
                <a:lnTo>
                  <a:pt x="325309" y="313732"/>
                </a:lnTo>
                <a:lnTo>
                  <a:pt x="352686" y="342766"/>
                </a:lnTo>
                <a:lnTo>
                  <a:pt x="388340" y="361355"/>
                </a:lnTo>
                <a:lnTo>
                  <a:pt x="430725" y="367905"/>
                </a:lnTo>
                <a:lnTo>
                  <a:pt x="473353" y="361355"/>
                </a:lnTo>
                <a:lnTo>
                  <a:pt x="509155" y="342766"/>
                </a:lnTo>
                <a:lnTo>
                  <a:pt x="536609" y="313732"/>
                </a:lnTo>
                <a:lnTo>
                  <a:pt x="430725" y="313623"/>
                </a:lnTo>
                <a:lnTo>
                  <a:pt x="400945" y="308016"/>
                </a:lnTo>
                <a:lnTo>
                  <a:pt x="377573" y="291760"/>
                </a:lnTo>
                <a:lnTo>
                  <a:pt x="362306" y="265703"/>
                </a:lnTo>
                <a:lnTo>
                  <a:pt x="356840" y="230694"/>
                </a:lnTo>
                <a:lnTo>
                  <a:pt x="356840" y="137210"/>
                </a:lnTo>
                <a:lnTo>
                  <a:pt x="362306" y="102413"/>
                </a:lnTo>
                <a:lnTo>
                  <a:pt x="377573" y="76332"/>
                </a:lnTo>
                <a:lnTo>
                  <a:pt x="400945" y="59958"/>
                </a:lnTo>
                <a:lnTo>
                  <a:pt x="430725" y="54281"/>
                </a:lnTo>
                <a:lnTo>
                  <a:pt x="536659" y="54281"/>
                </a:lnTo>
                <a:lnTo>
                  <a:pt x="509155" y="25138"/>
                </a:lnTo>
                <a:lnTo>
                  <a:pt x="473353" y="6549"/>
                </a:lnTo>
                <a:lnTo>
                  <a:pt x="430725" y="0"/>
                </a:lnTo>
                <a:close/>
              </a:path>
              <a:path w="875030" h="368300">
                <a:moveTo>
                  <a:pt x="536659" y="54281"/>
                </a:moveTo>
                <a:lnTo>
                  <a:pt x="430725" y="54281"/>
                </a:lnTo>
                <a:lnTo>
                  <a:pt x="460794" y="59958"/>
                </a:lnTo>
                <a:lnTo>
                  <a:pt x="484315" y="76332"/>
                </a:lnTo>
                <a:lnTo>
                  <a:pt x="499636" y="102413"/>
                </a:lnTo>
                <a:lnTo>
                  <a:pt x="505110" y="137210"/>
                </a:lnTo>
                <a:lnTo>
                  <a:pt x="505110" y="230694"/>
                </a:lnTo>
                <a:lnTo>
                  <a:pt x="499636" y="265703"/>
                </a:lnTo>
                <a:lnTo>
                  <a:pt x="484315" y="291760"/>
                </a:lnTo>
                <a:lnTo>
                  <a:pt x="460794" y="308016"/>
                </a:lnTo>
                <a:lnTo>
                  <a:pt x="430725" y="313623"/>
                </a:lnTo>
                <a:lnTo>
                  <a:pt x="536659" y="313623"/>
                </a:lnTo>
                <a:lnTo>
                  <a:pt x="554196" y="275844"/>
                </a:lnTo>
                <a:lnTo>
                  <a:pt x="560396" y="230694"/>
                </a:lnTo>
                <a:lnTo>
                  <a:pt x="560396" y="137210"/>
                </a:lnTo>
                <a:lnTo>
                  <a:pt x="554196" y="92060"/>
                </a:lnTo>
                <a:lnTo>
                  <a:pt x="536659" y="54281"/>
                </a:lnTo>
                <a:close/>
              </a:path>
              <a:path w="875030" h="368300">
                <a:moveTo>
                  <a:pt x="745343" y="0"/>
                </a:moveTo>
                <a:lnTo>
                  <a:pt x="702960" y="6549"/>
                </a:lnTo>
                <a:lnTo>
                  <a:pt x="667307" y="25138"/>
                </a:lnTo>
                <a:lnTo>
                  <a:pt x="639929" y="54172"/>
                </a:lnTo>
                <a:lnTo>
                  <a:pt x="622371" y="92060"/>
                </a:lnTo>
                <a:lnTo>
                  <a:pt x="616174" y="137210"/>
                </a:lnTo>
                <a:lnTo>
                  <a:pt x="616174" y="230694"/>
                </a:lnTo>
                <a:lnTo>
                  <a:pt x="622371" y="275844"/>
                </a:lnTo>
                <a:lnTo>
                  <a:pt x="639929" y="313732"/>
                </a:lnTo>
                <a:lnTo>
                  <a:pt x="667307" y="342766"/>
                </a:lnTo>
                <a:lnTo>
                  <a:pt x="702960" y="361355"/>
                </a:lnTo>
                <a:lnTo>
                  <a:pt x="745343" y="367905"/>
                </a:lnTo>
                <a:lnTo>
                  <a:pt x="787972" y="361355"/>
                </a:lnTo>
                <a:lnTo>
                  <a:pt x="823773" y="342766"/>
                </a:lnTo>
                <a:lnTo>
                  <a:pt x="851228" y="313732"/>
                </a:lnTo>
                <a:lnTo>
                  <a:pt x="745343" y="313623"/>
                </a:lnTo>
                <a:lnTo>
                  <a:pt x="715564" y="308016"/>
                </a:lnTo>
                <a:lnTo>
                  <a:pt x="692193" y="291760"/>
                </a:lnTo>
                <a:lnTo>
                  <a:pt x="676927" y="265703"/>
                </a:lnTo>
                <a:lnTo>
                  <a:pt x="671461" y="230694"/>
                </a:lnTo>
                <a:lnTo>
                  <a:pt x="671461" y="137210"/>
                </a:lnTo>
                <a:lnTo>
                  <a:pt x="676927" y="102413"/>
                </a:lnTo>
                <a:lnTo>
                  <a:pt x="692193" y="76332"/>
                </a:lnTo>
                <a:lnTo>
                  <a:pt x="715564" y="59958"/>
                </a:lnTo>
                <a:lnTo>
                  <a:pt x="745343" y="54281"/>
                </a:lnTo>
                <a:lnTo>
                  <a:pt x="851278" y="54281"/>
                </a:lnTo>
                <a:lnTo>
                  <a:pt x="823773" y="25138"/>
                </a:lnTo>
                <a:lnTo>
                  <a:pt x="787972" y="6549"/>
                </a:lnTo>
                <a:lnTo>
                  <a:pt x="745343" y="0"/>
                </a:lnTo>
                <a:close/>
              </a:path>
              <a:path w="875030" h="368300">
                <a:moveTo>
                  <a:pt x="851278" y="54281"/>
                </a:moveTo>
                <a:lnTo>
                  <a:pt x="745343" y="54281"/>
                </a:lnTo>
                <a:lnTo>
                  <a:pt x="775413" y="59958"/>
                </a:lnTo>
                <a:lnTo>
                  <a:pt x="798933" y="76332"/>
                </a:lnTo>
                <a:lnTo>
                  <a:pt x="814255" y="102413"/>
                </a:lnTo>
                <a:lnTo>
                  <a:pt x="819728" y="137210"/>
                </a:lnTo>
                <a:lnTo>
                  <a:pt x="819728" y="230694"/>
                </a:lnTo>
                <a:lnTo>
                  <a:pt x="814255" y="265703"/>
                </a:lnTo>
                <a:lnTo>
                  <a:pt x="798933" y="291760"/>
                </a:lnTo>
                <a:lnTo>
                  <a:pt x="775413" y="308016"/>
                </a:lnTo>
                <a:lnTo>
                  <a:pt x="745343" y="313623"/>
                </a:lnTo>
                <a:lnTo>
                  <a:pt x="851278" y="313623"/>
                </a:lnTo>
                <a:lnTo>
                  <a:pt x="868815" y="275844"/>
                </a:lnTo>
                <a:lnTo>
                  <a:pt x="875015" y="230694"/>
                </a:lnTo>
                <a:lnTo>
                  <a:pt x="875015" y="137210"/>
                </a:lnTo>
                <a:lnTo>
                  <a:pt x="868815" y="92060"/>
                </a:lnTo>
                <a:lnTo>
                  <a:pt x="851278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74113" y="7322753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10" h="368300">
                <a:moveTo>
                  <a:pt x="228685" y="6031"/>
                </a:moveTo>
                <a:lnTo>
                  <a:pt x="159324" y="6031"/>
                </a:lnTo>
                <a:lnTo>
                  <a:pt x="40209" y="155303"/>
                </a:lnTo>
                <a:lnTo>
                  <a:pt x="23960" y="177740"/>
                </a:lnTo>
                <a:lnTo>
                  <a:pt x="11245" y="199470"/>
                </a:lnTo>
                <a:lnTo>
                  <a:pt x="2960" y="222236"/>
                </a:lnTo>
                <a:lnTo>
                  <a:pt x="0" y="247782"/>
                </a:lnTo>
                <a:lnTo>
                  <a:pt x="8905" y="294964"/>
                </a:lnTo>
                <a:lnTo>
                  <a:pt x="33926" y="333099"/>
                </a:lnTo>
                <a:lnTo>
                  <a:pt x="72516" y="358606"/>
                </a:lnTo>
                <a:lnTo>
                  <a:pt x="122132" y="367905"/>
                </a:lnTo>
                <a:lnTo>
                  <a:pt x="172039" y="358598"/>
                </a:lnTo>
                <a:lnTo>
                  <a:pt x="210779" y="333036"/>
                </a:lnTo>
                <a:lnTo>
                  <a:pt x="222836" y="314628"/>
                </a:lnTo>
                <a:lnTo>
                  <a:pt x="122132" y="314628"/>
                </a:lnTo>
                <a:lnTo>
                  <a:pt x="95652" y="309414"/>
                </a:lnTo>
                <a:lnTo>
                  <a:pt x="74637" y="295153"/>
                </a:lnTo>
                <a:lnTo>
                  <a:pt x="60784" y="273918"/>
                </a:lnTo>
                <a:lnTo>
                  <a:pt x="55789" y="247782"/>
                </a:lnTo>
                <a:lnTo>
                  <a:pt x="60784" y="221859"/>
                </a:lnTo>
                <a:lnTo>
                  <a:pt x="74637" y="200601"/>
                </a:lnTo>
                <a:lnTo>
                  <a:pt x="95652" y="186221"/>
                </a:lnTo>
                <a:lnTo>
                  <a:pt x="122132" y="180936"/>
                </a:lnTo>
                <a:lnTo>
                  <a:pt x="221381" y="180936"/>
                </a:lnTo>
                <a:lnTo>
                  <a:pt x="210340" y="164916"/>
                </a:lnTo>
                <a:lnTo>
                  <a:pt x="174796" y="141191"/>
                </a:lnTo>
                <a:lnTo>
                  <a:pt x="133693" y="132686"/>
                </a:lnTo>
                <a:lnTo>
                  <a:pt x="128164" y="132686"/>
                </a:lnTo>
                <a:lnTo>
                  <a:pt x="228685" y="6031"/>
                </a:lnTo>
                <a:close/>
              </a:path>
              <a:path w="867410" h="368300">
                <a:moveTo>
                  <a:pt x="221381" y="180936"/>
                </a:moveTo>
                <a:lnTo>
                  <a:pt x="122132" y="180936"/>
                </a:lnTo>
                <a:lnTo>
                  <a:pt x="148692" y="186221"/>
                </a:lnTo>
                <a:lnTo>
                  <a:pt x="169880" y="200601"/>
                </a:lnTo>
                <a:lnTo>
                  <a:pt x="183906" y="221859"/>
                </a:lnTo>
                <a:lnTo>
                  <a:pt x="188979" y="247782"/>
                </a:lnTo>
                <a:lnTo>
                  <a:pt x="183906" y="273918"/>
                </a:lnTo>
                <a:lnTo>
                  <a:pt x="169880" y="295153"/>
                </a:lnTo>
                <a:lnTo>
                  <a:pt x="148692" y="309414"/>
                </a:lnTo>
                <a:lnTo>
                  <a:pt x="122132" y="314628"/>
                </a:lnTo>
                <a:lnTo>
                  <a:pt x="222836" y="314628"/>
                </a:lnTo>
                <a:lnTo>
                  <a:pt x="235855" y="294752"/>
                </a:lnTo>
                <a:lnTo>
                  <a:pt x="244768" y="247280"/>
                </a:lnTo>
                <a:lnTo>
                  <a:pt x="235328" y="201174"/>
                </a:lnTo>
                <a:lnTo>
                  <a:pt x="221381" y="180936"/>
                </a:lnTo>
                <a:close/>
              </a:path>
              <a:path w="867410" h="368300">
                <a:moveTo>
                  <a:pt x="422916" y="0"/>
                </a:moveTo>
                <a:lnTo>
                  <a:pt x="380533" y="6549"/>
                </a:lnTo>
                <a:lnTo>
                  <a:pt x="344880" y="25138"/>
                </a:lnTo>
                <a:lnTo>
                  <a:pt x="317503" y="54172"/>
                </a:lnTo>
                <a:lnTo>
                  <a:pt x="299944" y="92060"/>
                </a:lnTo>
                <a:lnTo>
                  <a:pt x="293748" y="137210"/>
                </a:lnTo>
                <a:lnTo>
                  <a:pt x="293748" y="230694"/>
                </a:lnTo>
                <a:lnTo>
                  <a:pt x="299944" y="275844"/>
                </a:lnTo>
                <a:lnTo>
                  <a:pt x="317503" y="313732"/>
                </a:lnTo>
                <a:lnTo>
                  <a:pt x="344880" y="342766"/>
                </a:lnTo>
                <a:lnTo>
                  <a:pt x="380533" y="361355"/>
                </a:lnTo>
                <a:lnTo>
                  <a:pt x="422916" y="367905"/>
                </a:lnTo>
                <a:lnTo>
                  <a:pt x="465545" y="361355"/>
                </a:lnTo>
                <a:lnTo>
                  <a:pt x="501347" y="342766"/>
                </a:lnTo>
                <a:lnTo>
                  <a:pt x="528801" y="313732"/>
                </a:lnTo>
                <a:lnTo>
                  <a:pt x="422916" y="313623"/>
                </a:lnTo>
                <a:lnTo>
                  <a:pt x="393137" y="308016"/>
                </a:lnTo>
                <a:lnTo>
                  <a:pt x="369766" y="291760"/>
                </a:lnTo>
                <a:lnTo>
                  <a:pt x="354500" y="265703"/>
                </a:lnTo>
                <a:lnTo>
                  <a:pt x="349034" y="230694"/>
                </a:lnTo>
                <a:lnTo>
                  <a:pt x="349034" y="137210"/>
                </a:lnTo>
                <a:lnTo>
                  <a:pt x="354500" y="102413"/>
                </a:lnTo>
                <a:lnTo>
                  <a:pt x="369766" y="76332"/>
                </a:lnTo>
                <a:lnTo>
                  <a:pt x="393137" y="59958"/>
                </a:lnTo>
                <a:lnTo>
                  <a:pt x="422916" y="54281"/>
                </a:lnTo>
                <a:lnTo>
                  <a:pt x="528851" y="54281"/>
                </a:lnTo>
                <a:lnTo>
                  <a:pt x="501347" y="25138"/>
                </a:lnTo>
                <a:lnTo>
                  <a:pt x="465545" y="6549"/>
                </a:lnTo>
                <a:lnTo>
                  <a:pt x="422916" y="0"/>
                </a:lnTo>
                <a:close/>
              </a:path>
              <a:path w="867410" h="368300">
                <a:moveTo>
                  <a:pt x="528851" y="54281"/>
                </a:moveTo>
                <a:lnTo>
                  <a:pt x="422916" y="54281"/>
                </a:lnTo>
                <a:lnTo>
                  <a:pt x="452986" y="59958"/>
                </a:lnTo>
                <a:lnTo>
                  <a:pt x="476506" y="76332"/>
                </a:lnTo>
                <a:lnTo>
                  <a:pt x="491828" y="102413"/>
                </a:lnTo>
                <a:lnTo>
                  <a:pt x="497302" y="137210"/>
                </a:lnTo>
                <a:lnTo>
                  <a:pt x="497302" y="230694"/>
                </a:lnTo>
                <a:lnTo>
                  <a:pt x="491828" y="265703"/>
                </a:lnTo>
                <a:lnTo>
                  <a:pt x="476506" y="291760"/>
                </a:lnTo>
                <a:lnTo>
                  <a:pt x="452986" y="308016"/>
                </a:lnTo>
                <a:lnTo>
                  <a:pt x="422916" y="313623"/>
                </a:lnTo>
                <a:lnTo>
                  <a:pt x="528851" y="313623"/>
                </a:lnTo>
                <a:lnTo>
                  <a:pt x="546388" y="275844"/>
                </a:lnTo>
                <a:lnTo>
                  <a:pt x="552588" y="230694"/>
                </a:lnTo>
                <a:lnTo>
                  <a:pt x="552588" y="137210"/>
                </a:lnTo>
                <a:lnTo>
                  <a:pt x="546388" y="92060"/>
                </a:lnTo>
                <a:lnTo>
                  <a:pt x="528851" y="54281"/>
                </a:lnTo>
                <a:close/>
              </a:path>
              <a:path w="867410" h="368300">
                <a:moveTo>
                  <a:pt x="737535" y="0"/>
                </a:moveTo>
                <a:lnTo>
                  <a:pt x="695152" y="6549"/>
                </a:lnTo>
                <a:lnTo>
                  <a:pt x="659499" y="25138"/>
                </a:lnTo>
                <a:lnTo>
                  <a:pt x="632121" y="54172"/>
                </a:lnTo>
                <a:lnTo>
                  <a:pt x="614562" y="92060"/>
                </a:lnTo>
                <a:lnTo>
                  <a:pt x="608366" y="137210"/>
                </a:lnTo>
                <a:lnTo>
                  <a:pt x="608366" y="230694"/>
                </a:lnTo>
                <a:lnTo>
                  <a:pt x="614562" y="275844"/>
                </a:lnTo>
                <a:lnTo>
                  <a:pt x="632121" y="313732"/>
                </a:lnTo>
                <a:lnTo>
                  <a:pt x="659499" y="342766"/>
                </a:lnTo>
                <a:lnTo>
                  <a:pt x="695152" y="361355"/>
                </a:lnTo>
                <a:lnTo>
                  <a:pt x="737535" y="367905"/>
                </a:lnTo>
                <a:lnTo>
                  <a:pt x="780164" y="361355"/>
                </a:lnTo>
                <a:lnTo>
                  <a:pt x="815965" y="342766"/>
                </a:lnTo>
                <a:lnTo>
                  <a:pt x="843419" y="313732"/>
                </a:lnTo>
                <a:lnTo>
                  <a:pt x="737535" y="313623"/>
                </a:lnTo>
                <a:lnTo>
                  <a:pt x="707756" y="308016"/>
                </a:lnTo>
                <a:lnTo>
                  <a:pt x="684385" y="291760"/>
                </a:lnTo>
                <a:lnTo>
                  <a:pt x="669118" y="265703"/>
                </a:lnTo>
                <a:lnTo>
                  <a:pt x="663653" y="230694"/>
                </a:lnTo>
                <a:lnTo>
                  <a:pt x="663653" y="137210"/>
                </a:lnTo>
                <a:lnTo>
                  <a:pt x="669118" y="102413"/>
                </a:lnTo>
                <a:lnTo>
                  <a:pt x="684385" y="76332"/>
                </a:lnTo>
                <a:lnTo>
                  <a:pt x="707756" y="59958"/>
                </a:lnTo>
                <a:lnTo>
                  <a:pt x="737535" y="54281"/>
                </a:lnTo>
                <a:lnTo>
                  <a:pt x="843470" y="54281"/>
                </a:lnTo>
                <a:lnTo>
                  <a:pt x="815965" y="25138"/>
                </a:lnTo>
                <a:lnTo>
                  <a:pt x="780164" y="6549"/>
                </a:lnTo>
                <a:lnTo>
                  <a:pt x="737535" y="0"/>
                </a:lnTo>
                <a:close/>
              </a:path>
              <a:path w="867410" h="368300">
                <a:moveTo>
                  <a:pt x="843470" y="54281"/>
                </a:moveTo>
                <a:lnTo>
                  <a:pt x="737535" y="54281"/>
                </a:lnTo>
                <a:lnTo>
                  <a:pt x="767605" y="59958"/>
                </a:lnTo>
                <a:lnTo>
                  <a:pt x="791125" y="76332"/>
                </a:lnTo>
                <a:lnTo>
                  <a:pt x="806447" y="102413"/>
                </a:lnTo>
                <a:lnTo>
                  <a:pt x="811920" y="137210"/>
                </a:lnTo>
                <a:lnTo>
                  <a:pt x="811920" y="230694"/>
                </a:lnTo>
                <a:lnTo>
                  <a:pt x="806447" y="265703"/>
                </a:lnTo>
                <a:lnTo>
                  <a:pt x="791125" y="291760"/>
                </a:lnTo>
                <a:lnTo>
                  <a:pt x="767605" y="308016"/>
                </a:lnTo>
                <a:lnTo>
                  <a:pt x="737535" y="313623"/>
                </a:lnTo>
                <a:lnTo>
                  <a:pt x="843470" y="313623"/>
                </a:lnTo>
                <a:lnTo>
                  <a:pt x="861006" y="275844"/>
                </a:lnTo>
                <a:lnTo>
                  <a:pt x="867207" y="230694"/>
                </a:lnTo>
                <a:lnTo>
                  <a:pt x="867207" y="137210"/>
                </a:lnTo>
                <a:lnTo>
                  <a:pt x="861006" y="92060"/>
                </a:lnTo>
                <a:lnTo>
                  <a:pt x="843470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2414" y="7249457"/>
            <a:ext cx="908050" cy="368300"/>
          </a:xfrm>
          <a:custGeom>
            <a:avLst/>
            <a:gdLst/>
            <a:ahLst/>
            <a:cxnLst/>
            <a:rect l="l" t="t" r="r" b="b"/>
            <a:pathLst>
              <a:path w="908050" h="368300">
                <a:moveTo>
                  <a:pt x="239741" y="273415"/>
                </a:moveTo>
                <a:lnTo>
                  <a:pt x="184455" y="273415"/>
                </a:lnTo>
                <a:lnTo>
                  <a:pt x="184455" y="362879"/>
                </a:lnTo>
                <a:lnTo>
                  <a:pt x="239741" y="362879"/>
                </a:lnTo>
                <a:lnTo>
                  <a:pt x="239741" y="273415"/>
                </a:lnTo>
                <a:close/>
              </a:path>
              <a:path w="908050" h="368300">
                <a:moveTo>
                  <a:pt x="239741" y="6031"/>
                </a:moveTo>
                <a:lnTo>
                  <a:pt x="190486" y="6031"/>
                </a:lnTo>
                <a:lnTo>
                  <a:pt x="0" y="228683"/>
                </a:lnTo>
                <a:lnTo>
                  <a:pt x="0" y="273415"/>
                </a:lnTo>
                <a:lnTo>
                  <a:pt x="287488" y="273415"/>
                </a:lnTo>
                <a:lnTo>
                  <a:pt x="287488" y="222150"/>
                </a:lnTo>
                <a:lnTo>
                  <a:pt x="69359" y="222150"/>
                </a:lnTo>
                <a:lnTo>
                  <a:pt x="184455" y="88458"/>
                </a:lnTo>
                <a:lnTo>
                  <a:pt x="239741" y="88458"/>
                </a:lnTo>
                <a:lnTo>
                  <a:pt x="239741" y="6031"/>
                </a:lnTo>
                <a:close/>
              </a:path>
              <a:path w="908050" h="368300">
                <a:moveTo>
                  <a:pt x="239741" y="88458"/>
                </a:moveTo>
                <a:lnTo>
                  <a:pt x="184455" y="88458"/>
                </a:lnTo>
                <a:lnTo>
                  <a:pt x="184455" y="222150"/>
                </a:lnTo>
                <a:lnTo>
                  <a:pt x="239741" y="222150"/>
                </a:lnTo>
                <a:lnTo>
                  <a:pt x="239741" y="88458"/>
                </a:lnTo>
                <a:close/>
              </a:path>
              <a:path w="908050" h="368300">
                <a:moveTo>
                  <a:pt x="463392" y="0"/>
                </a:moveTo>
                <a:lnTo>
                  <a:pt x="421008" y="6549"/>
                </a:lnTo>
                <a:lnTo>
                  <a:pt x="385354" y="25138"/>
                </a:lnTo>
                <a:lnTo>
                  <a:pt x="357975" y="54172"/>
                </a:lnTo>
                <a:lnTo>
                  <a:pt x="340415" y="92060"/>
                </a:lnTo>
                <a:lnTo>
                  <a:pt x="334219" y="137210"/>
                </a:lnTo>
                <a:lnTo>
                  <a:pt x="334219" y="230694"/>
                </a:lnTo>
                <a:lnTo>
                  <a:pt x="340415" y="275844"/>
                </a:lnTo>
                <a:lnTo>
                  <a:pt x="357975" y="313732"/>
                </a:lnTo>
                <a:lnTo>
                  <a:pt x="385354" y="342766"/>
                </a:lnTo>
                <a:lnTo>
                  <a:pt x="421008" y="361355"/>
                </a:lnTo>
                <a:lnTo>
                  <a:pt x="463392" y="367905"/>
                </a:lnTo>
                <a:lnTo>
                  <a:pt x="506020" y="361355"/>
                </a:lnTo>
                <a:lnTo>
                  <a:pt x="541822" y="342766"/>
                </a:lnTo>
                <a:lnTo>
                  <a:pt x="569276" y="313732"/>
                </a:lnTo>
                <a:lnTo>
                  <a:pt x="463392" y="313623"/>
                </a:lnTo>
                <a:lnTo>
                  <a:pt x="433612" y="308016"/>
                </a:lnTo>
                <a:lnTo>
                  <a:pt x="410241" y="291760"/>
                </a:lnTo>
                <a:lnTo>
                  <a:pt x="394975" y="265703"/>
                </a:lnTo>
                <a:lnTo>
                  <a:pt x="389509" y="230694"/>
                </a:lnTo>
                <a:lnTo>
                  <a:pt x="389509" y="137210"/>
                </a:lnTo>
                <a:lnTo>
                  <a:pt x="394975" y="102413"/>
                </a:lnTo>
                <a:lnTo>
                  <a:pt x="410241" y="76332"/>
                </a:lnTo>
                <a:lnTo>
                  <a:pt x="433612" y="59958"/>
                </a:lnTo>
                <a:lnTo>
                  <a:pt x="463392" y="54281"/>
                </a:lnTo>
                <a:lnTo>
                  <a:pt x="569326" y="54281"/>
                </a:lnTo>
                <a:lnTo>
                  <a:pt x="541822" y="25138"/>
                </a:lnTo>
                <a:lnTo>
                  <a:pt x="506020" y="6549"/>
                </a:lnTo>
                <a:lnTo>
                  <a:pt x="463392" y="0"/>
                </a:lnTo>
                <a:close/>
              </a:path>
              <a:path w="908050" h="368300">
                <a:moveTo>
                  <a:pt x="569326" y="54281"/>
                </a:moveTo>
                <a:lnTo>
                  <a:pt x="463392" y="54281"/>
                </a:lnTo>
                <a:lnTo>
                  <a:pt x="493461" y="59958"/>
                </a:lnTo>
                <a:lnTo>
                  <a:pt x="516982" y="76332"/>
                </a:lnTo>
                <a:lnTo>
                  <a:pt x="532303" y="102413"/>
                </a:lnTo>
                <a:lnTo>
                  <a:pt x="537777" y="137210"/>
                </a:lnTo>
                <a:lnTo>
                  <a:pt x="537777" y="230694"/>
                </a:lnTo>
                <a:lnTo>
                  <a:pt x="532303" y="265703"/>
                </a:lnTo>
                <a:lnTo>
                  <a:pt x="516982" y="291760"/>
                </a:lnTo>
                <a:lnTo>
                  <a:pt x="493461" y="308016"/>
                </a:lnTo>
                <a:lnTo>
                  <a:pt x="463392" y="313623"/>
                </a:lnTo>
                <a:lnTo>
                  <a:pt x="569326" y="313623"/>
                </a:lnTo>
                <a:lnTo>
                  <a:pt x="586863" y="275844"/>
                </a:lnTo>
                <a:lnTo>
                  <a:pt x="593063" y="230694"/>
                </a:lnTo>
                <a:lnTo>
                  <a:pt x="593063" y="137210"/>
                </a:lnTo>
                <a:lnTo>
                  <a:pt x="586863" y="92060"/>
                </a:lnTo>
                <a:lnTo>
                  <a:pt x="569326" y="54281"/>
                </a:lnTo>
                <a:close/>
              </a:path>
              <a:path w="908050" h="368300">
                <a:moveTo>
                  <a:pt x="778000" y="0"/>
                </a:moveTo>
                <a:lnTo>
                  <a:pt x="735616" y="6549"/>
                </a:lnTo>
                <a:lnTo>
                  <a:pt x="699964" y="25138"/>
                </a:lnTo>
                <a:lnTo>
                  <a:pt x="672586" y="54172"/>
                </a:lnTo>
                <a:lnTo>
                  <a:pt x="655027" y="92060"/>
                </a:lnTo>
                <a:lnTo>
                  <a:pt x="648831" y="137210"/>
                </a:lnTo>
                <a:lnTo>
                  <a:pt x="648831" y="230694"/>
                </a:lnTo>
                <a:lnTo>
                  <a:pt x="655027" y="275844"/>
                </a:lnTo>
                <a:lnTo>
                  <a:pt x="672586" y="313732"/>
                </a:lnTo>
                <a:lnTo>
                  <a:pt x="699964" y="342766"/>
                </a:lnTo>
                <a:lnTo>
                  <a:pt x="735616" y="361355"/>
                </a:lnTo>
                <a:lnTo>
                  <a:pt x="778000" y="367905"/>
                </a:lnTo>
                <a:lnTo>
                  <a:pt x="820629" y="361355"/>
                </a:lnTo>
                <a:lnTo>
                  <a:pt x="856430" y="342766"/>
                </a:lnTo>
                <a:lnTo>
                  <a:pt x="883884" y="313732"/>
                </a:lnTo>
                <a:lnTo>
                  <a:pt x="778000" y="313623"/>
                </a:lnTo>
                <a:lnTo>
                  <a:pt x="748221" y="308016"/>
                </a:lnTo>
                <a:lnTo>
                  <a:pt x="724850" y="291760"/>
                </a:lnTo>
                <a:lnTo>
                  <a:pt x="709583" y="265703"/>
                </a:lnTo>
                <a:lnTo>
                  <a:pt x="704117" y="230694"/>
                </a:lnTo>
                <a:lnTo>
                  <a:pt x="704117" y="137210"/>
                </a:lnTo>
                <a:lnTo>
                  <a:pt x="709583" y="102413"/>
                </a:lnTo>
                <a:lnTo>
                  <a:pt x="724850" y="76332"/>
                </a:lnTo>
                <a:lnTo>
                  <a:pt x="748221" y="59958"/>
                </a:lnTo>
                <a:lnTo>
                  <a:pt x="778000" y="54281"/>
                </a:lnTo>
                <a:lnTo>
                  <a:pt x="883935" y="54281"/>
                </a:lnTo>
                <a:lnTo>
                  <a:pt x="856430" y="25138"/>
                </a:lnTo>
                <a:lnTo>
                  <a:pt x="820629" y="6549"/>
                </a:lnTo>
                <a:lnTo>
                  <a:pt x="778000" y="0"/>
                </a:lnTo>
                <a:close/>
              </a:path>
              <a:path w="908050" h="368300">
                <a:moveTo>
                  <a:pt x="883935" y="54281"/>
                </a:moveTo>
                <a:lnTo>
                  <a:pt x="778000" y="54281"/>
                </a:lnTo>
                <a:lnTo>
                  <a:pt x="808070" y="59958"/>
                </a:lnTo>
                <a:lnTo>
                  <a:pt x="831590" y="76332"/>
                </a:lnTo>
                <a:lnTo>
                  <a:pt x="846911" y="102413"/>
                </a:lnTo>
                <a:lnTo>
                  <a:pt x="852385" y="137210"/>
                </a:lnTo>
                <a:lnTo>
                  <a:pt x="852385" y="230694"/>
                </a:lnTo>
                <a:lnTo>
                  <a:pt x="846911" y="265703"/>
                </a:lnTo>
                <a:lnTo>
                  <a:pt x="831590" y="291760"/>
                </a:lnTo>
                <a:lnTo>
                  <a:pt x="808070" y="308016"/>
                </a:lnTo>
                <a:lnTo>
                  <a:pt x="778000" y="313623"/>
                </a:lnTo>
                <a:lnTo>
                  <a:pt x="883935" y="313623"/>
                </a:lnTo>
                <a:lnTo>
                  <a:pt x="901471" y="275844"/>
                </a:lnTo>
                <a:lnTo>
                  <a:pt x="907671" y="230694"/>
                </a:lnTo>
                <a:lnTo>
                  <a:pt x="907671" y="137210"/>
                </a:lnTo>
                <a:lnTo>
                  <a:pt x="901471" y="92060"/>
                </a:lnTo>
                <a:lnTo>
                  <a:pt x="883935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10225" y="7249457"/>
            <a:ext cx="868044" cy="368300"/>
          </a:xfrm>
          <a:custGeom>
            <a:avLst/>
            <a:gdLst/>
            <a:ahLst/>
            <a:cxnLst/>
            <a:rect l="l" t="t" r="r" b="b"/>
            <a:pathLst>
              <a:path w="868045" h="368300">
                <a:moveTo>
                  <a:pt x="56794" y="262860"/>
                </a:moveTo>
                <a:lnTo>
                  <a:pt x="0" y="262860"/>
                </a:lnTo>
                <a:lnTo>
                  <a:pt x="10970" y="304294"/>
                </a:lnTo>
                <a:lnTo>
                  <a:pt x="38009" y="337623"/>
                </a:lnTo>
                <a:lnTo>
                  <a:pt x="76827" y="359831"/>
                </a:lnTo>
                <a:lnTo>
                  <a:pt x="123137" y="367905"/>
                </a:lnTo>
                <a:lnTo>
                  <a:pt x="172620" y="359321"/>
                </a:lnTo>
                <a:lnTo>
                  <a:pt x="211407" y="335424"/>
                </a:lnTo>
                <a:lnTo>
                  <a:pt x="226553" y="313623"/>
                </a:lnTo>
                <a:lnTo>
                  <a:pt x="123137" y="313623"/>
                </a:lnTo>
                <a:lnTo>
                  <a:pt x="99978" y="309791"/>
                </a:lnTo>
                <a:lnTo>
                  <a:pt x="80353" y="299173"/>
                </a:lnTo>
                <a:lnTo>
                  <a:pt x="65534" y="283090"/>
                </a:lnTo>
                <a:lnTo>
                  <a:pt x="56794" y="262860"/>
                </a:lnTo>
                <a:close/>
              </a:path>
              <a:path w="868045" h="368300">
                <a:moveTo>
                  <a:pt x="224435" y="180936"/>
                </a:moveTo>
                <a:lnTo>
                  <a:pt x="124645" y="180936"/>
                </a:lnTo>
                <a:lnTo>
                  <a:pt x="150969" y="186072"/>
                </a:lnTo>
                <a:lnTo>
                  <a:pt x="171638" y="200161"/>
                </a:lnTo>
                <a:lnTo>
                  <a:pt x="185146" y="221223"/>
                </a:lnTo>
                <a:lnTo>
                  <a:pt x="189983" y="247280"/>
                </a:lnTo>
                <a:lnTo>
                  <a:pt x="185193" y="273124"/>
                </a:lnTo>
                <a:lnTo>
                  <a:pt x="171638" y="294210"/>
                </a:lnTo>
                <a:lnTo>
                  <a:pt x="150545" y="308417"/>
                </a:lnTo>
                <a:lnTo>
                  <a:pt x="123137" y="313623"/>
                </a:lnTo>
                <a:lnTo>
                  <a:pt x="226553" y="313623"/>
                </a:lnTo>
                <a:lnTo>
                  <a:pt x="236717" y="298993"/>
                </a:lnTo>
                <a:lnTo>
                  <a:pt x="245772" y="252808"/>
                </a:lnTo>
                <a:lnTo>
                  <a:pt x="237723" y="203671"/>
                </a:lnTo>
                <a:lnTo>
                  <a:pt x="224435" y="180936"/>
                </a:lnTo>
                <a:close/>
              </a:path>
              <a:path w="868045" h="368300">
                <a:moveTo>
                  <a:pt x="220642" y="6031"/>
                </a:moveTo>
                <a:lnTo>
                  <a:pt x="50762" y="6031"/>
                </a:lnTo>
                <a:lnTo>
                  <a:pt x="12565" y="202045"/>
                </a:lnTo>
                <a:lnTo>
                  <a:pt x="62322" y="217626"/>
                </a:lnTo>
                <a:lnTo>
                  <a:pt x="72838" y="202564"/>
                </a:lnTo>
                <a:lnTo>
                  <a:pt x="86887" y="190988"/>
                </a:lnTo>
                <a:lnTo>
                  <a:pt x="104235" y="183559"/>
                </a:lnTo>
                <a:lnTo>
                  <a:pt x="124645" y="180936"/>
                </a:lnTo>
                <a:lnTo>
                  <a:pt x="224435" y="180936"/>
                </a:lnTo>
                <a:lnTo>
                  <a:pt x="214925" y="164664"/>
                </a:lnTo>
                <a:lnTo>
                  <a:pt x="188114" y="145251"/>
                </a:lnTo>
                <a:lnTo>
                  <a:pt x="77400" y="145251"/>
                </a:lnTo>
                <a:lnTo>
                  <a:pt x="93986" y="59809"/>
                </a:lnTo>
                <a:lnTo>
                  <a:pt x="220642" y="59809"/>
                </a:lnTo>
                <a:lnTo>
                  <a:pt x="220642" y="6031"/>
                </a:lnTo>
                <a:close/>
              </a:path>
              <a:path w="868045" h="368300">
                <a:moveTo>
                  <a:pt x="133189" y="129671"/>
                </a:moveTo>
                <a:lnTo>
                  <a:pt x="116556" y="130833"/>
                </a:lnTo>
                <a:lnTo>
                  <a:pt x="101525" y="134069"/>
                </a:lnTo>
                <a:lnTo>
                  <a:pt x="88379" y="139000"/>
                </a:lnTo>
                <a:lnTo>
                  <a:pt x="77400" y="145251"/>
                </a:lnTo>
                <a:lnTo>
                  <a:pt x="188114" y="145251"/>
                </a:lnTo>
                <a:lnTo>
                  <a:pt x="179405" y="138945"/>
                </a:lnTo>
                <a:lnTo>
                  <a:pt x="133189" y="129671"/>
                </a:lnTo>
                <a:close/>
              </a:path>
              <a:path w="868045" h="368300">
                <a:moveTo>
                  <a:pt x="423435" y="0"/>
                </a:moveTo>
                <a:lnTo>
                  <a:pt x="381049" y="6549"/>
                </a:lnTo>
                <a:lnTo>
                  <a:pt x="345395" y="25138"/>
                </a:lnTo>
                <a:lnTo>
                  <a:pt x="318017" y="54172"/>
                </a:lnTo>
                <a:lnTo>
                  <a:pt x="300458" y="92060"/>
                </a:lnTo>
                <a:lnTo>
                  <a:pt x="294262" y="137210"/>
                </a:lnTo>
                <a:lnTo>
                  <a:pt x="294262" y="230694"/>
                </a:lnTo>
                <a:lnTo>
                  <a:pt x="300458" y="275844"/>
                </a:lnTo>
                <a:lnTo>
                  <a:pt x="318017" y="313732"/>
                </a:lnTo>
                <a:lnTo>
                  <a:pt x="345395" y="342766"/>
                </a:lnTo>
                <a:lnTo>
                  <a:pt x="381049" y="361355"/>
                </a:lnTo>
                <a:lnTo>
                  <a:pt x="423435" y="367905"/>
                </a:lnTo>
                <a:lnTo>
                  <a:pt x="466064" y="361355"/>
                </a:lnTo>
                <a:lnTo>
                  <a:pt x="501865" y="342766"/>
                </a:lnTo>
                <a:lnTo>
                  <a:pt x="529319" y="313732"/>
                </a:lnTo>
                <a:lnTo>
                  <a:pt x="423435" y="313623"/>
                </a:lnTo>
                <a:lnTo>
                  <a:pt x="393655" y="308016"/>
                </a:lnTo>
                <a:lnTo>
                  <a:pt x="370282" y="291760"/>
                </a:lnTo>
                <a:lnTo>
                  <a:pt x="355014" y="265703"/>
                </a:lnTo>
                <a:lnTo>
                  <a:pt x="349548" y="230694"/>
                </a:lnTo>
                <a:lnTo>
                  <a:pt x="349548" y="137210"/>
                </a:lnTo>
                <a:lnTo>
                  <a:pt x="355014" y="102413"/>
                </a:lnTo>
                <a:lnTo>
                  <a:pt x="370282" y="76332"/>
                </a:lnTo>
                <a:lnTo>
                  <a:pt x="393655" y="59958"/>
                </a:lnTo>
                <a:lnTo>
                  <a:pt x="423435" y="54281"/>
                </a:lnTo>
                <a:lnTo>
                  <a:pt x="529369" y="54281"/>
                </a:lnTo>
                <a:lnTo>
                  <a:pt x="501865" y="25138"/>
                </a:lnTo>
                <a:lnTo>
                  <a:pt x="466064" y="6549"/>
                </a:lnTo>
                <a:lnTo>
                  <a:pt x="423435" y="0"/>
                </a:lnTo>
                <a:close/>
              </a:path>
              <a:path w="868045" h="368300">
                <a:moveTo>
                  <a:pt x="529369" y="54281"/>
                </a:moveTo>
                <a:lnTo>
                  <a:pt x="423435" y="54281"/>
                </a:lnTo>
                <a:lnTo>
                  <a:pt x="453505" y="59958"/>
                </a:lnTo>
                <a:lnTo>
                  <a:pt x="477025" y="76332"/>
                </a:lnTo>
                <a:lnTo>
                  <a:pt x="492346" y="102413"/>
                </a:lnTo>
                <a:lnTo>
                  <a:pt x="497820" y="137210"/>
                </a:lnTo>
                <a:lnTo>
                  <a:pt x="497820" y="230694"/>
                </a:lnTo>
                <a:lnTo>
                  <a:pt x="492346" y="265703"/>
                </a:lnTo>
                <a:lnTo>
                  <a:pt x="477025" y="291760"/>
                </a:lnTo>
                <a:lnTo>
                  <a:pt x="453505" y="308016"/>
                </a:lnTo>
                <a:lnTo>
                  <a:pt x="423435" y="313623"/>
                </a:lnTo>
                <a:lnTo>
                  <a:pt x="529369" y="313623"/>
                </a:lnTo>
                <a:lnTo>
                  <a:pt x="546906" y="275844"/>
                </a:lnTo>
                <a:lnTo>
                  <a:pt x="553106" y="230694"/>
                </a:lnTo>
                <a:lnTo>
                  <a:pt x="553106" y="137210"/>
                </a:lnTo>
                <a:lnTo>
                  <a:pt x="546906" y="92060"/>
                </a:lnTo>
                <a:lnTo>
                  <a:pt x="529369" y="54281"/>
                </a:lnTo>
                <a:close/>
              </a:path>
              <a:path w="868045" h="368300">
                <a:moveTo>
                  <a:pt x="738043" y="0"/>
                </a:moveTo>
                <a:lnTo>
                  <a:pt x="695660" y="6549"/>
                </a:lnTo>
                <a:lnTo>
                  <a:pt x="660007" y="25138"/>
                </a:lnTo>
                <a:lnTo>
                  <a:pt x="632629" y="54172"/>
                </a:lnTo>
                <a:lnTo>
                  <a:pt x="615070" y="92060"/>
                </a:lnTo>
                <a:lnTo>
                  <a:pt x="608874" y="137210"/>
                </a:lnTo>
                <a:lnTo>
                  <a:pt x="608874" y="230694"/>
                </a:lnTo>
                <a:lnTo>
                  <a:pt x="615070" y="275844"/>
                </a:lnTo>
                <a:lnTo>
                  <a:pt x="632629" y="313732"/>
                </a:lnTo>
                <a:lnTo>
                  <a:pt x="660007" y="342766"/>
                </a:lnTo>
                <a:lnTo>
                  <a:pt x="695660" y="361355"/>
                </a:lnTo>
                <a:lnTo>
                  <a:pt x="738043" y="367905"/>
                </a:lnTo>
                <a:lnTo>
                  <a:pt x="780672" y="361355"/>
                </a:lnTo>
                <a:lnTo>
                  <a:pt x="816473" y="342766"/>
                </a:lnTo>
                <a:lnTo>
                  <a:pt x="843927" y="313732"/>
                </a:lnTo>
                <a:lnTo>
                  <a:pt x="738043" y="313623"/>
                </a:lnTo>
                <a:lnTo>
                  <a:pt x="708264" y="308016"/>
                </a:lnTo>
                <a:lnTo>
                  <a:pt x="684893" y="291760"/>
                </a:lnTo>
                <a:lnTo>
                  <a:pt x="669626" y="265703"/>
                </a:lnTo>
                <a:lnTo>
                  <a:pt x="664160" y="230694"/>
                </a:lnTo>
                <a:lnTo>
                  <a:pt x="664160" y="137210"/>
                </a:lnTo>
                <a:lnTo>
                  <a:pt x="669626" y="102413"/>
                </a:lnTo>
                <a:lnTo>
                  <a:pt x="684893" y="76332"/>
                </a:lnTo>
                <a:lnTo>
                  <a:pt x="708264" y="59958"/>
                </a:lnTo>
                <a:lnTo>
                  <a:pt x="738043" y="54281"/>
                </a:lnTo>
                <a:lnTo>
                  <a:pt x="843978" y="54281"/>
                </a:lnTo>
                <a:lnTo>
                  <a:pt x="816473" y="25138"/>
                </a:lnTo>
                <a:lnTo>
                  <a:pt x="780672" y="6549"/>
                </a:lnTo>
                <a:lnTo>
                  <a:pt x="738043" y="0"/>
                </a:lnTo>
                <a:close/>
              </a:path>
              <a:path w="868045" h="368300">
                <a:moveTo>
                  <a:pt x="843978" y="54281"/>
                </a:moveTo>
                <a:lnTo>
                  <a:pt x="738043" y="54281"/>
                </a:lnTo>
                <a:lnTo>
                  <a:pt x="768113" y="59958"/>
                </a:lnTo>
                <a:lnTo>
                  <a:pt x="791633" y="76332"/>
                </a:lnTo>
                <a:lnTo>
                  <a:pt x="806955" y="102413"/>
                </a:lnTo>
                <a:lnTo>
                  <a:pt x="812428" y="137210"/>
                </a:lnTo>
                <a:lnTo>
                  <a:pt x="812428" y="230694"/>
                </a:lnTo>
                <a:lnTo>
                  <a:pt x="806955" y="265703"/>
                </a:lnTo>
                <a:lnTo>
                  <a:pt x="791633" y="291760"/>
                </a:lnTo>
                <a:lnTo>
                  <a:pt x="768113" y="308016"/>
                </a:lnTo>
                <a:lnTo>
                  <a:pt x="738043" y="313623"/>
                </a:lnTo>
                <a:lnTo>
                  <a:pt x="843978" y="313623"/>
                </a:lnTo>
                <a:lnTo>
                  <a:pt x="861514" y="275844"/>
                </a:lnTo>
                <a:lnTo>
                  <a:pt x="867714" y="230694"/>
                </a:lnTo>
                <a:lnTo>
                  <a:pt x="867714" y="137210"/>
                </a:lnTo>
                <a:lnTo>
                  <a:pt x="861514" y="92060"/>
                </a:lnTo>
                <a:lnTo>
                  <a:pt x="843978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61257" y="7249457"/>
            <a:ext cx="742950" cy="368300"/>
          </a:xfrm>
          <a:custGeom>
            <a:avLst/>
            <a:gdLst/>
            <a:ahLst/>
            <a:cxnLst/>
            <a:rect l="l" t="t" r="r" b="b"/>
            <a:pathLst>
              <a:path w="742950" h="368300">
                <a:moveTo>
                  <a:pt x="127158" y="6031"/>
                </a:moveTo>
                <a:lnTo>
                  <a:pt x="42218" y="6031"/>
                </a:lnTo>
                <a:lnTo>
                  <a:pt x="0" y="60814"/>
                </a:lnTo>
                <a:lnTo>
                  <a:pt x="71872" y="60814"/>
                </a:lnTo>
                <a:lnTo>
                  <a:pt x="71872" y="362879"/>
                </a:lnTo>
                <a:lnTo>
                  <a:pt x="127158" y="362879"/>
                </a:lnTo>
                <a:lnTo>
                  <a:pt x="127158" y="6031"/>
                </a:lnTo>
                <a:close/>
              </a:path>
              <a:path w="742950" h="368300">
                <a:moveTo>
                  <a:pt x="413457" y="54281"/>
                </a:moveTo>
                <a:lnTo>
                  <a:pt x="314478" y="54281"/>
                </a:lnTo>
                <a:lnTo>
                  <a:pt x="338194" y="58309"/>
                </a:lnTo>
                <a:lnTo>
                  <a:pt x="356068" y="69547"/>
                </a:lnTo>
                <a:lnTo>
                  <a:pt x="367345" y="86722"/>
                </a:lnTo>
                <a:lnTo>
                  <a:pt x="371272" y="108562"/>
                </a:lnTo>
                <a:lnTo>
                  <a:pt x="367086" y="133040"/>
                </a:lnTo>
                <a:lnTo>
                  <a:pt x="355126" y="153607"/>
                </a:lnTo>
                <a:lnTo>
                  <a:pt x="336286" y="172384"/>
                </a:lnTo>
                <a:lnTo>
                  <a:pt x="311462" y="191491"/>
                </a:lnTo>
                <a:lnTo>
                  <a:pt x="271113" y="220430"/>
                </a:lnTo>
                <a:lnTo>
                  <a:pt x="233308" y="252243"/>
                </a:lnTo>
                <a:lnTo>
                  <a:pt x="205304" y="291501"/>
                </a:lnTo>
                <a:lnTo>
                  <a:pt x="194357" y="342774"/>
                </a:lnTo>
                <a:lnTo>
                  <a:pt x="194357" y="362879"/>
                </a:lnTo>
                <a:lnTo>
                  <a:pt x="430579" y="362879"/>
                </a:lnTo>
                <a:lnTo>
                  <a:pt x="430579" y="308597"/>
                </a:lnTo>
                <a:lnTo>
                  <a:pt x="267234" y="308597"/>
                </a:lnTo>
                <a:lnTo>
                  <a:pt x="279171" y="286483"/>
                </a:lnTo>
                <a:lnTo>
                  <a:pt x="299023" y="267384"/>
                </a:lnTo>
                <a:lnTo>
                  <a:pt x="323211" y="249793"/>
                </a:lnTo>
                <a:lnTo>
                  <a:pt x="348152" y="232202"/>
                </a:lnTo>
                <a:lnTo>
                  <a:pt x="382533" y="204731"/>
                </a:lnTo>
                <a:lnTo>
                  <a:pt x="407208" y="176790"/>
                </a:lnTo>
                <a:lnTo>
                  <a:pt x="422082" y="145267"/>
                </a:lnTo>
                <a:lnTo>
                  <a:pt x="427061" y="107054"/>
                </a:lnTo>
                <a:lnTo>
                  <a:pt x="417959" y="60430"/>
                </a:lnTo>
                <a:lnTo>
                  <a:pt x="413457" y="54281"/>
                </a:lnTo>
                <a:close/>
              </a:path>
              <a:path w="742950" h="368300">
                <a:moveTo>
                  <a:pt x="314980" y="0"/>
                </a:moveTo>
                <a:lnTo>
                  <a:pt x="267509" y="8300"/>
                </a:lnTo>
                <a:lnTo>
                  <a:pt x="229225" y="31726"/>
                </a:lnTo>
                <a:lnTo>
                  <a:pt x="203663" y="68063"/>
                </a:lnTo>
                <a:lnTo>
                  <a:pt x="194357" y="115095"/>
                </a:lnTo>
                <a:lnTo>
                  <a:pt x="250146" y="115095"/>
                </a:lnTo>
                <a:lnTo>
                  <a:pt x="255392" y="89690"/>
                </a:lnTo>
                <a:lnTo>
                  <a:pt x="269119" y="70552"/>
                </a:lnTo>
                <a:lnTo>
                  <a:pt x="289443" y="58482"/>
                </a:lnTo>
                <a:lnTo>
                  <a:pt x="314478" y="54281"/>
                </a:lnTo>
                <a:lnTo>
                  <a:pt x="413457" y="54281"/>
                </a:lnTo>
                <a:lnTo>
                  <a:pt x="393449" y="26952"/>
                </a:lnTo>
                <a:lnTo>
                  <a:pt x="357725" y="6761"/>
                </a:lnTo>
                <a:lnTo>
                  <a:pt x="314980" y="0"/>
                </a:lnTo>
                <a:close/>
              </a:path>
              <a:path w="742950" h="368300">
                <a:moveTo>
                  <a:pt x="612741" y="0"/>
                </a:moveTo>
                <a:lnTo>
                  <a:pt x="570358" y="6549"/>
                </a:lnTo>
                <a:lnTo>
                  <a:pt x="534705" y="25138"/>
                </a:lnTo>
                <a:lnTo>
                  <a:pt x="507327" y="54172"/>
                </a:lnTo>
                <a:lnTo>
                  <a:pt x="489768" y="92060"/>
                </a:lnTo>
                <a:lnTo>
                  <a:pt x="483572" y="137210"/>
                </a:lnTo>
                <a:lnTo>
                  <a:pt x="483572" y="230694"/>
                </a:lnTo>
                <a:lnTo>
                  <a:pt x="489768" y="275844"/>
                </a:lnTo>
                <a:lnTo>
                  <a:pt x="507327" y="313732"/>
                </a:lnTo>
                <a:lnTo>
                  <a:pt x="534705" y="342766"/>
                </a:lnTo>
                <a:lnTo>
                  <a:pt x="570358" y="361355"/>
                </a:lnTo>
                <a:lnTo>
                  <a:pt x="612741" y="367905"/>
                </a:lnTo>
                <a:lnTo>
                  <a:pt x="655370" y="361355"/>
                </a:lnTo>
                <a:lnTo>
                  <a:pt x="691171" y="342766"/>
                </a:lnTo>
                <a:lnTo>
                  <a:pt x="718625" y="313732"/>
                </a:lnTo>
                <a:lnTo>
                  <a:pt x="612741" y="313623"/>
                </a:lnTo>
                <a:lnTo>
                  <a:pt x="582962" y="308016"/>
                </a:lnTo>
                <a:lnTo>
                  <a:pt x="559591" y="291760"/>
                </a:lnTo>
                <a:lnTo>
                  <a:pt x="544324" y="265703"/>
                </a:lnTo>
                <a:lnTo>
                  <a:pt x="538858" y="230694"/>
                </a:lnTo>
                <a:lnTo>
                  <a:pt x="538858" y="137210"/>
                </a:lnTo>
                <a:lnTo>
                  <a:pt x="544324" y="102413"/>
                </a:lnTo>
                <a:lnTo>
                  <a:pt x="559591" y="76332"/>
                </a:lnTo>
                <a:lnTo>
                  <a:pt x="582962" y="59958"/>
                </a:lnTo>
                <a:lnTo>
                  <a:pt x="612741" y="54281"/>
                </a:lnTo>
                <a:lnTo>
                  <a:pt x="718676" y="54281"/>
                </a:lnTo>
                <a:lnTo>
                  <a:pt x="691171" y="25138"/>
                </a:lnTo>
                <a:lnTo>
                  <a:pt x="655370" y="6549"/>
                </a:lnTo>
                <a:lnTo>
                  <a:pt x="612741" y="0"/>
                </a:lnTo>
                <a:close/>
              </a:path>
              <a:path w="742950" h="368300">
                <a:moveTo>
                  <a:pt x="718676" y="54281"/>
                </a:moveTo>
                <a:lnTo>
                  <a:pt x="612741" y="54281"/>
                </a:lnTo>
                <a:lnTo>
                  <a:pt x="642811" y="59958"/>
                </a:lnTo>
                <a:lnTo>
                  <a:pt x="666331" y="76332"/>
                </a:lnTo>
                <a:lnTo>
                  <a:pt x="681653" y="102413"/>
                </a:lnTo>
                <a:lnTo>
                  <a:pt x="687126" y="137210"/>
                </a:lnTo>
                <a:lnTo>
                  <a:pt x="687126" y="230694"/>
                </a:lnTo>
                <a:lnTo>
                  <a:pt x="681653" y="265703"/>
                </a:lnTo>
                <a:lnTo>
                  <a:pt x="666331" y="291760"/>
                </a:lnTo>
                <a:lnTo>
                  <a:pt x="642811" y="308016"/>
                </a:lnTo>
                <a:lnTo>
                  <a:pt x="612741" y="313623"/>
                </a:lnTo>
                <a:lnTo>
                  <a:pt x="718676" y="313623"/>
                </a:lnTo>
                <a:lnTo>
                  <a:pt x="736212" y="275844"/>
                </a:lnTo>
                <a:lnTo>
                  <a:pt x="742412" y="230694"/>
                </a:lnTo>
                <a:lnTo>
                  <a:pt x="742412" y="137210"/>
                </a:lnTo>
                <a:lnTo>
                  <a:pt x="736212" y="92060"/>
                </a:lnTo>
                <a:lnTo>
                  <a:pt x="718676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64370" y="9479756"/>
            <a:ext cx="1146175" cy="368300"/>
          </a:xfrm>
          <a:custGeom>
            <a:avLst/>
            <a:gdLst/>
            <a:ahLst/>
            <a:cxnLst/>
            <a:rect l="l" t="t" r="r" b="b"/>
            <a:pathLst>
              <a:path w="1146175" h="368300">
                <a:moveTo>
                  <a:pt x="219101" y="54281"/>
                </a:moveTo>
                <a:lnTo>
                  <a:pt x="120121" y="54281"/>
                </a:lnTo>
                <a:lnTo>
                  <a:pt x="143838" y="58309"/>
                </a:lnTo>
                <a:lnTo>
                  <a:pt x="161712" y="69547"/>
                </a:lnTo>
                <a:lnTo>
                  <a:pt x="172989" y="86722"/>
                </a:lnTo>
                <a:lnTo>
                  <a:pt x="176916" y="108562"/>
                </a:lnTo>
                <a:lnTo>
                  <a:pt x="172730" y="133040"/>
                </a:lnTo>
                <a:lnTo>
                  <a:pt x="160769" y="153607"/>
                </a:lnTo>
                <a:lnTo>
                  <a:pt x="141930" y="172384"/>
                </a:lnTo>
                <a:lnTo>
                  <a:pt x="117106" y="191491"/>
                </a:lnTo>
                <a:lnTo>
                  <a:pt x="76756" y="220430"/>
                </a:lnTo>
                <a:lnTo>
                  <a:pt x="38951" y="252243"/>
                </a:lnTo>
                <a:lnTo>
                  <a:pt x="10947" y="291501"/>
                </a:lnTo>
                <a:lnTo>
                  <a:pt x="0" y="342774"/>
                </a:lnTo>
                <a:lnTo>
                  <a:pt x="0" y="362879"/>
                </a:lnTo>
                <a:lnTo>
                  <a:pt x="236223" y="362879"/>
                </a:lnTo>
                <a:lnTo>
                  <a:pt x="236223" y="308597"/>
                </a:lnTo>
                <a:lnTo>
                  <a:pt x="72877" y="308597"/>
                </a:lnTo>
                <a:lnTo>
                  <a:pt x="84814" y="286483"/>
                </a:lnTo>
                <a:lnTo>
                  <a:pt x="104666" y="267384"/>
                </a:lnTo>
                <a:lnTo>
                  <a:pt x="128854" y="249793"/>
                </a:lnTo>
                <a:lnTo>
                  <a:pt x="153796" y="232202"/>
                </a:lnTo>
                <a:lnTo>
                  <a:pt x="188177" y="204731"/>
                </a:lnTo>
                <a:lnTo>
                  <a:pt x="212852" y="176790"/>
                </a:lnTo>
                <a:lnTo>
                  <a:pt x="227726" y="145267"/>
                </a:lnTo>
                <a:lnTo>
                  <a:pt x="232704" y="107054"/>
                </a:lnTo>
                <a:lnTo>
                  <a:pt x="223603" y="60430"/>
                </a:lnTo>
                <a:lnTo>
                  <a:pt x="219101" y="54281"/>
                </a:lnTo>
                <a:close/>
              </a:path>
              <a:path w="1146175" h="368300">
                <a:moveTo>
                  <a:pt x="120624" y="0"/>
                </a:moveTo>
                <a:lnTo>
                  <a:pt x="73152" y="8300"/>
                </a:lnTo>
                <a:lnTo>
                  <a:pt x="34868" y="31726"/>
                </a:lnTo>
                <a:lnTo>
                  <a:pt x="9305" y="68063"/>
                </a:lnTo>
                <a:lnTo>
                  <a:pt x="0" y="115095"/>
                </a:lnTo>
                <a:lnTo>
                  <a:pt x="55788" y="115095"/>
                </a:lnTo>
                <a:lnTo>
                  <a:pt x="61034" y="89690"/>
                </a:lnTo>
                <a:lnTo>
                  <a:pt x="74762" y="70552"/>
                </a:lnTo>
                <a:lnTo>
                  <a:pt x="95086" y="58482"/>
                </a:lnTo>
                <a:lnTo>
                  <a:pt x="120121" y="54281"/>
                </a:lnTo>
                <a:lnTo>
                  <a:pt x="219101" y="54281"/>
                </a:lnTo>
                <a:lnTo>
                  <a:pt x="199093" y="26952"/>
                </a:lnTo>
                <a:lnTo>
                  <a:pt x="163369" y="6761"/>
                </a:lnTo>
                <a:lnTo>
                  <a:pt x="120624" y="0"/>
                </a:lnTo>
                <a:close/>
              </a:path>
              <a:path w="1146175" h="368300">
                <a:moveTo>
                  <a:pt x="334948" y="262860"/>
                </a:moveTo>
                <a:lnTo>
                  <a:pt x="278154" y="262860"/>
                </a:lnTo>
                <a:lnTo>
                  <a:pt x="289125" y="304294"/>
                </a:lnTo>
                <a:lnTo>
                  <a:pt x="316164" y="337623"/>
                </a:lnTo>
                <a:lnTo>
                  <a:pt x="354982" y="359831"/>
                </a:lnTo>
                <a:lnTo>
                  <a:pt x="401292" y="367905"/>
                </a:lnTo>
                <a:lnTo>
                  <a:pt x="450775" y="359321"/>
                </a:lnTo>
                <a:lnTo>
                  <a:pt x="489562" y="335424"/>
                </a:lnTo>
                <a:lnTo>
                  <a:pt x="504708" y="313623"/>
                </a:lnTo>
                <a:lnTo>
                  <a:pt x="401292" y="313623"/>
                </a:lnTo>
                <a:lnTo>
                  <a:pt x="378133" y="309791"/>
                </a:lnTo>
                <a:lnTo>
                  <a:pt x="358508" y="299173"/>
                </a:lnTo>
                <a:lnTo>
                  <a:pt x="343689" y="283090"/>
                </a:lnTo>
                <a:lnTo>
                  <a:pt x="334948" y="262860"/>
                </a:lnTo>
                <a:close/>
              </a:path>
              <a:path w="1146175" h="368300">
                <a:moveTo>
                  <a:pt x="502590" y="180936"/>
                </a:moveTo>
                <a:lnTo>
                  <a:pt x="402800" y="180936"/>
                </a:lnTo>
                <a:lnTo>
                  <a:pt x="429124" y="186072"/>
                </a:lnTo>
                <a:lnTo>
                  <a:pt x="449793" y="200161"/>
                </a:lnTo>
                <a:lnTo>
                  <a:pt x="463301" y="221223"/>
                </a:lnTo>
                <a:lnTo>
                  <a:pt x="468138" y="247280"/>
                </a:lnTo>
                <a:lnTo>
                  <a:pt x="463348" y="273124"/>
                </a:lnTo>
                <a:lnTo>
                  <a:pt x="449793" y="294210"/>
                </a:lnTo>
                <a:lnTo>
                  <a:pt x="428700" y="308417"/>
                </a:lnTo>
                <a:lnTo>
                  <a:pt x="401292" y="313623"/>
                </a:lnTo>
                <a:lnTo>
                  <a:pt x="504708" y="313623"/>
                </a:lnTo>
                <a:lnTo>
                  <a:pt x="514872" y="298993"/>
                </a:lnTo>
                <a:lnTo>
                  <a:pt x="523927" y="252808"/>
                </a:lnTo>
                <a:lnTo>
                  <a:pt x="515878" y="203671"/>
                </a:lnTo>
                <a:lnTo>
                  <a:pt x="502590" y="180936"/>
                </a:lnTo>
                <a:close/>
              </a:path>
              <a:path w="1146175" h="368300">
                <a:moveTo>
                  <a:pt x="498797" y="6031"/>
                </a:moveTo>
                <a:lnTo>
                  <a:pt x="328917" y="6031"/>
                </a:lnTo>
                <a:lnTo>
                  <a:pt x="290719" y="202045"/>
                </a:lnTo>
                <a:lnTo>
                  <a:pt x="340477" y="217626"/>
                </a:lnTo>
                <a:lnTo>
                  <a:pt x="350992" y="202564"/>
                </a:lnTo>
                <a:lnTo>
                  <a:pt x="365042" y="190988"/>
                </a:lnTo>
                <a:lnTo>
                  <a:pt x="382389" y="183559"/>
                </a:lnTo>
                <a:lnTo>
                  <a:pt x="402800" y="180936"/>
                </a:lnTo>
                <a:lnTo>
                  <a:pt x="502590" y="180936"/>
                </a:lnTo>
                <a:lnTo>
                  <a:pt x="493080" y="164664"/>
                </a:lnTo>
                <a:lnTo>
                  <a:pt x="466269" y="145251"/>
                </a:lnTo>
                <a:lnTo>
                  <a:pt x="355555" y="145251"/>
                </a:lnTo>
                <a:lnTo>
                  <a:pt x="372141" y="59809"/>
                </a:lnTo>
                <a:lnTo>
                  <a:pt x="498797" y="59809"/>
                </a:lnTo>
                <a:lnTo>
                  <a:pt x="498797" y="6031"/>
                </a:lnTo>
                <a:close/>
              </a:path>
              <a:path w="1146175" h="368300">
                <a:moveTo>
                  <a:pt x="411344" y="129671"/>
                </a:moveTo>
                <a:lnTo>
                  <a:pt x="394711" y="130833"/>
                </a:lnTo>
                <a:lnTo>
                  <a:pt x="379680" y="134069"/>
                </a:lnTo>
                <a:lnTo>
                  <a:pt x="366534" y="139000"/>
                </a:lnTo>
                <a:lnTo>
                  <a:pt x="355555" y="145251"/>
                </a:lnTo>
                <a:lnTo>
                  <a:pt x="466269" y="145251"/>
                </a:lnTo>
                <a:lnTo>
                  <a:pt x="457560" y="138945"/>
                </a:lnTo>
                <a:lnTo>
                  <a:pt x="411344" y="129671"/>
                </a:lnTo>
                <a:close/>
              </a:path>
              <a:path w="1146175" h="368300">
                <a:moveTo>
                  <a:pt x="701587" y="0"/>
                </a:moveTo>
                <a:lnTo>
                  <a:pt x="659203" y="6549"/>
                </a:lnTo>
                <a:lnTo>
                  <a:pt x="623550" y="25138"/>
                </a:lnTo>
                <a:lnTo>
                  <a:pt x="596173" y="54172"/>
                </a:lnTo>
                <a:lnTo>
                  <a:pt x="578614" y="92060"/>
                </a:lnTo>
                <a:lnTo>
                  <a:pt x="572418" y="137210"/>
                </a:lnTo>
                <a:lnTo>
                  <a:pt x="572418" y="230694"/>
                </a:lnTo>
                <a:lnTo>
                  <a:pt x="578614" y="275844"/>
                </a:lnTo>
                <a:lnTo>
                  <a:pt x="596173" y="313732"/>
                </a:lnTo>
                <a:lnTo>
                  <a:pt x="623550" y="342766"/>
                </a:lnTo>
                <a:lnTo>
                  <a:pt x="659203" y="361355"/>
                </a:lnTo>
                <a:lnTo>
                  <a:pt x="701587" y="367905"/>
                </a:lnTo>
                <a:lnTo>
                  <a:pt x="744215" y="361355"/>
                </a:lnTo>
                <a:lnTo>
                  <a:pt x="780017" y="342766"/>
                </a:lnTo>
                <a:lnTo>
                  <a:pt x="807471" y="313732"/>
                </a:lnTo>
                <a:lnTo>
                  <a:pt x="701587" y="313623"/>
                </a:lnTo>
                <a:lnTo>
                  <a:pt x="671807" y="308016"/>
                </a:lnTo>
                <a:lnTo>
                  <a:pt x="648436" y="291760"/>
                </a:lnTo>
                <a:lnTo>
                  <a:pt x="633170" y="265703"/>
                </a:lnTo>
                <a:lnTo>
                  <a:pt x="627704" y="230694"/>
                </a:lnTo>
                <a:lnTo>
                  <a:pt x="627704" y="137210"/>
                </a:lnTo>
                <a:lnTo>
                  <a:pt x="633170" y="102413"/>
                </a:lnTo>
                <a:lnTo>
                  <a:pt x="648436" y="76332"/>
                </a:lnTo>
                <a:lnTo>
                  <a:pt x="671807" y="59958"/>
                </a:lnTo>
                <a:lnTo>
                  <a:pt x="701587" y="54281"/>
                </a:lnTo>
                <a:lnTo>
                  <a:pt x="807521" y="54281"/>
                </a:lnTo>
                <a:lnTo>
                  <a:pt x="780017" y="25138"/>
                </a:lnTo>
                <a:lnTo>
                  <a:pt x="744215" y="6549"/>
                </a:lnTo>
                <a:lnTo>
                  <a:pt x="701587" y="0"/>
                </a:lnTo>
                <a:close/>
              </a:path>
              <a:path w="1146175" h="368300">
                <a:moveTo>
                  <a:pt x="807521" y="54281"/>
                </a:moveTo>
                <a:lnTo>
                  <a:pt x="701587" y="54281"/>
                </a:lnTo>
                <a:lnTo>
                  <a:pt x="731656" y="59958"/>
                </a:lnTo>
                <a:lnTo>
                  <a:pt x="755177" y="76332"/>
                </a:lnTo>
                <a:lnTo>
                  <a:pt x="770498" y="102413"/>
                </a:lnTo>
                <a:lnTo>
                  <a:pt x="775972" y="137210"/>
                </a:lnTo>
                <a:lnTo>
                  <a:pt x="775972" y="230694"/>
                </a:lnTo>
                <a:lnTo>
                  <a:pt x="770498" y="265703"/>
                </a:lnTo>
                <a:lnTo>
                  <a:pt x="755177" y="291760"/>
                </a:lnTo>
                <a:lnTo>
                  <a:pt x="731656" y="308016"/>
                </a:lnTo>
                <a:lnTo>
                  <a:pt x="701587" y="313623"/>
                </a:lnTo>
                <a:lnTo>
                  <a:pt x="807521" y="313623"/>
                </a:lnTo>
                <a:lnTo>
                  <a:pt x="825058" y="275844"/>
                </a:lnTo>
                <a:lnTo>
                  <a:pt x="831258" y="230694"/>
                </a:lnTo>
                <a:lnTo>
                  <a:pt x="831258" y="137210"/>
                </a:lnTo>
                <a:lnTo>
                  <a:pt x="825058" y="92060"/>
                </a:lnTo>
                <a:lnTo>
                  <a:pt x="807521" y="54281"/>
                </a:lnTo>
                <a:close/>
              </a:path>
              <a:path w="1146175" h="368300">
                <a:moveTo>
                  <a:pt x="1016205" y="0"/>
                </a:moveTo>
                <a:lnTo>
                  <a:pt x="973822" y="6549"/>
                </a:lnTo>
                <a:lnTo>
                  <a:pt x="938169" y="25138"/>
                </a:lnTo>
                <a:lnTo>
                  <a:pt x="910791" y="54172"/>
                </a:lnTo>
                <a:lnTo>
                  <a:pt x="893232" y="92060"/>
                </a:lnTo>
                <a:lnTo>
                  <a:pt x="887036" y="137210"/>
                </a:lnTo>
                <a:lnTo>
                  <a:pt x="887036" y="230694"/>
                </a:lnTo>
                <a:lnTo>
                  <a:pt x="893232" y="275844"/>
                </a:lnTo>
                <a:lnTo>
                  <a:pt x="910791" y="313732"/>
                </a:lnTo>
                <a:lnTo>
                  <a:pt x="938169" y="342766"/>
                </a:lnTo>
                <a:lnTo>
                  <a:pt x="973822" y="361355"/>
                </a:lnTo>
                <a:lnTo>
                  <a:pt x="1016205" y="367905"/>
                </a:lnTo>
                <a:lnTo>
                  <a:pt x="1058834" y="361355"/>
                </a:lnTo>
                <a:lnTo>
                  <a:pt x="1094635" y="342766"/>
                </a:lnTo>
                <a:lnTo>
                  <a:pt x="1122089" y="313732"/>
                </a:lnTo>
                <a:lnTo>
                  <a:pt x="1016205" y="313623"/>
                </a:lnTo>
                <a:lnTo>
                  <a:pt x="986426" y="308016"/>
                </a:lnTo>
                <a:lnTo>
                  <a:pt x="963055" y="291760"/>
                </a:lnTo>
                <a:lnTo>
                  <a:pt x="947788" y="265703"/>
                </a:lnTo>
                <a:lnTo>
                  <a:pt x="942323" y="230694"/>
                </a:lnTo>
                <a:lnTo>
                  <a:pt x="942323" y="137210"/>
                </a:lnTo>
                <a:lnTo>
                  <a:pt x="947788" y="102413"/>
                </a:lnTo>
                <a:lnTo>
                  <a:pt x="963055" y="76332"/>
                </a:lnTo>
                <a:lnTo>
                  <a:pt x="986426" y="59958"/>
                </a:lnTo>
                <a:lnTo>
                  <a:pt x="1016205" y="54281"/>
                </a:lnTo>
                <a:lnTo>
                  <a:pt x="1122140" y="54281"/>
                </a:lnTo>
                <a:lnTo>
                  <a:pt x="1094635" y="25138"/>
                </a:lnTo>
                <a:lnTo>
                  <a:pt x="1058834" y="6549"/>
                </a:lnTo>
                <a:lnTo>
                  <a:pt x="1016205" y="0"/>
                </a:lnTo>
                <a:close/>
              </a:path>
              <a:path w="1146175" h="368300">
                <a:moveTo>
                  <a:pt x="1122140" y="54281"/>
                </a:moveTo>
                <a:lnTo>
                  <a:pt x="1016205" y="54281"/>
                </a:lnTo>
                <a:lnTo>
                  <a:pt x="1046275" y="59958"/>
                </a:lnTo>
                <a:lnTo>
                  <a:pt x="1069795" y="76332"/>
                </a:lnTo>
                <a:lnTo>
                  <a:pt x="1085117" y="102413"/>
                </a:lnTo>
                <a:lnTo>
                  <a:pt x="1090590" y="137210"/>
                </a:lnTo>
                <a:lnTo>
                  <a:pt x="1090590" y="230694"/>
                </a:lnTo>
                <a:lnTo>
                  <a:pt x="1085117" y="265703"/>
                </a:lnTo>
                <a:lnTo>
                  <a:pt x="1069795" y="291760"/>
                </a:lnTo>
                <a:lnTo>
                  <a:pt x="1046275" y="308016"/>
                </a:lnTo>
                <a:lnTo>
                  <a:pt x="1016205" y="313623"/>
                </a:lnTo>
                <a:lnTo>
                  <a:pt x="1122140" y="313623"/>
                </a:lnTo>
                <a:lnTo>
                  <a:pt x="1139677" y="275844"/>
                </a:lnTo>
                <a:lnTo>
                  <a:pt x="1145877" y="230694"/>
                </a:lnTo>
                <a:lnTo>
                  <a:pt x="1145877" y="137210"/>
                </a:lnTo>
                <a:lnTo>
                  <a:pt x="1139677" y="92060"/>
                </a:lnTo>
                <a:lnTo>
                  <a:pt x="1122140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7265" y="9479756"/>
            <a:ext cx="864869" cy="368300"/>
          </a:xfrm>
          <a:custGeom>
            <a:avLst/>
            <a:gdLst/>
            <a:ahLst/>
            <a:cxnLst/>
            <a:rect l="l" t="t" r="r" b="b"/>
            <a:pathLst>
              <a:path w="864869" h="368300">
                <a:moveTo>
                  <a:pt x="122635" y="0"/>
                </a:moveTo>
                <a:lnTo>
                  <a:pt x="72939" y="9376"/>
                </a:lnTo>
                <a:lnTo>
                  <a:pt x="34176" y="35056"/>
                </a:lnTo>
                <a:lnTo>
                  <a:pt x="8983" y="73364"/>
                </a:lnTo>
                <a:lnTo>
                  <a:pt x="0" y="120624"/>
                </a:lnTo>
                <a:lnTo>
                  <a:pt x="9447" y="166730"/>
                </a:lnTo>
                <a:lnTo>
                  <a:pt x="34490" y="202988"/>
                </a:lnTo>
                <a:lnTo>
                  <a:pt x="70183" y="226712"/>
                </a:lnTo>
                <a:lnTo>
                  <a:pt x="111577" y="235217"/>
                </a:lnTo>
                <a:lnTo>
                  <a:pt x="117105" y="235217"/>
                </a:lnTo>
                <a:lnTo>
                  <a:pt x="15580" y="362879"/>
                </a:lnTo>
                <a:lnTo>
                  <a:pt x="84939" y="362879"/>
                </a:lnTo>
                <a:lnTo>
                  <a:pt x="204558" y="213103"/>
                </a:lnTo>
                <a:lnTo>
                  <a:pt x="221096" y="190658"/>
                </a:lnTo>
                <a:lnTo>
                  <a:pt x="222979" y="187470"/>
                </a:lnTo>
                <a:lnTo>
                  <a:pt x="122635" y="187470"/>
                </a:lnTo>
                <a:lnTo>
                  <a:pt x="96153" y="182177"/>
                </a:lnTo>
                <a:lnTo>
                  <a:pt x="75138" y="167743"/>
                </a:lnTo>
                <a:lnTo>
                  <a:pt x="61285" y="146335"/>
                </a:lnTo>
                <a:lnTo>
                  <a:pt x="56291" y="120121"/>
                </a:lnTo>
                <a:lnTo>
                  <a:pt x="61285" y="94198"/>
                </a:lnTo>
                <a:lnTo>
                  <a:pt x="75138" y="72940"/>
                </a:lnTo>
                <a:lnTo>
                  <a:pt x="96153" y="58561"/>
                </a:lnTo>
                <a:lnTo>
                  <a:pt x="122635" y="53275"/>
                </a:lnTo>
                <a:lnTo>
                  <a:pt x="223162" y="53275"/>
                </a:lnTo>
                <a:lnTo>
                  <a:pt x="211092" y="34993"/>
                </a:lnTo>
                <a:lnTo>
                  <a:pt x="172329" y="9368"/>
                </a:lnTo>
                <a:lnTo>
                  <a:pt x="122635" y="0"/>
                </a:lnTo>
                <a:close/>
              </a:path>
              <a:path w="864869" h="368300">
                <a:moveTo>
                  <a:pt x="223162" y="53275"/>
                </a:moveTo>
                <a:lnTo>
                  <a:pt x="122635" y="53275"/>
                </a:lnTo>
                <a:lnTo>
                  <a:pt x="149115" y="58561"/>
                </a:lnTo>
                <a:lnTo>
                  <a:pt x="170130" y="72940"/>
                </a:lnTo>
                <a:lnTo>
                  <a:pt x="183983" y="94198"/>
                </a:lnTo>
                <a:lnTo>
                  <a:pt x="188977" y="120121"/>
                </a:lnTo>
                <a:lnTo>
                  <a:pt x="183983" y="146335"/>
                </a:lnTo>
                <a:lnTo>
                  <a:pt x="170130" y="167743"/>
                </a:lnTo>
                <a:lnTo>
                  <a:pt x="149115" y="182177"/>
                </a:lnTo>
                <a:lnTo>
                  <a:pt x="122635" y="187470"/>
                </a:lnTo>
                <a:lnTo>
                  <a:pt x="222979" y="187470"/>
                </a:lnTo>
                <a:lnTo>
                  <a:pt x="233960" y="168874"/>
                </a:lnTo>
                <a:lnTo>
                  <a:pt x="242300" y="145958"/>
                </a:lnTo>
                <a:lnTo>
                  <a:pt x="245268" y="120121"/>
                </a:lnTo>
                <a:lnTo>
                  <a:pt x="236285" y="73152"/>
                </a:lnTo>
                <a:lnTo>
                  <a:pt x="223162" y="53275"/>
                </a:lnTo>
                <a:close/>
              </a:path>
              <a:path w="864869" h="368300">
                <a:moveTo>
                  <a:pt x="420402" y="0"/>
                </a:moveTo>
                <a:lnTo>
                  <a:pt x="378019" y="6549"/>
                </a:lnTo>
                <a:lnTo>
                  <a:pt x="342366" y="25138"/>
                </a:lnTo>
                <a:lnTo>
                  <a:pt x="314989" y="54172"/>
                </a:lnTo>
                <a:lnTo>
                  <a:pt x="297430" y="92060"/>
                </a:lnTo>
                <a:lnTo>
                  <a:pt x="291234" y="137210"/>
                </a:lnTo>
                <a:lnTo>
                  <a:pt x="291234" y="230694"/>
                </a:lnTo>
                <a:lnTo>
                  <a:pt x="297430" y="275844"/>
                </a:lnTo>
                <a:lnTo>
                  <a:pt x="314989" y="313732"/>
                </a:lnTo>
                <a:lnTo>
                  <a:pt x="342366" y="342766"/>
                </a:lnTo>
                <a:lnTo>
                  <a:pt x="378019" y="361355"/>
                </a:lnTo>
                <a:lnTo>
                  <a:pt x="420402" y="367905"/>
                </a:lnTo>
                <a:lnTo>
                  <a:pt x="463031" y="361355"/>
                </a:lnTo>
                <a:lnTo>
                  <a:pt x="498833" y="342766"/>
                </a:lnTo>
                <a:lnTo>
                  <a:pt x="526287" y="313732"/>
                </a:lnTo>
                <a:lnTo>
                  <a:pt x="420402" y="313623"/>
                </a:lnTo>
                <a:lnTo>
                  <a:pt x="390623" y="308016"/>
                </a:lnTo>
                <a:lnTo>
                  <a:pt x="367252" y="291760"/>
                </a:lnTo>
                <a:lnTo>
                  <a:pt x="351986" y="265703"/>
                </a:lnTo>
                <a:lnTo>
                  <a:pt x="346520" y="230694"/>
                </a:lnTo>
                <a:lnTo>
                  <a:pt x="346520" y="137210"/>
                </a:lnTo>
                <a:lnTo>
                  <a:pt x="351986" y="102413"/>
                </a:lnTo>
                <a:lnTo>
                  <a:pt x="367252" y="76332"/>
                </a:lnTo>
                <a:lnTo>
                  <a:pt x="390623" y="59958"/>
                </a:lnTo>
                <a:lnTo>
                  <a:pt x="420402" y="54281"/>
                </a:lnTo>
                <a:lnTo>
                  <a:pt x="526337" y="54281"/>
                </a:lnTo>
                <a:lnTo>
                  <a:pt x="498833" y="25138"/>
                </a:lnTo>
                <a:lnTo>
                  <a:pt x="463031" y="6549"/>
                </a:lnTo>
                <a:lnTo>
                  <a:pt x="420402" y="0"/>
                </a:lnTo>
                <a:close/>
              </a:path>
              <a:path w="864869" h="368300">
                <a:moveTo>
                  <a:pt x="526337" y="54281"/>
                </a:moveTo>
                <a:lnTo>
                  <a:pt x="420402" y="54281"/>
                </a:lnTo>
                <a:lnTo>
                  <a:pt x="450472" y="59958"/>
                </a:lnTo>
                <a:lnTo>
                  <a:pt x="473992" y="76332"/>
                </a:lnTo>
                <a:lnTo>
                  <a:pt x="489314" y="102413"/>
                </a:lnTo>
                <a:lnTo>
                  <a:pt x="494788" y="137210"/>
                </a:lnTo>
                <a:lnTo>
                  <a:pt x="494788" y="230694"/>
                </a:lnTo>
                <a:lnTo>
                  <a:pt x="489314" y="265703"/>
                </a:lnTo>
                <a:lnTo>
                  <a:pt x="473992" y="291760"/>
                </a:lnTo>
                <a:lnTo>
                  <a:pt x="450472" y="308016"/>
                </a:lnTo>
                <a:lnTo>
                  <a:pt x="420402" y="313623"/>
                </a:lnTo>
                <a:lnTo>
                  <a:pt x="526337" y="313623"/>
                </a:lnTo>
                <a:lnTo>
                  <a:pt x="543874" y="275844"/>
                </a:lnTo>
                <a:lnTo>
                  <a:pt x="550074" y="230694"/>
                </a:lnTo>
                <a:lnTo>
                  <a:pt x="550074" y="137210"/>
                </a:lnTo>
                <a:lnTo>
                  <a:pt x="543874" y="92060"/>
                </a:lnTo>
                <a:lnTo>
                  <a:pt x="526337" y="54281"/>
                </a:lnTo>
                <a:close/>
              </a:path>
              <a:path w="864869" h="368300">
                <a:moveTo>
                  <a:pt x="735021" y="0"/>
                </a:moveTo>
                <a:lnTo>
                  <a:pt x="692638" y="6549"/>
                </a:lnTo>
                <a:lnTo>
                  <a:pt x="656985" y="25138"/>
                </a:lnTo>
                <a:lnTo>
                  <a:pt x="629607" y="54172"/>
                </a:lnTo>
                <a:lnTo>
                  <a:pt x="612048" y="92060"/>
                </a:lnTo>
                <a:lnTo>
                  <a:pt x="605852" y="137210"/>
                </a:lnTo>
                <a:lnTo>
                  <a:pt x="605852" y="230694"/>
                </a:lnTo>
                <a:lnTo>
                  <a:pt x="612048" y="275844"/>
                </a:lnTo>
                <a:lnTo>
                  <a:pt x="629607" y="313732"/>
                </a:lnTo>
                <a:lnTo>
                  <a:pt x="656985" y="342766"/>
                </a:lnTo>
                <a:lnTo>
                  <a:pt x="692638" y="361355"/>
                </a:lnTo>
                <a:lnTo>
                  <a:pt x="735021" y="367905"/>
                </a:lnTo>
                <a:lnTo>
                  <a:pt x="777650" y="361355"/>
                </a:lnTo>
                <a:lnTo>
                  <a:pt x="813451" y="342766"/>
                </a:lnTo>
                <a:lnTo>
                  <a:pt x="840905" y="313732"/>
                </a:lnTo>
                <a:lnTo>
                  <a:pt x="735021" y="313623"/>
                </a:lnTo>
                <a:lnTo>
                  <a:pt x="705242" y="308016"/>
                </a:lnTo>
                <a:lnTo>
                  <a:pt x="681871" y="291760"/>
                </a:lnTo>
                <a:lnTo>
                  <a:pt x="666604" y="265703"/>
                </a:lnTo>
                <a:lnTo>
                  <a:pt x="661139" y="230694"/>
                </a:lnTo>
                <a:lnTo>
                  <a:pt x="661139" y="137210"/>
                </a:lnTo>
                <a:lnTo>
                  <a:pt x="666604" y="102413"/>
                </a:lnTo>
                <a:lnTo>
                  <a:pt x="681871" y="76332"/>
                </a:lnTo>
                <a:lnTo>
                  <a:pt x="705242" y="59958"/>
                </a:lnTo>
                <a:lnTo>
                  <a:pt x="735021" y="54281"/>
                </a:lnTo>
                <a:lnTo>
                  <a:pt x="840956" y="54281"/>
                </a:lnTo>
                <a:lnTo>
                  <a:pt x="813451" y="25138"/>
                </a:lnTo>
                <a:lnTo>
                  <a:pt x="777650" y="6549"/>
                </a:lnTo>
                <a:lnTo>
                  <a:pt x="735021" y="0"/>
                </a:lnTo>
                <a:close/>
              </a:path>
              <a:path w="864869" h="368300">
                <a:moveTo>
                  <a:pt x="840956" y="54281"/>
                </a:moveTo>
                <a:lnTo>
                  <a:pt x="735021" y="54281"/>
                </a:lnTo>
                <a:lnTo>
                  <a:pt x="765091" y="59958"/>
                </a:lnTo>
                <a:lnTo>
                  <a:pt x="788611" y="76332"/>
                </a:lnTo>
                <a:lnTo>
                  <a:pt x="803933" y="102413"/>
                </a:lnTo>
                <a:lnTo>
                  <a:pt x="809406" y="137210"/>
                </a:lnTo>
                <a:lnTo>
                  <a:pt x="809406" y="230694"/>
                </a:lnTo>
                <a:lnTo>
                  <a:pt x="803933" y="265703"/>
                </a:lnTo>
                <a:lnTo>
                  <a:pt x="788611" y="291760"/>
                </a:lnTo>
                <a:lnTo>
                  <a:pt x="765091" y="308016"/>
                </a:lnTo>
                <a:lnTo>
                  <a:pt x="735021" y="313623"/>
                </a:lnTo>
                <a:lnTo>
                  <a:pt x="840956" y="313623"/>
                </a:lnTo>
                <a:lnTo>
                  <a:pt x="858492" y="275844"/>
                </a:lnTo>
                <a:lnTo>
                  <a:pt x="864693" y="230694"/>
                </a:lnTo>
                <a:lnTo>
                  <a:pt x="864693" y="137210"/>
                </a:lnTo>
                <a:lnTo>
                  <a:pt x="858492" y="92060"/>
                </a:lnTo>
                <a:lnTo>
                  <a:pt x="840956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7425" y="5239047"/>
            <a:ext cx="867410" cy="368300"/>
          </a:xfrm>
          <a:custGeom>
            <a:avLst/>
            <a:gdLst/>
            <a:ahLst/>
            <a:cxnLst/>
            <a:rect l="l" t="t" r="r" b="b"/>
            <a:pathLst>
              <a:path w="867409" h="368300">
                <a:moveTo>
                  <a:pt x="228685" y="6031"/>
                </a:moveTo>
                <a:lnTo>
                  <a:pt x="159324" y="6031"/>
                </a:lnTo>
                <a:lnTo>
                  <a:pt x="40209" y="155303"/>
                </a:lnTo>
                <a:lnTo>
                  <a:pt x="23960" y="177740"/>
                </a:lnTo>
                <a:lnTo>
                  <a:pt x="11245" y="199470"/>
                </a:lnTo>
                <a:lnTo>
                  <a:pt x="2960" y="222236"/>
                </a:lnTo>
                <a:lnTo>
                  <a:pt x="0" y="247782"/>
                </a:lnTo>
                <a:lnTo>
                  <a:pt x="8905" y="294964"/>
                </a:lnTo>
                <a:lnTo>
                  <a:pt x="33926" y="333099"/>
                </a:lnTo>
                <a:lnTo>
                  <a:pt x="72516" y="358606"/>
                </a:lnTo>
                <a:lnTo>
                  <a:pt x="122132" y="367905"/>
                </a:lnTo>
                <a:lnTo>
                  <a:pt x="172039" y="358598"/>
                </a:lnTo>
                <a:lnTo>
                  <a:pt x="210779" y="333036"/>
                </a:lnTo>
                <a:lnTo>
                  <a:pt x="222836" y="314628"/>
                </a:lnTo>
                <a:lnTo>
                  <a:pt x="122132" y="314628"/>
                </a:lnTo>
                <a:lnTo>
                  <a:pt x="95652" y="309414"/>
                </a:lnTo>
                <a:lnTo>
                  <a:pt x="74637" y="295153"/>
                </a:lnTo>
                <a:lnTo>
                  <a:pt x="60784" y="273918"/>
                </a:lnTo>
                <a:lnTo>
                  <a:pt x="55789" y="247782"/>
                </a:lnTo>
                <a:lnTo>
                  <a:pt x="60784" y="221859"/>
                </a:lnTo>
                <a:lnTo>
                  <a:pt x="74637" y="200601"/>
                </a:lnTo>
                <a:lnTo>
                  <a:pt x="95652" y="186221"/>
                </a:lnTo>
                <a:lnTo>
                  <a:pt x="122132" y="180936"/>
                </a:lnTo>
                <a:lnTo>
                  <a:pt x="221381" y="180936"/>
                </a:lnTo>
                <a:lnTo>
                  <a:pt x="210340" y="164916"/>
                </a:lnTo>
                <a:lnTo>
                  <a:pt x="174796" y="141191"/>
                </a:lnTo>
                <a:lnTo>
                  <a:pt x="133693" y="132686"/>
                </a:lnTo>
                <a:lnTo>
                  <a:pt x="128164" y="132686"/>
                </a:lnTo>
                <a:lnTo>
                  <a:pt x="228685" y="6031"/>
                </a:lnTo>
                <a:close/>
              </a:path>
              <a:path w="867409" h="368300">
                <a:moveTo>
                  <a:pt x="221381" y="180936"/>
                </a:moveTo>
                <a:lnTo>
                  <a:pt x="122132" y="180936"/>
                </a:lnTo>
                <a:lnTo>
                  <a:pt x="148692" y="186221"/>
                </a:lnTo>
                <a:lnTo>
                  <a:pt x="169880" y="200601"/>
                </a:lnTo>
                <a:lnTo>
                  <a:pt x="183906" y="221859"/>
                </a:lnTo>
                <a:lnTo>
                  <a:pt x="188979" y="247782"/>
                </a:lnTo>
                <a:lnTo>
                  <a:pt x="183906" y="273918"/>
                </a:lnTo>
                <a:lnTo>
                  <a:pt x="169880" y="295153"/>
                </a:lnTo>
                <a:lnTo>
                  <a:pt x="148692" y="309414"/>
                </a:lnTo>
                <a:lnTo>
                  <a:pt x="122132" y="314628"/>
                </a:lnTo>
                <a:lnTo>
                  <a:pt x="222836" y="314628"/>
                </a:lnTo>
                <a:lnTo>
                  <a:pt x="235855" y="294752"/>
                </a:lnTo>
                <a:lnTo>
                  <a:pt x="244768" y="247280"/>
                </a:lnTo>
                <a:lnTo>
                  <a:pt x="235328" y="201174"/>
                </a:lnTo>
                <a:lnTo>
                  <a:pt x="221381" y="180936"/>
                </a:lnTo>
                <a:close/>
              </a:path>
              <a:path w="867409" h="368300">
                <a:moveTo>
                  <a:pt x="422916" y="0"/>
                </a:moveTo>
                <a:lnTo>
                  <a:pt x="380533" y="6549"/>
                </a:lnTo>
                <a:lnTo>
                  <a:pt x="344880" y="25138"/>
                </a:lnTo>
                <a:lnTo>
                  <a:pt x="317503" y="54172"/>
                </a:lnTo>
                <a:lnTo>
                  <a:pt x="299944" y="92060"/>
                </a:lnTo>
                <a:lnTo>
                  <a:pt x="293748" y="137210"/>
                </a:lnTo>
                <a:lnTo>
                  <a:pt x="293748" y="230694"/>
                </a:lnTo>
                <a:lnTo>
                  <a:pt x="299944" y="275844"/>
                </a:lnTo>
                <a:lnTo>
                  <a:pt x="317503" y="313732"/>
                </a:lnTo>
                <a:lnTo>
                  <a:pt x="344880" y="342766"/>
                </a:lnTo>
                <a:lnTo>
                  <a:pt x="380533" y="361355"/>
                </a:lnTo>
                <a:lnTo>
                  <a:pt x="422916" y="367905"/>
                </a:lnTo>
                <a:lnTo>
                  <a:pt x="465545" y="361355"/>
                </a:lnTo>
                <a:lnTo>
                  <a:pt x="501347" y="342766"/>
                </a:lnTo>
                <a:lnTo>
                  <a:pt x="528801" y="313732"/>
                </a:lnTo>
                <a:lnTo>
                  <a:pt x="422916" y="313623"/>
                </a:lnTo>
                <a:lnTo>
                  <a:pt x="393137" y="308016"/>
                </a:lnTo>
                <a:lnTo>
                  <a:pt x="369766" y="291760"/>
                </a:lnTo>
                <a:lnTo>
                  <a:pt x="354500" y="265703"/>
                </a:lnTo>
                <a:lnTo>
                  <a:pt x="349034" y="230694"/>
                </a:lnTo>
                <a:lnTo>
                  <a:pt x="349034" y="137210"/>
                </a:lnTo>
                <a:lnTo>
                  <a:pt x="354500" y="102413"/>
                </a:lnTo>
                <a:lnTo>
                  <a:pt x="369766" y="76332"/>
                </a:lnTo>
                <a:lnTo>
                  <a:pt x="393137" y="59958"/>
                </a:lnTo>
                <a:lnTo>
                  <a:pt x="422916" y="54281"/>
                </a:lnTo>
                <a:lnTo>
                  <a:pt x="528851" y="54281"/>
                </a:lnTo>
                <a:lnTo>
                  <a:pt x="501347" y="25138"/>
                </a:lnTo>
                <a:lnTo>
                  <a:pt x="465545" y="6549"/>
                </a:lnTo>
                <a:lnTo>
                  <a:pt x="422916" y="0"/>
                </a:lnTo>
                <a:close/>
              </a:path>
              <a:path w="867409" h="368300">
                <a:moveTo>
                  <a:pt x="528851" y="54281"/>
                </a:moveTo>
                <a:lnTo>
                  <a:pt x="422916" y="54281"/>
                </a:lnTo>
                <a:lnTo>
                  <a:pt x="452986" y="59958"/>
                </a:lnTo>
                <a:lnTo>
                  <a:pt x="476506" y="76332"/>
                </a:lnTo>
                <a:lnTo>
                  <a:pt x="491828" y="102413"/>
                </a:lnTo>
                <a:lnTo>
                  <a:pt x="497302" y="137210"/>
                </a:lnTo>
                <a:lnTo>
                  <a:pt x="497302" y="230694"/>
                </a:lnTo>
                <a:lnTo>
                  <a:pt x="491828" y="265703"/>
                </a:lnTo>
                <a:lnTo>
                  <a:pt x="476506" y="291760"/>
                </a:lnTo>
                <a:lnTo>
                  <a:pt x="452986" y="308016"/>
                </a:lnTo>
                <a:lnTo>
                  <a:pt x="422916" y="313623"/>
                </a:lnTo>
                <a:lnTo>
                  <a:pt x="528851" y="313623"/>
                </a:lnTo>
                <a:lnTo>
                  <a:pt x="546388" y="275844"/>
                </a:lnTo>
                <a:lnTo>
                  <a:pt x="552588" y="230694"/>
                </a:lnTo>
                <a:lnTo>
                  <a:pt x="552588" y="137210"/>
                </a:lnTo>
                <a:lnTo>
                  <a:pt x="546388" y="92060"/>
                </a:lnTo>
                <a:lnTo>
                  <a:pt x="528851" y="54281"/>
                </a:lnTo>
                <a:close/>
              </a:path>
              <a:path w="867409" h="368300">
                <a:moveTo>
                  <a:pt x="737535" y="0"/>
                </a:moveTo>
                <a:lnTo>
                  <a:pt x="695152" y="6549"/>
                </a:lnTo>
                <a:lnTo>
                  <a:pt x="659499" y="25138"/>
                </a:lnTo>
                <a:lnTo>
                  <a:pt x="632121" y="54172"/>
                </a:lnTo>
                <a:lnTo>
                  <a:pt x="614562" y="92060"/>
                </a:lnTo>
                <a:lnTo>
                  <a:pt x="608366" y="137210"/>
                </a:lnTo>
                <a:lnTo>
                  <a:pt x="608366" y="230694"/>
                </a:lnTo>
                <a:lnTo>
                  <a:pt x="614562" y="275844"/>
                </a:lnTo>
                <a:lnTo>
                  <a:pt x="632121" y="313732"/>
                </a:lnTo>
                <a:lnTo>
                  <a:pt x="659499" y="342766"/>
                </a:lnTo>
                <a:lnTo>
                  <a:pt x="695152" y="361355"/>
                </a:lnTo>
                <a:lnTo>
                  <a:pt x="737535" y="367905"/>
                </a:lnTo>
                <a:lnTo>
                  <a:pt x="780164" y="361355"/>
                </a:lnTo>
                <a:lnTo>
                  <a:pt x="815965" y="342766"/>
                </a:lnTo>
                <a:lnTo>
                  <a:pt x="843419" y="313732"/>
                </a:lnTo>
                <a:lnTo>
                  <a:pt x="737535" y="313623"/>
                </a:lnTo>
                <a:lnTo>
                  <a:pt x="707756" y="308016"/>
                </a:lnTo>
                <a:lnTo>
                  <a:pt x="684385" y="291760"/>
                </a:lnTo>
                <a:lnTo>
                  <a:pt x="669118" y="265703"/>
                </a:lnTo>
                <a:lnTo>
                  <a:pt x="663653" y="230694"/>
                </a:lnTo>
                <a:lnTo>
                  <a:pt x="663653" y="137210"/>
                </a:lnTo>
                <a:lnTo>
                  <a:pt x="669118" y="102413"/>
                </a:lnTo>
                <a:lnTo>
                  <a:pt x="684385" y="76332"/>
                </a:lnTo>
                <a:lnTo>
                  <a:pt x="707756" y="59958"/>
                </a:lnTo>
                <a:lnTo>
                  <a:pt x="737535" y="54281"/>
                </a:lnTo>
                <a:lnTo>
                  <a:pt x="843470" y="54281"/>
                </a:lnTo>
                <a:lnTo>
                  <a:pt x="815965" y="25138"/>
                </a:lnTo>
                <a:lnTo>
                  <a:pt x="780164" y="6549"/>
                </a:lnTo>
                <a:lnTo>
                  <a:pt x="737535" y="0"/>
                </a:lnTo>
                <a:close/>
              </a:path>
              <a:path w="867409" h="368300">
                <a:moveTo>
                  <a:pt x="843470" y="54281"/>
                </a:moveTo>
                <a:lnTo>
                  <a:pt x="737535" y="54281"/>
                </a:lnTo>
                <a:lnTo>
                  <a:pt x="767605" y="59958"/>
                </a:lnTo>
                <a:lnTo>
                  <a:pt x="791125" y="76332"/>
                </a:lnTo>
                <a:lnTo>
                  <a:pt x="806447" y="102413"/>
                </a:lnTo>
                <a:lnTo>
                  <a:pt x="811920" y="137210"/>
                </a:lnTo>
                <a:lnTo>
                  <a:pt x="811920" y="230694"/>
                </a:lnTo>
                <a:lnTo>
                  <a:pt x="806447" y="265703"/>
                </a:lnTo>
                <a:lnTo>
                  <a:pt x="791125" y="291760"/>
                </a:lnTo>
                <a:lnTo>
                  <a:pt x="767605" y="308016"/>
                </a:lnTo>
                <a:lnTo>
                  <a:pt x="737535" y="313623"/>
                </a:lnTo>
                <a:lnTo>
                  <a:pt x="843470" y="313623"/>
                </a:lnTo>
                <a:lnTo>
                  <a:pt x="861006" y="275844"/>
                </a:lnTo>
                <a:lnTo>
                  <a:pt x="867207" y="230694"/>
                </a:lnTo>
                <a:lnTo>
                  <a:pt x="867207" y="137210"/>
                </a:lnTo>
                <a:lnTo>
                  <a:pt x="861006" y="92060"/>
                </a:lnTo>
                <a:lnTo>
                  <a:pt x="843470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8282" y="5343756"/>
            <a:ext cx="1057275" cy="368300"/>
          </a:xfrm>
          <a:custGeom>
            <a:avLst/>
            <a:gdLst/>
            <a:ahLst/>
            <a:cxnLst/>
            <a:rect l="l" t="t" r="r" b="b"/>
            <a:pathLst>
              <a:path w="1057275" h="368300">
                <a:moveTo>
                  <a:pt x="127158" y="6031"/>
                </a:moveTo>
                <a:lnTo>
                  <a:pt x="42218" y="6031"/>
                </a:lnTo>
                <a:lnTo>
                  <a:pt x="0" y="60814"/>
                </a:lnTo>
                <a:lnTo>
                  <a:pt x="71872" y="60814"/>
                </a:lnTo>
                <a:lnTo>
                  <a:pt x="71872" y="362879"/>
                </a:lnTo>
                <a:lnTo>
                  <a:pt x="127158" y="362879"/>
                </a:lnTo>
                <a:lnTo>
                  <a:pt x="127158" y="6031"/>
                </a:lnTo>
                <a:close/>
              </a:path>
              <a:path w="1057275" h="368300">
                <a:moveTo>
                  <a:pt x="413459" y="54281"/>
                </a:moveTo>
                <a:lnTo>
                  <a:pt x="314480" y="54281"/>
                </a:lnTo>
                <a:lnTo>
                  <a:pt x="338197" y="58309"/>
                </a:lnTo>
                <a:lnTo>
                  <a:pt x="356070" y="69547"/>
                </a:lnTo>
                <a:lnTo>
                  <a:pt x="367347" y="86722"/>
                </a:lnTo>
                <a:lnTo>
                  <a:pt x="371274" y="108562"/>
                </a:lnTo>
                <a:lnTo>
                  <a:pt x="367088" y="133040"/>
                </a:lnTo>
                <a:lnTo>
                  <a:pt x="355128" y="153607"/>
                </a:lnTo>
                <a:lnTo>
                  <a:pt x="336288" y="172384"/>
                </a:lnTo>
                <a:lnTo>
                  <a:pt x="311464" y="191491"/>
                </a:lnTo>
                <a:lnTo>
                  <a:pt x="271115" y="220430"/>
                </a:lnTo>
                <a:lnTo>
                  <a:pt x="233310" y="252243"/>
                </a:lnTo>
                <a:lnTo>
                  <a:pt x="205305" y="291501"/>
                </a:lnTo>
                <a:lnTo>
                  <a:pt x="194358" y="342774"/>
                </a:lnTo>
                <a:lnTo>
                  <a:pt x="194358" y="362879"/>
                </a:lnTo>
                <a:lnTo>
                  <a:pt x="430581" y="362879"/>
                </a:lnTo>
                <a:lnTo>
                  <a:pt x="430581" y="308597"/>
                </a:lnTo>
                <a:lnTo>
                  <a:pt x="267235" y="308597"/>
                </a:lnTo>
                <a:lnTo>
                  <a:pt x="279172" y="286483"/>
                </a:lnTo>
                <a:lnTo>
                  <a:pt x="299025" y="267384"/>
                </a:lnTo>
                <a:lnTo>
                  <a:pt x="323213" y="249793"/>
                </a:lnTo>
                <a:lnTo>
                  <a:pt x="348154" y="232202"/>
                </a:lnTo>
                <a:lnTo>
                  <a:pt x="382535" y="204731"/>
                </a:lnTo>
                <a:lnTo>
                  <a:pt x="407210" y="176790"/>
                </a:lnTo>
                <a:lnTo>
                  <a:pt x="422084" y="145267"/>
                </a:lnTo>
                <a:lnTo>
                  <a:pt x="427063" y="107054"/>
                </a:lnTo>
                <a:lnTo>
                  <a:pt x="417961" y="60430"/>
                </a:lnTo>
                <a:lnTo>
                  <a:pt x="413459" y="54281"/>
                </a:lnTo>
                <a:close/>
              </a:path>
              <a:path w="1057275" h="368300">
                <a:moveTo>
                  <a:pt x="314983" y="0"/>
                </a:moveTo>
                <a:lnTo>
                  <a:pt x="267510" y="8300"/>
                </a:lnTo>
                <a:lnTo>
                  <a:pt x="229226" y="31726"/>
                </a:lnTo>
                <a:lnTo>
                  <a:pt x="203664" y="68063"/>
                </a:lnTo>
                <a:lnTo>
                  <a:pt x="194358" y="115095"/>
                </a:lnTo>
                <a:lnTo>
                  <a:pt x="250147" y="115095"/>
                </a:lnTo>
                <a:lnTo>
                  <a:pt x="255393" y="89690"/>
                </a:lnTo>
                <a:lnTo>
                  <a:pt x="269120" y="70552"/>
                </a:lnTo>
                <a:lnTo>
                  <a:pt x="289444" y="58482"/>
                </a:lnTo>
                <a:lnTo>
                  <a:pt x="314480" y="54281"/>
                </a:lnTo>
                <a:lnTo>
                  <a:pt x="413459" y="54281"/>
                </a:lnTo>
                <a:lnTo>
                  <a:pt x="393451" y="26952"/>
                </a:lnTo>
                <a:lnTo>
                  <a:pt x="357727" y="6761"/>
                </a:lnTo>
                <a:lnTo>
                  <a:pt x="314983" y="0"/>
                </a:lnTo>
                <a:close/>
              </a:path>
              <a:path w="1057275" h="368300">
                <a:moveTo>
                  <a:pt x="612736" y="0"/>
                </a:moveTo>
                <a:lnTo>
                  <a:pt x="570352" y="6549"/>
                </a:lnTo>
                <a:lnTo>
                  <a:pt x="534700" y="25138"/>
                </a:lnTo>
                <a:lnTo>
                  <a:pt x="507322" y="54172"/>
                </a:lnTo>
                <a:lnTo>
                  <a:pt x="489763" y="92060"/>
                </a:lnTo>
                <a:lnTo>
                  <a:pt x="483567" y="137210"/>
                </a:lnTo>
                <a:lnTo>
                  <a:pt x="483567" y="230694"/>
                </a:lnTo>
                <a:lnTo>
                  <a:pt x="489763" y="275844"/>
                </a:lnTo>
                <a:lnTo>
                  <a:pt x="507322" y="313732"/>
                </a:lnTo>
                <a:lnTo>
                  <a:pt x="534700" y="342766"/>
                </a:lnTo>
                <a:lnTo>
                  <a:pt x="570352" y="361355"/>
                </a:lnTo>
                <a:lnTo>
                  <a:pt x="612736" y="367905"/>
                </a:lnTo>
                <a:lnTo>
                  <a:pt x="655365" y="361355"/>
                </a:lnTo>
                <a:lnTo>
                  <a:pt x="691166" y="342766"/>
                </a:lnTo>
                <a:lnTo>
                  <a:pt x="718620" y="313732"/>
                </a:lnTo>
                <a:lnTo>
                  <a:pt x="612736" y="313623"/>
                </a:lnTo>
                <a:lnTo>
                  <a:pt x="582957" y="308016"/>
                </a:lnTo>
                <a:lnTo>
                  <a:pt x="559586" y="291760"/>
                </a:lnTo>
                <a:lnTo>
                  <a:pt x="544319" y="265703"/>
                </a:lnTo>
                <a:lnTo>
                  <a:pt x="538853" y="230694"/>
                </a:lnTo>
                <a:lnTo>
                  <a:pt x="538853" y="137210"/>
                </a:lnTo>
                <a:lnTo>
                  <a:pt x="544319" y="102413"/>
                </a:lnTo>
                <a:lnTo>
                  <a:pt x="559586" y="76332"/>
                </a:lnTo>
                <a:lnTo>
                  <a:pt x="582957" y="59958"/>
                </a:lnTo>
                <a:lnTo>
                  <a:pt x="612736" y="54281"/>
                </a:lnTo>
                <a:lnTo>
                  <a:pt x="718671" y="54281"/>
                </a:lnTo>
                <a:lnTo>
                  <a:pt x="691166" y="25138"/>
                </a:lnTo>
                <a:lnTo>
                  <a:pt x="655365" y="6549"/>
                </a:lnTo>
                <a:lnTo>
                  <a:pt x="612736" y="0"/>
                </a:lnTo>
                <a:close/>
              </a:path>
              <a:path w="1057275" h="368300">
                <a:moveTo>
                  <a:pt x="718671" y="54281"/>
                </a:moveTo>
                <a:lnTo>
                  <a:pt x="612736" y="54281"/>
                </a:lnTo>
                <a:lnTo>
                  <a:pt x="642806" y="59958"/>
                </a:lnTo>
                <a:lnTo>
                  <a:pt x="666326" y="76332"/>
                </a:lnTo>
                <a:lnTo>
                  <a:pt x="681647" y="102413"/>
                </a:lnTo>
                <a:lnTo>
                  <a:pt x="687121" y="137210"/>
                </a:lnTo>
                <a:lnTo>
                  <a:pt x="687121" y="230694"/>
                </a:lnTo>
                <a:lnTo>
                  <a:pt x="681647" y="265703"/>
                </a:lnTo>
                <a:lnTo>
                  <a:pt x="666326" y="291760"/>
                </a:lnTo>
                <a:lnTo>
                  <a:pt x="642806" y="308016"/>
                </a:lnTo>
                <a:lnTo>
                  <a:pt x="612736" y="313623"/>
                </a:lnTo>
                <a:lnTo>
                  <a:pt x="718671" y="313623"/>
                </a:lnTo>
                <a:lnTo>
                  <a:pt x="736207" y="275844"/>
                </a:lnTo>
                <a:lnTo>
                  <a:pt x="742407" y="230694"/>
                </a:lnTo>
                <a:lnTo>
                  <a:pt x="742407" y="137210"/>
                </a:lnTo>
                <a:lnTo>
                  <a:pt x="736207" y="92060"/>
                </a:lnTo>
                <a:lnTo>
                  <a:pt x="718671" y="54281"/>
                </a:lnTo>
                <a:close/>
              </a:path>
              <a:path w="1057275" h="368300">
                <a:moveTo>
                  <a:pt x="927355" y="0"/>
                </a:moveTo>
                <a:lnTo>
                  <a:pt x="884971" y="6549"/>
                </a:lnTo>
                <a:lnTo>
                  <a:pt x="849318" y="25138"/>
                </a:lnTo>
                <a:lnTo>
                  <a:pt x="821941" y="54172"/>
                </a:lnTo>
                <a:lnTo>
                  <a:pt x="804382" y="92060"/>
                </a:lnTo>
                <a:lnTo>
                  <a:pt x="798186" y="137210"/>
                </a:lnTo>
                <a:lnTo>
                  <a:pt x="798186" y="230694"/>
                </a:lnTo>
                <a:lnTo>
                  <a:pt x="804382" y="275844"/>
                </a:lnTo>
                <a:lnTo>
                  <a:pt x="821941" y="313732"/>
                </a:lnTo>
                <a:lnTo>
                  <a:pt x="849318" y="342766"/>
                </a:lnTo>
                <a:lnTo>
                  <a:pt x="884971" y="361355"/>
                </a:lnTo>
                <a:lnTo>
                  <a:pt x="927355" y="367905"/>
                </a:lnTo>
                <a:lnTo>
                  <a:pt x="969983" y="361355"/>
                </a:lnTo>
                <a:lnTo>
                  <a:pt x="1005785" y="342766"/>
                </a:lnTo>
                <a:lnTo>
                  <a:pt x="1033239" y="313732"/>
                </a:lnTo>
                <a:lnTo>
                  <a:pt x="927355" y="313623"/>
                </a:lnTo>
                <a:lnTo>
                  <a:pt x="897575" y="308016"/>
                </a:lnTo>
                <a:lnTo>
                  <a:pt x="874204" y="291760"/>
                </a:lnTo>
                <a:lnTo>
                  <a:pt x="858938" y="265703"/>
                </a:lnTo>
                <a:lnTo>
                  <a:pt x="853472" y="230694"/>
                </a:lnTo>
                <a:lnTo>
                  <a:pt x="853472" y="137210"/>
                </a:lnTo>
                <a:lnTo>
                  <a:pt x="858938" y="102413"/>
                </a:lnTo>
                <a:lnTo>
                  <a:pt x="874204" y="76332"/>
                </a:lnTo>
                <a:lnTo>
                  <a:pt x="897575" y="59958"/>
                </a:lnTo>
                <a:lnTo>
                  <a:pt x="927355" y="54281"/>
                </a:lnTo>
                <a:lnTo>
                  <a:pt x="1033289" y="54281"/>
                </a:lnTo>
                <a:lnTo>
                  <a:pt x="1005785" y="25138"/>
                </a:lnTo>
                <a:lnTo>
                  <a:pt x="969983" y="6549"/>
                </a:lnTo>
                <a:lnTo>
                  <a:pt x="927355" y="0"/>
                </a:lnTo>
                <a:close/>
              </a:path>
              <a:path w="1057275" h="368300">
                <a:moveTo>
                  <a:pt x="1033289" y="54281"/>
                </a:moveTo>
                <a:lnTo>
                  <a:pt x="927355" y="54281"/>
                </a:lnTo>
                <a:lnTo>
                  <a:pt x="957424" y="59958"/>
                </a:lnTo>
                <a:lnTo>
                  <a:pt x="980945" y="76332"/>
                </a:lnTo>
                <a:lnTo>
                  <a:pt x="996266" y="102413"/>
                </a:lnTo>
                <a:lnTo>
                  <a:pt x="1001740" y="137210"/>
                </a:lnTo>
                <a:lnTo>
                  <a:pt x="1001740" y="230694"/>
                </a:lnTo>
                <a:lnTo>
                  <a:pt x="996266" y="265703"/>
                </a:lnTo>
                <a:lnTo>
                  <a:pt x="980945" y="291760"/>
                </a:lnTo>
                <a:lnTo>
                  <a:pt x="957424" y="308016"/>
                </a:lnTo>
                <a:lnTo>
                  <a:pt x="927355" y="313623"/>
                </a:lnTo>
                <a:lnTo>
                  <a:pt x="1033289" y="313623"/>
                </a:lnTo>
                <a:lnTo>
                  <a:pt x="1050826" y="275844"/>
                </a:lnTo>
                <a:lnTo>
                  <a:pt x="1057026" y="230694"/>
                </a:lnTo>
                <a:lnTo>
                  <a:pt x="1057026" y="137210"/>
                </a:lnTo>
                <a:lnTo>
                  <a:pt x="1050826" y="92060"/>
                </a:lnTo>
                <a:lnTo>
                  <a:pt x="1033289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81639" y="5343756"/>
            <a:ext cx="908050" cy="368300"/>
          </a:xfrm>
          <a:custGeom>
            <a:avLst/>
            <a:gdLst/>
            <a:ahLst/>
            <a:cxnLst/>
            <a:rect l="l" t="t" r="r" b="b"/>
            <a:pathLst>
              <a:path w="908050" h="368300">
                <a:moveTo>
                  <a:pt x="239741" y="273415"/>
                </a:moveTo>
                <a:lnTo>
                  <a:pt x="184455" y="273415"/>
                </a:lnTo>
                <a:lnTo>
                  <a:pt x="184455" y="362879"/>
                </a:lnTo>
                <a:lnTo>
                  <a:pt x="239741" y="362879"/>
                </a:lnTo>
                <a:lnTo>
                  <a:pt x="239741" y="273415"/>
                </a:lnTo>
                <a:close/>
              </a:path>
              <a:path w="908050" h="368300">
                <a:moveTo>
                  <a:pt x="239741" y="6031"/>
                </a:moveTo>
                <a:lnTo>
                  <a:pt x="190486" y="6031"/>
                </a:lnTo>
                <a:lnTo>
                  <a:pt x="0" y="228683"/>
                </a:lnTo>
                <a:lnTo>
                  <a:pt x="0" y="273415"/>
                </a:lnTo>
                <a:lnTo>
                  <a:pt x="287488" y="273415"/>
                </a:lnTo>
                <a:lnTo>
                  <a:pt x="287488" y="222150"/>
                </a:lnTo>
                <a:lnTo>
                  <a:pt x="69359" y="222150"/>
                </a:lnTo>
                <a:lnTo>
                  <a:pt x="184455" y="88458"/>
                </a:lnTo>
                <a:lnTo>
                  <a:pt x="239741" y="88458"/>
                </a:lnTo>
                <a:lnTo>
                  <a:pt x="239741" y="6031"/>
                </a:lnTo>
                <a:close/>
              </a:path>
              <a:path w="908050" h="368300">
                <a:moveTo>
                  <a:pt x="239741" y="88458"/>
                </a:moveTo>
                <a:lnTo>
                  <a:pt x="184455" y="88458"/>
                </a:lnTo>
                <a:lnTo>
                  <a:pt x="184455" y="222150"/>
                </a:lnTo>
                <a:lnTo>
                  <a:pt x="239741" y="222150"/>
                </a:lnTo>
                <a:lnTo>
                  <a:pt x="239741" y="88458"/>
                </a:lnTo>
                <a:close/>
              </a:path>
              <a:path w="908050" h="368300">
                <a:moveTo>
                  <a:pt x="463392" y="0"/>
                </a:moveTo>
                <a:lnTo>
                  <a:pt x="421008" y="6549"/>
                </a:lnTo>
                <a:lnTo>
                  <a:pt x="385354" y="25138"/>
                </a:lnTo>
                <a:lnTo>
                  <a:pt x="357975" y="54172"/>
                </a:lnTo>
                <a:lnTo>
                  <a:pt x="340415" y="92060"/>
                </a:lnTo>
                <a:lnTo>
                  <a:pt x="334219" y="137210"/>
                </a:lnTo>
                <a:lnTo>
                  <a:pt x="334219" y="230694"/>
                </a:lnTo>
                <a:lnTo>
                  <a:pt x="340415" y="275844"/>
                </a:lnTo>
                <a:lnTo>
                  <a:pt x="357975" y="313732"/>
                </a:lnTo>
                <a:lnTo>
                  <a:pt x="385354" y="342766"/>
                </a:lnTo>
                <a:lnTo>
                  <a:pt x="421008" y="361355"/>
                </a:lnTo>
                <a:lnTo>
                  <a:pt x="463392" y="367905"/>
                </a:lnTo>
                <a:lnTo>
                  <a:pt x="506020" y="361355"/>
                </a:lnTo>
                <a:lnTo>
                  <a:pt x="541822" y="342766"/>
                </a:lnTo>
                <a:lnTo>
                  <a:pt x="569276" y="313732"/>
                </a:lnTo>
                <a:lnTo>
                  <a:pt x="463392" y="313623"/>
                </a:lnTo>
                <a:lnTo>
                  <a:pt x="433612" y="308016"/>
                </a:lnTo>
                <a:lnTo>
                  <a:pt x="410241" y="291760"/>
                </a:lnTo>
                <a:lnTo>
                  <a:pt x="394975" y="265703"/>
                </a:lnTo>
                <a:lnTo>
                  <a:pt x="389509" y="230694"/>
                </a:lnTo>
                <a:lnTo>
                  <a:pt x="389509" y="137210"/>
                </a:lnTo>
                <a:lnTo>
                  <a:pt x="394975" y="102413"/>
                </a:lnTo>
                <a:lnTo>
                  <a:pt x="410241" y="76332"/>
                </a:lnTo>
                <a:lnTo>
                  <a:pt x="433612" y="59958"/>
                </a:lnTo>
                <a:lnTo>
                  <a:pt x="463392" y="54281"/>
                </a:lnTo>
                <a:lnTo>
                  <a:pt x="569326" y="54281"/>
                </a:lnTo>
                <a:lnTo>
                  <a:pt x="541822" y="25138"/>
                </a:lnTo>
                <a:lnTo>
                  <a:pt x="506020" y="6549"/>
                </a:lnTo>
                <a:lnTo>
                  <a:pt x="463392" y="0"/>
                </a:lnTo>
                <a:close/>
              </a:path>
              <a:path w="908050" h="368300">
                <a:moveTo>
                  <a:pt x="569326" y="54281"/>
                </a:moveTo>
                <a:lnTo>
                  <a:pt x="463392" y="54281"/>
                </a:lnTo>
                <a:lnTo>
                  <a:pt x="493461" y="59958"/>
                </a:lnTo>
                <a:lnTo>
                  <a:pt x="516982" y="76332"/>
                </a:lnTo>
                <a:lnTo>
                  <a:pt x="532303" y="102413"/>
                </a:lnTo>
                <a:lnTo>
                  <a:pt x="537777" y="137210"/>
                </a:lnTo>
                <a:lnTo>
                  <a:pt x="537777" y="230694"/>
                </a:lnTo>
                <a:lnTo>
                  <a:pt x="532303" y="265703"/>
                </a:lnTo>
                <a:lnTo>
                  <a:pt x="516982" y="291760"/>
                </a:lnTo>
                <a:lnTo>
                  <a:pt x="493461" y="308016"/>
                </a:lnTo>
                <a:lnTo>
                  <a:pt x="463392" y="313623"/>
                </a:lnTo>
                <a:lnTo>
                  <a:pt x="569326" y="313623"/>
                </a:lnTo>
                <a:lnTo>
                  <a:pt x="586863" y="275844"/>
                </a:lnTo>
                <a:lnTo>
                  <a:pt x="593063" y="230694"/>
                </a:lnTo>
                <a:lnTo>
                  <a:pt x="593063" y="137210"/>
                </a:lnTo>
                <a:lnTo>
                  <a:pt x="586863" y="92060"/>
                </a:lnTo>
                <a:lnTo>
                  <a:pt x="569326" y="54281"/>
                </a:lnTo>
                <a:close/>
              </a:path>
              <a:path w="908050" h="368300">
                <a:moveTo>
                  <a:pt x="778000" y="0"/>
                </a:moveTo>
                <a:lnTo>
                  <a:pt x="735616" y="6549"/>
                </a:lnTo>
                <a:lnTo>
                  <a:pt x="699964" y="25138"/>
                </a:lnTo>
                <a:lnTo>
                  <a:pt x="672586" y="54172"/>
                </a:lnTo>
                <a:lnTo>
                  <a:pt x="655027" y="92060"/>
                </a:lnTo>
                <a:lnTo>
                  <a:pt x="648831" y="137210"/>
                </a:lnTo>
                <a:lnTo>
                  <a:pt x="648831" y="230694"/>
                </a:lnTo>
                <a:lnTo>
                  <a:pt x="655027" y="275844"/>
                </a:lnTo>
                <a:lnTo>
                  <a:pt x="672586" y="313732"/>
                </a:lnTo>
                <a:lnTo>
                  <a:pt x="699964" y="342766"/>
                </a:lnTo>
                <a:lnTo>
                  <a:pt x="735616" y="361355"/>
                </a:lnTo>
                <a:lnTo>
                  <a:pt x="778000" y="367905"/>
                </a:lnTo>
                <a:lnTo>
                  <a:pt x="820629" y="361355"/>
                </a:lnTo>
                <a:lnTo>
                  <a:pt x="856430" y="342766"/>
                </a:lnTo>
                <a:lnTo>
                  <a:pt x="883884" y="313732"/>
                </a:lnTo>
                <a:lnTo>
                  <a:pt x="778000" y="313623"/>
                </a:lnTo>
                <a:lnTo>
                  <a:pt x="748221" y="308016"/>
                </a:lnTo>
                <a:lnTo>
                  <a:pt x="724850" y="291760"/>
                </a:lnTo>
                <a:lnTo>
                  <a:pt x="709583" y="265703"/>
                </a:lnTo>
                <a:lnTo>
                  <a:pt x="704117" y="230694"/>
                </a:lnTo>
                <a:lnTo>
                  <a:pt x="704117" y="137210"/>
                </a:lnTo>
                <a:lnTo>
                  <a:pt x="709583" y="102413"/>
                </a:lnTo>
                <a:lnTo>
                  <a:pt x="724850" y="76332"/>
                </a:lnTo>
                <a:lnTo>
                  <a:pt x="748221" y="59958"/>
                </a:lnTo>
                <a:lnTo>
                  <a:pt x="778000" y="54281"/>
                </a:lnTo>
                <a:lnTo>
                  <a:pt x="883935" y="54281"/>
                </a:lnTo>
                <a:lnTo>
                  <a:pt x="856430" y="25138"/>
                </a:lnTo>
                <a:lnTo>
                  <a:pt x="820629" y="6549"/>
                </a:lnTo>
                <a:lnTo>
                  <a:pt x="778000" y="0"/>
                </a:lnTo>
                <a:close/>
              </a:path>
              <a:path w="908050" h="368300">
                <a:moveTo>
                  <a:pt x="883935" y="54281"/>
                </a:moveTo>
                <a:lnTo>
                  <a:pt x="778000" y="54281"/>
                </a:lnTo>
                <a:lnTo>
                  <a:pt x="808070" y="59958"/>
                </a:lnTo>
                <a:lnTo>
                  <a:pt x="831590" y="76332"/>
                </a:lnTo>
                <a:lnTo>
                  <a:pt x="846911" y="102413"/>
                </a:lnTo>
                <a:lnTo>
                  <a:pt x="852385" y="137210"/>
                </a:lnTo>
                <a:lnTo>
                  <a:pt x="852385" y="230694"/>
                </a:lnTo>
                <a:lnTo>
                  <a:pt x="846911" y="265703"/>
                </a:lnTo>
                <a:lnTo>
                  <a:pt x="831590" y="291760"/>
                </a:lnTo>
                <a:lnTo>
                  <a:pt x="808070" y="308016"/>
                </a:lnTo>
                <a:lnTo>
                  <a:pt x="778000" y="313623"/>
                </a:lnTo>
                <a:lnTo>
                  <a:pt x="883935" y="313623"/>
                </a:lnTo>
                <a:lnTo>
                  <a:pt x="901471" y="275844"/>
                </a:lnTo>
                <a:lnTo>
                  <a:pt x="907671" y="230694"/>
                </a:lnTo>
                <a:lnTo>
                  <a:pt x="907671" y="137210"/>
                </a:lnTo>
                <a:lnTo>
                  <a:pt x="901471" y="92060"/>
                </a:lnTo>
                <a:lnTo>
                  <a:pt x="883935" y="54281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1835" y="3908572"/>
            <a:ext cx="2334688" cy="709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9701" y="5914705"/>
            <a:ext cx="1825625" cy="752475"/>
          </a:xfrm>
          <a:custGeom>
            <a:avLst/>
            <a:gdLst/>
            <a:ahLst/>
            <a:cxnLst/>
            <a:rect l="l" t="t" r="r" b="b"/>
            <a:pathLst>
              <a:path w="1825625" h="752475">
                <a:moveTo>
                  <a:pt x="486043" y="14743"/>
                </a:moveTo>
                <a:lnTo>
                  <a:pt x="407972" y="14743"/>
                </a:lnTo>
                <a:lnTo>
                  <a:pt x="407972" y="252641"/>
                </a:lnTo>
                <a:lnTo>
                  <a:pt x="493080" y="252641"/>
                </a:lnTo>
                <a:lnTo>
                  <a:pt x="525896" y="247364"/>
                </a:lnTo>
                <a:lnTo>
                  <a:pt x="551047" y="232788"/>
                </a:lnTo>
                <a:lnTo>
                  <a:pt x="557120" y="224495"/>
                </a:lnTo>
                <a:lnTo>
                  <a:pt x="439134" y="224495"/>
                </a:lnTo>
                <a:lnTo>
                  <a:pt x="439134" y="143744"/>
                </a:lnTo>
                <a:lnTo>
                  <a:pt x="558366" y="143744"/>
                </a:lnTo>
                <a:lnTo>
                  <a:pt x="547806" y="134278"/>
                </a:lnTo>
                <a:lnTo>
                  <a:pt x="531613" y="126320"/>
                </a:lnTo>
                <a:lnTo>
                  <a:pt x="541953" y="118069"/>
                </a:lnTo>
                <a:lnTo>
                  <a:pt x="542798" y="116938"/>
                </a:lnTo>
                <a:lnTo>
                  <a:pt x="439134" y="116938"/>
                </a:lnTo>
                <a:lnTo>
                  <a:pt x="439134" y="42888"/>
                </a:lnTo>
                <a:lnTo>
                  <a:pt x="544594" y="42888"/>
                </a:lnTo>
                <a:lnTo>
                  <a:pt x="538146" y="33674"/>
                </a:lnTo>
                <a:lnTo>
                  <a:pt x="515802" y="19873"/>
                </a:lnTo>
                <a:lnTo>
                  <a:pt x="486043" y="14743"/>
                </a:lnTo>
                <a:close/>
              </a:path>
              <a:path w="1825625" h="752475">
                <a:moveTo>
                  <a:pt x="558366" y="143744"/>
                </a:moveTo>
                <a:lnTo>
                  <a:pt x="494755" y="143744"/>
                </a:lnTo>
                <a:lnTo>
                  <a:pt x="515477" y="146827"/>
                </a:lnTo>
                <a:lnTo>
                  <a:pt x="530356" y="155346"/>
                </a:lnTo>
                <a:lnTo>
                  <a:pt x="539330" y="168199"/>
                </a:lnTo>
                <a:lnTo>
                  <a:pt x="542335" y="184287"/>
                </a:lnTo>
                <a:lnTo>
                  <a:pt x="539324" y="200465"/>
                </a:lnTo>
                <a:lnTo>
                  <a:pt x="530314" y="213187"/>
                </a:lnTo>
                <a:lnTo>
                  <a:pt x="515336" y="221511"/>
                </a:lnTo>
                <a:lnTo>
                  <a:pt x="494420" y="224495"/>
                </a:lnTo>
                <a:lnTo>
                  <a:pt x="557120" y="224495"/>
                </a:lnTo>
                <a:lnTo>
                  <a:pt x="567151" y="210799"/>
                </a:lnTo>
                <a:lnTo>
                  <a:pt x="572826" y="183282"/>
                </a:lnTo>
                <a:lnTo>
                  <a:pt x="569638" y="162131"/>
                </a:lnTo>
                <a:lnTo>
                  <a:pt x="560889" y="146006"/>
                </a:lnTo>
                <a:lnTo>
                  <a:pt x="558366" y="143744"/>
                </a:lnTo>
                <a:close/>
              </a:path>
              <a:path w="1825625" h="752475">
                <a:moveTo>
                  <a:pt x="544594" y="42888"/>
                </a:moveTo>
                <a:lnTo>
                  <a:pt x="486043" y="42888"/>
                </a:lnTo>
                <a:lnTo>
                  <a:pt x="503121" y="45872"/>
                </a:lnTo>
                <a:lnTo>
                  <a:pt x="515864" y="53946"/>
                </a:lnTo>
                <a:lnTo>
                  <a:pt x="523833" y="65788"/>
                </a:lnTo>
                <a:lnTo>
                  <a:pt x="526587" y="80081"/>
                </a:lnTo>
                <a:lnTo>
                  <a:pt x="523833" y="94745"/>
                </a:lnTo>
                <a:lnTo>
                  <a:pt x="515864" y="106426"/>
                </a:lnTo>
                <a:lnTo>
                  <a:pt x="503121" y="114148"/>
                </a:lnTo>
                <a:lnTo>
                  <a:pt x="486043" y="116938"/>
                </a:lnTo>
                <a:lnTo>
                  <a:pt x="542798" y="116938"/>
                </a:lnTo>
                <a:lnTo>
                  <a:pt x="550000" y="107305"/>
                </a:lnTo>
                <a:lnTo>
                  <a:pt x="555219" y="93902"/>
                </a:lnTo>
                <a:lnTo>
                  <a:pt x="557078" y="77735"/>
                </a:lnTo>
                <a:lnTo>
                  <a:pt x="552198" y="53757"/>
                </a:lnTo>
                <a:lnTo>
                  <a:pt x="544594" y="42888"/>
                </a:lnTo>
                <a:close/>
              </a:path>
              <a:path w="1825625" h="752475">
                <a:moveTo>
                  <a:pt x="797636" y="85107"/>
                </a:moveTo>
                <a:lnTo>
                  <a:pt x="768820" y="85107"/>
                </a:lnTo>
                <a:lnTo>
                  <a:pt x="768820" y="252641"/>
                </a:lnTo>
                <a:lnTo>
                  <a:pt x="797636" y="252641"/>
                </a:lnTo>
                <a:lnTo>
                  <a:pt x="797636" y="85107"/>
                </a:lnTo>
                <a:close/>
              </a:path>
              <a:path w="1825625" h="752475">
                <a:moveTo>
                  <a:pt x="642834" y="85107"/>
                </a:moveTo>
                <a:lnTo>
                  <a:pt x="614019" y="85107"/>
                </a:lnTo>
                <a:lnTo>
                  <a:pt x="614019" y="252641"/>
                </a:lnTo>
                <a:lnTo>
                  <a:pt x="681367" y="252641"/>
                </a:lnTo>
                <a:lnTo>
                  <a:pt x="709235" y="247934"/>
                </a:lnTo>
                <a:lnTo>
                  <a:pt x="728402" y="235594"/>
                </a:lnTo>
                <a:lnTo>
                  <a:pt x="734213" y="226506"/>
                </a:lnTo>
                <a:lnTo>
                  <a:pt x="642834" y="226506"/>
                </a:lnTo>
                <a:lnTo>
                  <a:pt x="642834" y="171554"/>
                </a:lnTo>
                <a:lnTo>
                  <a:pt x="734527" y="171554"/>
                </a:lnTo>
                <a:lnTo>
                  <a:pt x="728570" y="162256"/>
                </a:lnTo>
                <a:lnTo>
                  <a:pt x="709518" y="150068"/>
                </a:lnTo>
                <a:lnTo>
                  <a:pt x="681702" y="145419"/>
                </a:lnTo>
                <a:lnTo>
                  <a:pt x="642834" y="145419"/>
                </a:lnTo>
                <a:lnTo>
                  <a:pt x="642834" y="85107"/>
                </a:lnTo>
                <a:close/>
              </a:path>
              <a:path w="1825625" h="752475">
                <a:moveTo>
                  <a:pt x="734527" y="171554"/>
                </a:moveTo>
                <a:lnTo>
                  <a:pt x="680697" y="171554"/>
                </a:lnTo>
                <a:lnTo>
                  <a:pt x="694838" y="173345"/>
                </a:lnTo>
                <a:lnTo>
                  <a:pt x="705367" y="178591"/>
                </a:lnTo>
                <a:lnTo>
                  <a:pt x="711937" y="187104"/>
                </a:lnTo>
                <a:lnTo>
                  <a:pt x="714204" y="198695"/>
                </a:lnTo>
                <a:lnTo>
                  <a:pt x="711932" y="210391"/>
                </a:lnTo>
                <a:lnTo>
                  <a:pt x="705325" y="219134"/>
                </a:lnTo>
                <a:lnTo>
                  <a:pt x="694697" y="224610"/>
                </a:lnTo>
                <a:lnTo>
                  <a:pt x="680362" y="226506"/>
                </a:lnTo>
                <a:lnTo>
                  <a:pt x="734213" y="226506"/>
                </a:lnTo>
                <a:lnTo>
                  <a:pt x="739465" y="218291"/>
                </a:lnTo>
                <a:lnTo>
                  <a:pt x="743020" y="198695"/>
                </a:lnTo>
                <a:lnTo>
                  <a:pt x="739517" y="179345"/>
                </a:lnTo>
                <a:lnTo>
                  <a:pt x="734527" y="171554"/>
                </a:lnTo>
                <a:close/>
              </a:path>
              <a:path w="1825625" h="752475">
                <a:moveTo>
                  <a:pt x="1002677" y="0"/>
                </a:moveTo>
                <a:lnTo>
                  <a:pt x="940354" y="11392"/>
                </a:lnTo>
                <a:lnTo>
                  <a:pt x="897601" y="25763"/>
                </a:lnTo>
                <a:lnTo>
                  <a:pt x="868231" y="51474"/>
                </a:lnTo>
                <a:lnTo>
                  <a:pt x="851299" y="90316"/>
                </a:lnTo>
                <a:lnTo>
                  <a:pt x="845865" y="144079"/>
                </a:lnTo>
                <a:lnTo>
                  <a:pt x="845865" y="161167"/>
                </a:lnTo>
                <a:lnTo>
                  <a:pt x="851980" y="199590"/>
                </a:lnTo>
                <a:lnTo>
                  <a:pt x="869403" y="229563"/>
                </a:lnTo>
                <a:lnTo>
                  <a:pt x="896753" y="249044"/>
                </a:lnTo>
                <a:lnTo>
                  <a:pt x="932648" y="255992"/>
                </a:lnTo>
                <a:lnTo>
                  <a:pt x="967992" y="249107"/>
                </a:lnTo>
                <a:lnTo>
                  <a:pt x="995766" y="230317"/>
                </a:lnTo>
                <a:lnTo>
                  <a:pt x="996502" y="229186"/>
                </a:lnTo>
                <a:lnTo>
                  <a:pt x="932648" y="229186"/>
                </a:lnTo>
                <a:lnTo>
                  <a:pt x="909366" y="224652"/>
                </a:lnTo>
                <a:lnTo>
                  <a:pt x="891141" y="212014"/>
                </a:lnTo>
                <a:lnTo>
                  <a:pt x="879262" y="192716"/>
                </a:lnTo>
                <a:lnTo>
                  <a:pt x="875016" y="168204"/>
                </a:lnTo>
                <a:lnTo>
                  <a:pt x="879272" y="145875"/>
                </a:lnTo>
                <a:lnTo>
                  <a:pt x="891225" y="127786"/>
                </a:lnTo>
                <a:lnTo>
                  <a:pt x="909648" y="115666"/>
                </a:lnTo>
                <a:lnTo>
                  <a:pt x="917183" y="114258"/>
                </a:lnTo>
                <a:lnTo>
                  <a:pt x="875016" y="114258"/>
                </a:lnTo>
                <a:lnTo>
                  <a:pt x="894408" y="62615"/>
                </a:lnTo>
                <a:lnTo>
                  <a:pt x="946720" y="37862"/>
                </a:lnTo>
                <a:lnTo>
                  <a:pt x="1002677" y="27475"/>
                </a:lnTo>
                <a:lnTo>
                  <a:pt x="1002677" y="0"/>
                </a:lnTo>
                <a:close/>
              </a:path>
              <a:path w="1825625" h="752475">
                <a:moveTo>
                  <a:pt x="998922" y="111242"/>
                </a:moveTo>
                <a:lnTo>
                  <a:pt x="933318" y="111242"/>
                </a:lnTo>
                <a:lnTo>
                  <a:pt x="956458" y="115478"/>
                </a:lnTo>
                <a:lnTo>
                  <a:pt x="974699" y="127284"/>
                </a:lnTo>
                <a:lnTo>
                  <a:pt x="986656" y="145309"/>
                </a:lnTo>
                <a:lnTo>
                  <a:pt x="990949" y="168204"/>
                </a:lnTo>
                <a:lnTo>
                  <a:pt x="986646" y="192716"/>
                </a:lnTo>
                <a:lnTo>
                  <a:pt x="974615" y="212014"/>
                </a:lnTo>
                <a:lnTo>
                  <a:pt x="956176" y="224652"/>
                </a:lnTo>
                <a:lnTo>
                  <a:pt x="932648" y="229186"/>
                </a:lnTo>
                <a:lnTo>
                  <a:pt x="996502" y="229186"/>
                </a:lnTo>
                <a:lnTo>
                  <a:pt x="1013928" y="202417"/>
                </a:lnTo>
                <a:lnTo>
                  <a:pt x="1020435" y="168204"/>
                </a:lnTo>
                <a:lnTo>
                  <a:pt x="1014650" y="136278"/>
                </a:lnTo>
                <a:lnTo>
                  <a:pt x="998922" y="111242"/>
                </a:lnTo>
                <a:close/>
              </a:path>
              <a:path w="1825625" h="752475">
                <a:moveTo>
                  <a:pt x="936668" y="85107"/>
                </a:moveTo>
                <a:lnTo>
                  <a:pt x="919496" y="86740"/>
                </a:lnTo>
                <a:lnTo>
                  <a:pt x="903078" y="91892"/>
                </a:lnTo>
                <a:lnTo>
                  <a:pt x="888042" y="100939"/>
                </a:lnTo>
                <a:lnTo>
                  <a:pt x="875016" y="114258"/>
                </a:lnTo>
                <a:lnTo>
                  <a:pt x="917183" y="114258"/>
                </a:lnTo>
                <a:lnTo>
                  <a:pt x="933318" y="111242"/>
                </a:lnTo>
                <a:lnTo>
                  <a:pt x="998922" y="111242"/>
                </a:lnTo>
                <a:lnTo>
                  <a:pt x="998028" y="109818"/>
                </a:lnTo>
                <a:lnTo>
                  <a:pt x="971667" y="91777"/>
                </a:lnTo>
                <a:lnTo>
                  <a:pt x="936668" y="85107"/>
                </a:lnTo>
                <a:close/>
              </a:path>
              <a:path w="1825625" h="752475">
                <a:moveTo>
                  <a:pt x="1136034" y="81756"/>
                </a:moveTo>
                <a:lnTo>
                  <a:pt x="1100972" y="88583"/>
                </a:lnTo>
                <a:lnTo>
                  <a:pt x="1073167" y="107221"/>
                </a:lnTo>
                <a:lnTo>
                  <a:pt x="1054848" y="134906"/>
                </a:lnTo>
                <a:lnTo>
                  <a:pt x="1048246" y="168874"/>
                </a:lnTo>
                <a:lnTo>
                  <a:pt x="1054848" y="202841"/>
                </a:lnTo>
                <a:lnTo>
                  <a:pt x="1073167" y="230527"/>
                </a:lnTo>
                <a:lnTo>
                  <a:pt x="1100972" y="249165"/>
                </a:lnTo>
                <a:lnTo>
                  <a:pt x="1136034" y="255992"/>
                </a:lnTo>
                <a:lnTo>
                  <a:pt x="1170902" y="249165"/>
                </a:lnTo>
                <a:lnTo>
                  <a:pt x="1198608" y="230527"/>
                </a:lnTo>
                <a:lnTo>
                  <a:pt x="1199493" y="229186"/>
                </a:lnTo>
                <a:lnTo>
                  <a:pt x="1136034" y="229186"/>
                </a:lnTo>
                <a:lnTo>
                  <a:pt x="1112223" y="224474"/>
                </a:lnTo>
                <a:lnTo>
                  <a:pt x="1093815" y="211595"/>
                </a:lnTo>
                <a:lnTo>
                  <a:pt x="1081941" y="192433"/>
                </a:lnTo>
                <a:lnTo>
                  <a:pt x="1077732" y="168874"/>
                </a:lnTo>
                <a:lnTo>
                  <a:pt x="1081941" y="145314"/>
                </a:lnTo>
                <a:lnTo>
                  <a:pt x="1093815" y="126153"/>
                </a:lnTo>
                <a:lnTo>
                  <a:pt x="1112223" y="113274"/>
                </a:lnTo>
                <a:lnTo>
                  <a:pt x="1136034" y="108562"/>
                </a:lnTo>
                <a:lnTo>
                  <a:pt x="1199493" y="108562"/>
                </a:lnTo>
                <a:lnTo>
                  <a:pt x="1198608" y="107221"/>
                </a:lnTo>
                <a:lnTo>
                  <a:pt x="1170902" y="88583"/>
                </a:lnTo>
                <a:lnTo>
                  <a:pt x="1136034" y="81756"/>
                </a:lnTo>
                <a:close/>
              </a:path>
              <a:path w="1825625" h="752475">
                <a:moveTo>
                  <a:pt x="1199493" y="108562"/>
                </a:moveTo>
                <a:lnTo>
                  <a:pt x="1136034" y="108562"/>
                </a:lnTo>
                <a:lnTo>
                  <a:pt x="1159792" y="113274"/>
                </a:lnTo>
                <a:lnTo>
                  <a:pt x="1178085" y="126153"/>
                </a:lnTo>
                <a:lnTo>
                  <a:pt x="1189844" y="145314"/>
                </a:lnTo>
                <a:lnTo>
                  <a:pt x="1194001" y="168874"/>
                </a:lnTo>
                <a:lnTo>
                  <a:pt x="1189844" y="192433"/>
                </a:lnTo>
                <a:lnTo>
                  <a:pt x="1178085" y="211595"/>
                </a:lnTo>
                <a:lnTo>
                  <a:pt x="1159792" y="224474"/>
                </a:lnTo>
                <a:lnTo>
                  <a:pt x="1136034" y="229186"/>
                </a:lnTo>
                <a:lnTo>
                  <a:pt x="1199493" y="229186"/>
                </a:lnTo>
                <a:lnTo>
                  <a:pt x="1216890" y="202841"/>
                </a:lnTo>
                <a:lnTo>
                  <a:pt x="1223487" y="168874"/>
                </a:lnTo>
                <a:lnTo>
                  <a:pt x="1216890" y="134906"/>
                </a:lnTo>
                <a:lnTo>
                  <a:pt x="1199493" y="108562"/>
                </a:lnTo>
                <a:close/>
              </a:path>
              <a:path w="1825625" h="752475">
                <a:moveTo>
                  <a:pt x="1293663" y="85107"/>
                </a:moveTo>
                <a:lnTo>
                  <a:pt x="1264847" y="85107"/>
                </a:lnTo>
                <a:lnTo>
                  <a:pt x="1264847" y="322670"/>
                </a:lnTo>
                <a:lnTo>
                  <a:pt x="1293663" y="322670"/>
                </a:lnTo>
                <a:lnTo>
                  <a:pt x="1293663" y="226841"/>
                </a:lnTo>
                <a:lnTo>
                  <a:pt x="1335108" y="226841"/>
                </a:lnTo>
                <a:lnTo>
                  <a:pt x="1325102" y="224804"/>
                </a:lnTo>
                <a:lnTo>
                  <a:pt x="1307107" y="211888"/>
                </a:lnTo>
                <a:lnTo>
                  <a:pt x="1295458" y="192627"/>
                </a:lnTo>
                <a:lnTo>
                  <a:pt x="1291317" y="168874"/>
                </a:lnTo>
                <a:lnTo>
                  <a:pt x="1295458" y="145121"/>
                </a:lnTo>
                <a:lnTo>
                  <a:pt x="1307107" y="125860"/>
                </a:lnTo>
                <a:lnTo>
                  <a:pt x="1325102" y="112944"/>
                </a:lnTo>
                <a:lnTo>
                  <a:pt x="1335108" y="110907"/>
                </a:lnTo>
                <a:lnTo>
                  <a:pt x="1293663" y="110907"/>
                </a:lnTo>
                <a:lnTo>
                  <a:pt x="1293663" y="85107"/>
                </a:lnTo>
                <a:close/>
              </a:path>
              <a:path w="1825625" h="752475">
                <a:moveTo>
                  <a:pt x="1335108" y="226841"/>
                </a:moveTo>
                <a:lnTo>
                  <a:pt x="1293663" y="226841"/>
                </a:lnTo>
                <a:lnTo>
                  <a:pt x="1304008" y="238181"/>
                </a:lnTo>
                <a:lnTo>
                  <a:pt x="1317871" y="247447"/>
                </a:lnTo>
                <a:lnTo>
                  <a:pt x="1334374" y="253699"/>
                </a:lnTo>
                <a:lnTo>
                  <a:pt x="1352635" y="255992"/>
                </a:lnTo>
                <a:lnTo>
                  <a:pt x="1385110" y="249118"/>
                </a:lnTo>
                <a:lnTo>
                  <a:pt x="1411146" y="230401"/>
                </a:lnTo>
                <a:lnTo>
                  <a:pt x="1411695" y="229521"/>
                </a:lnTo>
                <a:lnTo>
                  <a:pt x="1348279" y="229521"/>
                </a:lnTo>
                <a:lnTo>
                  <a:pt x="1335108" y="226841"/>
                </a:lnTo>
                <a:close/>
              </a:path>
              <a:path w="1825625" h="752475">
                <a:moveTo>
                  <a:pt x="1411695" y="108227"/>
                </a:moveTo>
                <a:lnTo>
                  <a:pt x="1348279" y="108227"/>
                </a:lnTo>
                <a:lnTo>
                  <a:pt x="1371456" y="112944"/>
                </a:lnTo>
                <a:lnTo>
                  <a:pt x="1389450" y="125860"/>
                </a:lnTo>
                <a:lnTo>
                  <a:pt x="1401099" y="145121"/>
                </a:lnTo>
                <a:lnTo>
                  <a:pt x="1405240" y="168874"/>
                </a:lnTo>
                <a:lnTo>
                  <a:pt x="1401099" y="192627"/>
                </a:lnTo>
                <a:lnTo>
                  <a:pt x="1389450" y="211888"/>
                </a:lnTo>
                <a:lnTo>
                  <a:pt x="1371456" y="224804"/>
                </a:lnTo>
                <a:lnTo>
                  <a:pt x="1348279" y="229521"/>
                </a:lnTo>
                <a:lnTo>
                  <a:pt x="1411695" y="229521"/>
                </a:lnTo>
                <a:lnTo>
                  <a:pt x="1428449" y="202700"/>
                </a:lnTo>
                <a:lnTo>
                  <a:pt x="1434726" y="168874"/>
                </a:lnTo>
                <a:lnTo>
                  <a:pt x="1428449" y="135048"/>
                </a:lnTo>
                <a:lnTo>
                  <a:pt x="1411695" y="108227"/>
                </a:lnTo>
                <a:close/>
              </a:path>
              <a:path w="1825625" h="752475">
                <a:moveTo>
                  <a:pt x="1352635" y="81756"/>
                </a:moveTo>
                <a:lnTo>
                  <a:pt x="1334374" y="84049"/>
                </a:lnTo>
                <a:lnTo>
                  <a:pt x="1317871" y="90300"/>
                </a:lnTo>
                <a:lnTo>
                  <a:pt x="1304008" y="99567"/>
                </a:lnTo>
                <a:lnTo>
                  <a:pt x="1293663" y="110907"/>
                </a:lnTo>
                <a:lnTo>
                  <a:pt x="1335108" y="110907"/>
                </a:lnTo>
                <a:lnTo>
                  <a:pt x="1348279" y="108227"/>
                </a:lnTo>
                <a:lnTo>
                  <a:pt x="1411695" y="108227"/>
                </a:lnTo>
                <a:lnTo>
                  <a:pt x="1411146" y="107347"/>
                </a:lnTo>
                <a:lnTo>
                  <a:pt x="1385110" y="88630"/>
                </a:lnTo>
                <a:lnTo>
                  <a:pt x="1352635" y="81756"/>
                </a:lnTo>
                <a:close/>
              </a:path>
              <a:path w="1825625" h="752475">
                <a:moveTo>
                  <a:pt x="145419" y="514413"/>
                </a:moveTo>
                <a:lnTo>
                  <a:pt x="0" y="514413"/>
                </a:lnTo>
                <a:lnTo>
                  <a:pt x="0" y="681947"/>
                </a:lnTo>
                <a:lnTo>
                  <a:pt x="28815" y="681947"/>
                </a:lnTo>
                <a:lnTo>
                  <a:pt x="28815" y="540884"/>
                </a:lnTo>
                <a:lnTo>
                  <a:pt x="145419" y="540884"/>
                </a:lnTo>
                <a:lnTo>
                  <a:pt x="145419" y="514413"/>
                </a:lnTo>
                <a:close/>
              </a:path>
              <a:path w="1825625" h="752475">
                <a:moveTo>
                  <a:pt x="145419" y="540884"/>
                </a:moveTo>
                <a:lnTo>
                  <a:pt x="116603" y="540884"/>
                </a:lnTo>
                <a:lnTo>
                  <a:pt x="116603" y="681947"/>
                </a:lnTo>
                <a:lnTo>
                  <a:pt x="145419" y="681947"/>
                </a:lnTo>
                <a:lnTo>
                  <a:pt x="145419" y="540884"/>
                </a:lnTo>
                <a:close/>
              </a:path>
              <a:path w="1825625" h="752475">
                <a:moveTo>
                  <a:pt x="179497" y="657487"/>
                </a:moveTo>
                <a:lnTo>
                  <a:pt x="179497" y="683287"/>
                </a:lnTo>
                <a:lnTo>
                  <a:pt x="183182" y="683958"/>
                </a:lnTo>
                <a:lnTo>
                  <a:pt x="188879" y="684293"/>
                </a:lnTo>
                <a:lnTo>
                  <a:pt x="194575" y="684293"/>
                </a:lnTo>
                <a:lnTo>
                  <a:pt x="212333" y="681062"/>
                </a:lnTo>
                <a:lnTo>
                  <a:pt x="226574" y="671267"/>
                </a:lnTo>
                <a:lnTo>
                  <a:pt x="234086" y="658157"/>
                </a:lnTo>
                <a:lnTo>
                  <a:pt x="183182" y="658157"/>
                </a:lnTo>
                <a:lnTo>
                  <a:pt x="179497" y="657487"/>
                </a:lnTo>
                <a:close/>
              </a:path>
              <a:path w="1825625" h="752475">
                <a:moveTo>
                  <a:pt x="339995" y="540884"/>
                </a:moveTo>
                <a:lnTo>
                  <a:pt x="311180" y="540884"/>
                </a:lnTo>
                <a:lnTo>
                  <a:pt x="311180" y="681947"/>
                </a:lnTo>
                <a:lnTo>
                  <a:pt x="339995" y="681947"/>
                </a:lnTo>
                <a:lnTo>
                  <a:pt x="339995" y="540884"/>
                </a:lnTo>
                <a:close/>
              </a:path>
              <a:path w="1825625" h="752475">
                <a:moveTo>
                  <a:pt x="339995" y="514413"/>
                </a:moveTo>
                <a:lnTo>
                  <a:pt x="210658" y="514413"/>
                </a:lnTo>
                <a:lnTo>
                  <a:pt x="210658" y="625321"/>
                </a:lnTo>
                <a:lnTo>
                  <a:pt x="209255" y="641195"/>
                </a:lnTo>
                <a:lnTo>
                  <a:pt x="205213" y="651289"/>
                </a:lnTo>
                <a:lnTo>
                  <a:pt x="198784" y="656608"/>
                </a:lnTo>
                <a:lnTo>
                  <a:pt x="190219" y="658157"/>
                </a:lnTo>
                <a:lnTo>
                  <a:pt x="234086" y="658157"/>
                </a:lnTo>
                <a:lnTo>
                  <a:pt x="236039" y="654749"/>
                </a:lnTo>
                <a:lnTo>
                  <a:pt x="239474" y="631352"/>
                </a:lnTo>
                <a:lnTo>
                  <a:pt x="239474" y="540884"/>
                </a:lnTo>
                <a:lnTo>
                  <a:pt x="339995" y="540884"/>
                </a:lnTo>
                <a:lnTo>
                  <a:pt x="339995" y="514413"/>
                </a:lnTo>
                <a:close/>
              </a:path>
              <a:path w="1825625" h="752475">
                <a:moveTo>
                  <a:pt x="463646" y="511062"/>
                </a:moveTo>
                <a:lnTo>
                  <a:pt x="431029" y="517937"/>
                </a:lnTo>
                <a:lnTo>
                  <a:pt x="405009" y="536653"/>
                </a:lnTo>
                <a:lnTo>
                  <a:pt x="387785" y="564354"/>
                </a:lnTo>
                <a:lnTo>
                  <a:pt x="381554" y="598180"/>
                </a:lnTo>
                <a:lnTo>
                  <a:pt x="387785" y="632006"/>
                </a:lnTo>
                <a:lnTo>
                  <a:pt x="405009" y="659707"/>
                </a:lnTo>
                <a:lnTo>
                  <a:pt x="431029" y="678424"/>
                </a:lnTo>
                <a:lnTo>
                  <a:pt x="463646" y="685298"/>
                </a:lnTo>
                <a:lnTo>
                  <a:pt x="481907" y="683005"/>
                </a:lnTo>
                <a:lnTo>
                  <a:pt x="498409" y="676754"/>
                </a:lnTo>
                <a:lnTo>
                  <a:pt x="512273" y="667487"/>
                </a:lnTo>
                <a:lnTo>
                  <a:pt x="520173" y="658828"/>
                </a:lnTo>
                <a:lnTo>
                  <a:pt x="468002" y="658828"/>
                </a:lnTo>
                <a:lnTo>
                  <a:pt x="444772" y="654110"/>
                </a:lnTo>
                <a:lnTo>
                  <a:pt x="426663" y="641195"/>
                </a:lnTo>
                <a:lnTo>
                  <a:pt x="414899" y="621933"/>
                </a:lnTo>
                <a:lnTo>
                  <a:pt x="410705" y="598180"/>
                </a:lnTo>
                <a:lnTo>
                  <a:pt x="414899" y="574427"/>
                </a:lnTo>
                <a:lnTo>
                  <a:pt x="426663" y="555166"/>
                </a:lnTo>
                <a:lnTo>
                  <a:pt x="444772" y="542250"/>
                </a:lnTo>
                <a:lnTo>
                  <a:pt x="468002" y="537533"/>
                </a:lnTo>
                <a:lnTo>
                  <a:pt x="520173" y="537533"/>
                </a:lnTo>
                <a:lnTo>
                  <a:pt x="512273" y="528873"/>
                </a:lnTo>
                <a:lnTo>
                  <a:pt x="498409" y="519607"/>
                </a:lnTo>
                <a:lnTo>
                  <a:pt x="481907" y="513356"/>
                </a:lnTo>
                <a:lnTo>
                  <a:pt x="463646" y="511062"/>
                </a:lnTo>
                <a:close/>
              </a:path>
              <a:path w="1825625" h="752475">
                <a:moveTo>
                  <a:pt x="551434" y="656147"/>
                </a:moveTo>
                <a:lnTo>
                  <a:pt x="522618" y="656147"/>
                </a:lnTo>
                <a:lnTo>
                  <a:pt x="522618" y="681947"/>
                </a:lnTo>
                <a:lnTo>
                  <a:pt x="551434" y="681947"/>
                </a:lnTo>
                <a:lnTo>
                  <a:pt x="551434" y="656147"/>
                </a:lnTo>
                <a:close/>
              </a:path>
              <a:path w="1825625" h="752475">
                <a:moveTo>
                  <a:pt x="520173" y="537533"/>
                </a:moveTo>
                <a:lnTo>
                  <a:pt x="468002" y="537533"/>
                </a:lnTo>
                <a:lnTo>
                  <a:pt x="491179" y="542250"/>
                </a:lnTo>
                <a:lnTo>
                  <a:pt x="509174" y="555166"/>
                </a:lnTo>
                <a:lnTo>
                  <a:pt x="520822" y="574427"/>
                </a:lnTo>
                <a:lnTo>
                  <a:pt x="524964" y="598180"/>
                </a:lnTo>
                <a:lnTo>
                  <a:pt x="520822" y="621933"/>
                </a:lnTo>
                <a:lnTo>
                  <a:pt x="509174" y="641195"/>
                </a:lnTo>
                <a:lnTo>
                  <a:pt x="491179" y="654110"/>
                </a:lnTo>
                <a:lnTo>
                  <a:pt x="468002" y="658828"/>
                </a:lnTo>
                <a:lnTo>
                  <a:pt x="520173" y="658828"/>
                </a:lnTo>
                <a:lnTo>
                  <a:pt x="522618" y="656147"/>
                </a:lnTo>
                <a:lnTo>
                  <a:pt x="551434" y="656147"/>
                </a:lnTo>
                <a:lnTo>
                  <a:pt x="551434" y="540213"/>
                </a:lnTo>
                <a:lnTo>
                  <a:pt x="522618" y="540213"/>
                </a:lnTo>
                <a:lnTo>
                  <a:pt x="520173" y="537533"/>
                </a:lnTo>
                <a:close/>
              </a:path>
              <a:path w="1825625" h="752475">
                <a:moveTo>
                  <a:pt x="551434" y="514413"/>
                </a:moveTo>
                <a:lnTo>
                  <a:pt x="522618" y="514413"/>
                </a:lnTo>
                <a:lnTo>
                  <a:pt x="522618" y="540213"/>
                </a:lnTo>
                <a:lnTo>
                  <a:pt x="551434" y="540213"/>
                </a:lnTo>
                <a:lnTo>
                  <a:pt x="551434" y="514413"/>
                </a:lnTo>
                <a:close/>
              </a:path>
              <a:path w="1825625" h="752475">
                <a:moveTo>
                  <a:pt x="666321" y="540884"/>
                </a:moveTo>
                <a:lnTo>
                  <a:pt x="637505" y="540884"/>
                </a:lnTo>
                <a:lnTo>
                  <a:pt x="637505" y="681947"/>
                </a:lnTo>
                <a:lnTo>
                  <a:pt x="666321" y="681947"/>
                </a:lnTo>
                <a:lnTo>
                  <a:pt x="666321" y="540884"/>
                </a:lnTo>
                <a:close/>
              </a:path>
              <a:path w="1825625" h="752475">
                <a:moveTo>
                  <a:pt x="721942" y="514413"/>
                </a:moveTo>
                <a:lnTo>
                  <a:pt x="584229" y="514413"/>
                </a:lnTo>
                <a:lnTo>
                  <a:pt x="584229" y="540884"/>
                </a:lnTo>
                <a:lnTo>
                  <a:pt x="721942" y="540884"/>
                </a:lnTo>
                <a:lnTo>
                  <a:pt x="721942" y="514413"/>
                </a:lnTo>
                <a:close/>
              </a:path>
              <a:path w="1825625" h="752475">
                <a:moveTo>
                  <a:pt x="859875" y="685298"/>
                </a:moveTo>
                <a:lnTo>
                  <a:pt x="831059" y="685298"/>
                </a:lnTo>
                <a:lnTo>
                  <a:pt x="831059" y="751977"/>
                </a:lnTo>
                <a:lnTo>
                  <a:pt x="859875" y="751977"/>
                </a:lnTo>
                <a:lnTo>
                  <a:pt x="859875" y="685298"/>
                </a:lnTo>
                <a:close/>
              </a:path>
              <a:path w="1825625" h="752475">
                <a:moveTo>
                  <a:pt x="861885" y="511062"/>
                </a:moveTo>
                <a:lnTo>
                  <a:pt x="829049" y="511062"/>
                </a:lnTo>
                <a:lnTo>
                  <a:pt x="789914" y="518125"/>
                </a:lnTo>
                <a:lnTo>
                  <a:pt x="760988" y="537156"/>
                </a:lnTo>
                <a:lnTo>
                  <a:pt x="743056" y="564919"/>
                </a:lnTo>
                <a:lnTo>
                  <a:pt x="736905" y="598180"/>
                </a:lnTo>
                <a:lnTo>
                  <a:pt x="743056" y="631441"/>
                </a:lnTo>
                <a:lnTo>
                  <a:pt x="760988" y="659204"/>
                </a:lnTo>
                <a:lnTo>
                  <a:pt x="789914" y="678235"/>
                </a:lnTo>
                <a:lnTo>
                  <a:pt x="829049" y="685298"/>
                </a:lnTo>
                <a:lnTo>
                  <a:pt x="861885" y="685298"/>
                </a:lnTo>
                <a:lnTo>
                  <a:pt x="901020" y="678235"/>
                </a:lnTo>
                <a:lnTo>
                  <a:pt x="929946" y="659204"/>
                </a:lnTo>
                <a:lnTo>
                  <a:pt x="930190" y="658828"/>
                </a:lnTo>
                <a:lnTo>
                  <a:pt x="829049" y="658828"/>
                </a:lnTo>
                <a:lnTo>
                  <a:pt x="802102" y="654110"/>
                </a:lnTo>
                <a:lnTo>
                  <a:pt x="782348" y="641195"/>
                </a:lnTo>
                <a:lnTo>
                  <a:pt x="770197" y="621933"/>
                </a:lnTo>
                <a:lnTo>
                  <a:pt x="766056" y="598180"/>
                </a:lnTo>
                <a:lnTo>
                  <a:pt x="770385" y="574427"/>
                </a:lnTo>
                <a:lnTo>
                  <a:pt x="782851" y="555166"/>
                </a:lnTo>
                <a:lnTo>
                  <a:pt x="802667" y="542250"/>
                </a:lnTo>
                <a:lnTo>
                  <a:pt x="829049" y="537533"/>
                </a:lnTo>
                <a:lnTo>
                  <a:pt x="930190" y="537533"/>
                </a:lnTo>
                <a:lnTo>
                  <a:pt x="929946" y="537156"/>
                </a:lnTo>
                <a:lnTo>
                  <a:pt x="901020" y="518125"/>
                </a:lnTo>
                <a:lnTo>
                  <a:pt x="861885" y="511062"/>
                </a:lnTo>
                <a:close/>
              </a:path>
              <a:path w="1825625" h="752475">
                <a:moveTo>
                  <a:pt x="859875" y="537533"/>
                </a:moveTo>
                <a:lnTo>
                  <a:pt x="831059" y="537533"/>
                </a:lnTo>
                <a:lnTo>
                  <a:pt x="831059" y="658828"/>
                </a:lnTo>
                <a:lnTo>
                  <a:pt x="859875" y="658828"/>
                </a:lnTo>
                <a:lnTo>
                  <a:pt x="859875" y="537533"/>
                </a:lnTo>
                <a:close/>
              </a:path>
              <a:path w="1825625" h="752475">
                <a:moveTo>
                  <a:pt x="930190" y="537533"/>
                </a:moveTo>
                <a:lnTo>
                  <a:pt x="861885" y="537533"/>
                </a:lnTo>
                <a:lnTo>
                  <a:pt x="888267" y="542250"/>
                </a:lnTo>
                <a:lnTo>
                  <a:pt x="908083" y="555166"/>
                </a:lnTo>
                <a:lnTo>
                  <a:pt x="920548" y="574427"/>
                </a:lnTo>
                <a:lnTo>
                  <a:pt x="924878" y="598180"/>
                </a:lnTo>
                <a:lnTo>
                  <a:pt x="920737" y="621933"/>
                </a:lnTo>
                <a:lnTo>
                  <a:pt x="908585" y="641195"/>
                </a:lnTo>
                <a:lnTo>
                  <a:pt x="888832" y="654110"/>
                </a:lnTo>
                <a:lnTo>
                  <a:pt x="861885" y="658828"/>
                </a:lnTo>
                <a:lnTo>
                  <a:pt x="930190" y="658828"/>
                </a:lnTo>
                <a:lnTo>
                  <a:pt x="947877" y="631441"/>
                </a:lnTo>
                <a:lnTo>
                  <a:pt x="954029" y="598180"/>
                </a:lnTo>
                <a:lnTo>
                  <a:pt x="947877" y="564919"/>
                </a:lnTo>
                <a:lnTo>
                  <a:pt x="930190" y="537533"/>
                </a:lnTo>
                <a:close/>
              </a:path>
              <a:path w="1825625" h="752475">
                <a:moveTo>
                  <a:pt x="859875" y="430311"/>
                </a:moveTo>
                <a:lnTo>
                  <a:pt x="831059" y="430311"/>
                </a:lnTo>
                <a:lnTo>
                  <a:pt x="831059" y="511062"/>
                </a:lnTo>
                <a:lnTo>
                  <a:pt x="859875" y="511062"/>
                </a:lnTo>
                <a:lnTo>
                  <a:pt x="859875" y="430311"/>
                </a:lnTo>
                <a:close/>
              </a:path>
              <a:path w="1825625" h="752475">
                <a:moveTo>
                  <a:pt x="1069774" y="511062"/>
                </a:moveTo>
                <a:lnTo>
                  <a:pt x="1034712" y="517889"/>
                </a:lnTo>
                <a:lnTo>
                  <a:pt x="1006907" y="536528"/>
                </a:lnTo>
                <a:lnTo>
                  <a:pt x="988588" y="564213"/>
                </a:lnTo>
                <a:lnTo>
                  <a:pt x="981986" y="598180"/>
                </a:lnTo>
                <a:lnTo>
                  <a:pt x="988588" y="632148"/>
                </a:lnTo>
                <a:lnTo>
                  <a:pt x="1006907" y="659833"/>
                </a:lnTo>
                <a:lnTo>
                  <a:pt x="1034712" y="678471"/>
                </a:lnTo>
                <a:lnTo>
                  <a:pt x="1069774" y="685298"/>
                </a:lnTo>
                <a:lnTo>
                  <a:pt x="1104642" y="678471"/>
                </a:lnTo>
                <a:lnTo>
                  <a:pt x="1132348" y="659833"/>
                </a:lnTo>
                <a:lnTo>
                  <a:pt x="1133233" y="658493"/>
                </a:lnTo>
                <a:lnTo>
                  <a:pt x="1069774" y="658493"/>
                </a:lnTo>
                <a:lnTo>
                  <a:pt x="1045963" y="653781"/>
                </a:lnTo>
                <a:lnTo>
                  <a:pt x="1027556" y="640901"/>
                </a:lnTo>
                <a:lnTo>
                  <a:pt x="1015682" y="621740"/>
                </a:lnTo>
                <a:lnTo>
                  <a:pt x="1011472" y="598180"/>
                </a:lnTo>
                <a:lnTo>
                  <a:pt x="1015682" y="574621"/>
                </a:lnTo>
                <a:lnTo>
                  <a:pt x="1027556" y="555459"/>
                </a:lnTo>
                <a:lnTo>
                  <a:pt x="1045963" y="542580"/>
                </a:lnTo>
                <a:lnTo>
                  <a:pt x="1069774" y="537868"/>
                </a:lnTo>
                <a:lnTo>
                  <a:pt x="1133233" y="537868"/>
                </a:lnTo>
                <a:lnTo>
                  <a:pt x="1132348" y="536528"/>
                </a:lnTo>
                <a:lnTo>
                  <a:pt x="1104642" y="517889"/>
                </a:lnTo>
                <a:lnTo>
                  <a:pt x="1069774" y="511062"/>
                </a:lnTo>
                <a:close/>
              </a:path>
              <a:path w="1825625" h="752475">
                <a:moveTo>
                  <a:pt x="1133233" y="537868"/>
                </a:moveTo>
                <a:lnTo>
                  <a:pt x="1069774" y="537868"/>
                </a:lnTo>
                <a:lnTo>
                  <a:pt x="1093533" y="542580"/>
                </a:lnTo>
                <a:lnTo>
                  <a:pt x="1111825" y="555459"/>
                </a:lnTo>
                <a:lnTo>
                  <a:pt x="1123584" y="574621"/>
                </a:lnTo>
                <a:lnTo>
                  <a:pt x="1127741" y="598180"/>
                </a:lnTo>
                <a:lnTo>
                  <a:pt x="1123584" y="621740"/>
                </a:lnTo>
                <a:lnTo>
                  <a:pt x="1111825" y="640901"/>
                </a:lnTo>
                <a:lnTo>
                  <a:pt x="1093533" y="653781"/>
                </a:lnTo>
                <a:lnTo>
                  <a:pt x="1069774" y="658493"/>
                </a:lnTo>
                <a:lnTo>
                  <a:pt x="1133233" y="658493"/>
                </a:lnTo>
                <a:lnTo>
                  <a:pt x="1150630" y="632148"/>
                </a:lnTo>
                <a:lnTo>
                  <a:pt x="1157227" y="598180"/>
                </a:lnTo>
                <a:lnTo>
                  <a:pt x="1150630" y="564213"/>
                </a:lnTo>
                <a:lnTo>
                  <a:pt x="1133233" y="537868"/>
                </a:lnTo>
                <a:close/>
              </a:path>
              <a:path w="1825625" h="752475">
                <a:moveTo>
                  <a:pt x="1227403" y="514413"/>
                </a:moveTo>
                <a:lnTo>
                  <a:pt x="1198587" y="514413"/>
                </a:lnTo>
                <a:lnTo>
                  <a:pt x="1198587" y="751977"/>
                </a:lnTo>
                <a:lnTo>
                  <a:pt x="1227403" y="751977"/>
                </a:lnTo>
                <a:lnTo>
                  <a:pt x="1227403" y="656147"/>
                </a:lnTo>
                <a:lnTo>
                  <a:pt x="1268849" y="656147"/>
                </a:lnTo>
                <a:lnTo>
                  <a:pt x="1258842" y="654110"/>
                </a:lnTo>
                <a:lnTo>
                  <a:pt x="1240848" y="641195"/>
                </a:lnTo>
                <a:lnTo>
                  <a:pt x="1229199" y="621933"/>
                </a:lnTo>
                <a:lnTo>
                  <a:pt x="1225057" y="598180"/>
                </a:lnTo>
                <a:lnTo>
                  <a:pt x="1229199" y="574427"/>
                </a:lnTo>
                <a:lnTo>
                  <a:pt x="1240848" y="555166"/>
                </a:lnTo>
                <a:lnTo>
                  <a:pt x="1258842" y="542250"/>
                </a:lnTo>
                <a:lnTo>
                  <a:pt x="1268848" y="540213"/>
                </a:lnTo>
                <a:lnTo>
                  <a:pt x="1227403" y="540213"/>
                </a:lnTo>
                <a:lnTo>
                  <a:pt x="1227403" y="514413"/>
                </a:lnTo>
                <a:close/>
              </a:path>
              <a:path w="1825625" h="752475">
                <a:moveTo>
                  <a:pt x="1268849" y="656147"/>
                </a:moveTo>
                <a:lnTo>
                  <a:pt x="1227403" y="656147"/>
                </a:lnTo>
                <a:lnTo>
                  <a:pt x="1237748" y="667487"/>
                </a:lnTo>
                <a:lnTo>
                  <a:pt x="1251612" y="676754"/>
                </a:lnTo>
                <a:lnTo>
                  <a:pt x="1268114" y="683005"/>
                </a:lnTo>
                <a:lnTo>
                  <a:pt x="1286375" y="685298"/>
                </a:lnTo>
                <a:lnTo>
                  <a:pt x="1318850" y="678424"/>
                </a:lnTo>
                <a:lnTo>
                  <a:pt x="1344886" y="659707"/>
                </a:lnTo>
                <a:lnTo>
                  <a:pt x="1345436" y="658828"/>
                </a:lnTo>
                <a:lnTo>
                  <a:pt x="1282019" y="658828"/>
                </a:lnTo>
                <a:lnTo>
                  <a:pt x="1268849" y="656147"/>
                </a:lnTo>
                <a:close/>
              </a:path>
              <a:path w="1825625" h="752475">
                <a:moveTo>
                  <a:pt x="1345436" y="537533"/>
                </a:moveTo>
                <a:lnTo>
                  <a:pt x="1282019" y="537533"/>
                </a:lnTo>
                <a:lnTo>
                  <a:pt x="1305196" y="542250"/>
                </a:lnTo>
                <a:lnTo>
                  <a:pt x="1323191" y="555166"/>
                </a:lnTo>
                <a:lnTo>
                  <a:pt x="1334839" y="574427"/>
                </a:lnTo>
                <a:lnTo>
                  <a:pt x="1338981" y="598180"/>
                </a:lnTo>
                <a:lnTo>
                  <a:pt x="1334839" y="621933"/>
                </a:lnTo>
                <a:lnTo>
                  <a:pt x="1323191" y="641195"/>
                </a:lnTo>
                <a:lnTo>
                  <a:pt x="1305196" y="654110"/>
                </a:lnTo>
                <a:lnTo>
                  <a:pt x="1282019" y="658828"/>
                </a:lnTo>
                <a:lnTo>
                  <a:pt x="1345436" y="658828"/>
                </a:lnTo>
                <a:lnTo>
                  <a:pt x="1362189" y="632006"/>
                </a:lnTo>
                <a:lnTo>
                  <a:pt x="1368467" y="598180"/>
                </a:lnTo>
                <a:lnTo>
                  <a:pt x="1362189" y="564354"/>
                </a:lnTo>
                <a:lnTo>
                  <a:pt x="1345436" y="537533"/>
                </a:lnTo>
                <a:close/>
              </a:path>
              <a:path w="1825625" h="752475">
                <a:moveTo>
                  <a:pt x="1286375" y="511062"/>
                </a:moveTo>
                <a:lnTo>
                  <a:pt x="1268114" y="513356"/>
                </a:lnTo>
                <a:lnTo>
                  <a:pt x="1251612" y="519607"/>
                </a:lnTo>
                <a:lnTo>
                  <a:pt x="1237748" y="528873"/>
                </a:lnTo>
                <a:lnTo>
                  <a:pt x="1227403" y="540213"/>
                </a:lnTo>
                <a:lnTo>
                  <a:pt x="1268848" y="540213"/>
                </a:lnTo>
                <a:lnTo>
                  <a:pt x="1282019" y="537533"/>
                </a:lnTo>
                <a:lnTo>
                  <a:pt x="1345436" y="537533"/>
                </a:lnTo>
                <a:lnTo>
                  <a:pt x="1344886" y="536653"/>
                </a:lnTo>
                <a:lnTo>
                  <a:pt x="1318850" y="517937"/>
                </a:lnTo>
                <a:lnTo>
                  <a:pt x="1286375" y="511062"/>
                </a:lnTo>
                <a:close/>
              </a:path>
              <a:path w="1825625" h="752475">
                <a:moveTo>
                  <a:pt x="1436444" y="514413"/>
                </a:moveTo>
                <a:lnTo>
                  <a:pt x="1409973" y="514413"/>
                </a:lnTo>
                <a:lnTo>
                  <a:pt x="1409973" y="681947"/>
                </a:lnTo>
                <a:lnTo>
                  <a:pt x="1438789" y="681947"/>
                </a:lnTo>
                <a:lnTo>
                  <a:pt x="1438789" y="560988"/>
                </a:lnTo>
                <a:lnTo>
                  <a:pt x="1471659" y="560988"/>
                </a:lnTo>
                <a:lnTo>
                  <a:pt x="1436444" y="514413"/>
                </a:lnTo>
                <a:close/>
              </a:path>
              <a:path w="1825625" h="752475">
                <a:moveTo>
                  <a:pt x="1587224" y="560988"/>
                </a:moveTo>
                <a:lnTo>
                  <a:pt x="1558409" y="560988"/>
                </a:lnTo>
                <a:lnTo>
                  <a:pt x="1558409" y="681947"/>
                </a:lnTo>
                <a:lnTo>
                  <a:pt x="1587224" y="681947"/>
                </a:lnTo>
                <a:lnTo>
                  <a:pt x="1587224" y="560988"/>
                </a:lnTo>
                <a:close/>
              </a:path>
              <a:path w="1825625" h="752475">
                <a:moveTo>
                  <a:pt x="1471659" y="560988"/>
                </a:moveTo>
                <a:lnTo>
                  <a:pt x="1438789" y="560988"/>
                </a:lnTo>
                <a:lnTo>
                  <a:pt x="1498431" y="640064"/>
                </a:lnTo>
                <a:lnTo>
                  <a:pt x="1531215" y="596840"/>
                </a:lnTo>
                <a:lnTo>
                  <a:pt x="1498766" y="596840"/>
                </a:lnTo>
                <a:lnTo>
                  <a:pt x="1471659" y="560988"/>
                </a:lnTo>
                <a:close/>
              </a:path>
              <a:path w="1825625" h="752475">
                <a:moveTo>
                  <a:pt x="1587224" y="514413"/>
                </a:moveTo>
                <a:lnTo>
                  <a:pt x="1560754" y="514413"/>
                </a:lnTo>
                <a:lnTo>
                  <a:pt x="1498766" y="596840"/>
                </a:lnTo>
                <a:lnTo>
                  <a:pt x="1531215" y="596840"/>
                </a:lnTo>
                <a:lnTo>
                  <a:pt x="1558409" y="560988"/>
                </a:lnTo>
                <a:lnTo>
                  <a:pt x="1587224" y="560988"/>
                </a:lnTo>
                <a:lnTo>
                  <a:pt x="1587224" y="514413"/>
                </a:lnTo>
                <a:close/>
              </a:path>
              <a:path w="1825625" h="752475">
                <a:moveTo>
                  <a:pt x="1825259" y="514413"/>
                </a:moveTo>
                <a:lnTo>
                  <a:pt x="1796443" y="514413"/>
                </a:lnTo>
                <a:lnTo>
                  <a:pt x="1796443" y="681947"/>
                </a:lnTo>
                <a:lnTo>
                  <a:pt x="1825259" y="681947"/>
                </a:lnTo>
                <a:lnTo>
                  <a:pt x="1825259" y="514413"/>
                </a:lnTo>
                <a:close/>
              </a:path>
              <a:path w="1825625" h="752475">
                <a:moveTo>
                  <a:pt x="1670458" y="514413"/>
                </a:moveTo>
                <a:lnTo>
                  <a:pt x="1641642" y="514413"/>
                </a:lnTo>
                <a:lnTo>
                  <a:pt x="1641642" y="681947"/>
                </a:lnTo>
                <a:lnTo>
                  <a:pt x="1708990" y="681947"/>
                </a:lnTo>
                <a:lnTo>
                  <a:pt x="1736859" y="677241"/>
                </a:lnTo>
                <a:lnTo>
                  <a:pt x="1756026" y="664901"/>
                </a:lnTo>
                <a:lnTo>
                  <a:pt x="1761836" y="655812"/>
                </a:lnTo>
                <a:lnTo>
                  <a:pt x="1670458" y="655812"/>
                </a:lnTo>
                <a:lnTo>
                  <a:pt x="1670458" y="600861"/>
                </a:lnTo>
                <a:lnTo>
                  <a:pt x="1762150" y="600861"/>
                </a:lnTo>
                <a:lnTo>
                  <a:pt x="1756193" y="591563"/>
                </a:lnTo>
                <a:lnTo>
                  <a:pt x="1737141" y="579374"/>
                </a:lnTo>
                <a:lnTo>
                  <a:pt x="1709325" y="574725"/>
                </a:lnTo>
                <a:lnTo>
                  <a:pt x="1670458" y="574725"/>
                </a:lnTo>
                <a:lnTo>
                  <a:pt x="1670458" y="514413"/>
                </a:lnTo>
                <a:close/>
              </a:path>
              <a:path w="1825625" h="752475">
                <a:moveTo>
                  <a:pt x="1762150" y="600861"/>
                </a:moveTo>
                <a:lnTo>
                  <a:pt x="1708320" y="600861"/>
                </a:lnTo>
                <a:lnTo>
                  <a:pt x="1722461" y="602651"/>
                </a:lnTo>
                <a:lnTo>
                  <a:pt x="1732990" y="607897"/>
                </a:lnTo>
                <a:lnTo>
                  <a:pt x="1739560" y="616410"/>
                </a:lnTo>
                <a:lnTo>
                  <a:pt x="1741827" y="628001"/>
                </a:lnTo>
                <a:lnTo>
                  <a:pt x="1739555" y="639697"/>
                </a:lnTo>
                <a:lnTo>
                  <a:pt x="1732948" y="648440"/>
                </a:lnTo>
                <a:lnTo>
                  <a:pt x="1722320" y="653917"/>
                </a:lnTo>
                <a:lnTo>
                  <a:pt x="1707985" y="655812"/>
                </a:lnTo>
                <a:lnTo>
                  <a:pt x="1761836" y="655812"/>
                </a:lnTo>
                <a:lnTo>
                  <a:pt x="1767088" y="647597"/>
                </a:lnTo>
                <a:lnTo>
                  <a:pt x="1770643" y="628001"/>
                </a:lnTo>
                <a:lnTo>
                  <a:pt x="1767140" y="608651"/>
                </a:lnTo>
                <a:lnTo>
                  <a:pt x="1762150" y="6008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8080" y="8040547"/>
            <a:ext cx="2179320" cy="744855"/>
          </a:xfrm>
          <a:custGeom>
            <a:avLst/>
            <a:gdLst/>
            <a:ahLst/>
            <a:cxnLst/>
            <a:rect l="l" t="t" r="r" b="b"/>
            <a:pathLst>
              <a:path w="2179320" h="744854">
                <a:moveTo>
                  <a:pt x="122970" y="0"/>
                </a:moveTo>
                <a:lnTo>
                  <a:pt x="74919" y="9507"/>
                </a:lnTo>
                <a:lnTo>
                  <a:pt x="35852" y="35601"/>
                </a:lnTo>
                <a:lnTo>
                  <a:pt x="9601" y="74636"/>
                </a:lnTo>
                <a:lnTo>
                  <a:pt x="0" y="122970"/>
                </a:lnTo>
                <a:lnTo>
                  <a:pt x="9601" y="171303"/>
                </a:lnTo>
                <a:lnTo>
                  <a:pt x="35852" y="210339"/>
                </a:lnTo>
                <a:lnTo>
                  <a:pt x="74919" y="236432"/>
                </a:lnTo>
                <a:lnTo>
                  <a:pt x="122970" y="245940"/>
                </a:lnTo>
                <a:lnTo>
                  <a:pt x="171162" y="236432"/>
                </a:lnTo>
                <a:lnTo>
                  <a:pt x="201062" y="216454"/>
                </a:lnTo>
                <a:lnTo>
                  <a:pt x="122970" y="216454"/>
                </a:lnTo>
                <a:lnTo>
                  <a:pt x="86767" y="209197"/>
                </a:lnTo>
                <a:lnTo>
                  <a:pt x="57757" y="189313"/>
                </a:lnTo>
                <a:lnTo>
                  <a:pt x="38486" y="159628"/>
                </a:lnTo>
                <a:lnTo>
                  <a:pt x="31497" y="122970"/>
                </a:lnTo>
                <a:lnTo>
                  <a:pt x="38486" y="86311"/>
                </a:lnTo>
                <a:lnTo>
                  <a:pt x="57757" y="56626"/>
                </a:lnTo>
                <a:lnTo>
                  <a:pt x="86767" y="36742"/>
                </a:lnTo>
                <a:lnTo>
                  <a:pt x="122970" y="29486"/>
                </a:lnTo>
                <a:lnTo>
                  <a:pt x="201062" y="29486"/>
                </a:lnTo>
                <a:lnTo>
                  <a:pt x="171162" y="9507"/>
                </a:lnTo>
                <a:lnTo>
                  <a:pt x="122970" y="0"/>
                </a:lnTo>
                <a:close/>
              </a:path>
              <a:path w="2179320" h="744854">
                <a:moveTo>
                  <a:pt x="201062" y="29486"/>
                </a:moveTo>
                <a:lnTo>
                  <a:pt x="122970" y="29486"/>
                </a:lnTo>
                <a:lnTo>
                  <a:pt x="159367" y="36742"/>
                </a:lnTo>
                <a:lnTo>
                  <a:pt x="188476" y="56626"/>
                </a:lnTo>
                <a:lnTo>
                  <a:pt x="207785" y="86311"/>
                </a:lnTo>
                <a:lnTo>
                  <a:pt x="214779" y="122970"/>
                </a:lnTo>
                <a:lnTo>
                  <a:pt x="207785" y="159628"/>
                </a:lnTo>
                <a:lnTo>
                  <a:pt x="188476" y="189313"/>
                </a:lnTo>
                <a:lnTo>
                  <a:pt x="159367" y="209197"/>
                </a:lnTo>
                <a:lnTo>
                  <a:pt x="122970" y="216454"/>
                </a:lnTo>
                <a:lnTo>
                  <a:pt x="201062" y="216454"/>
                </a:lnTo>
                <a:lnTo>
                  <a:pt x="210214" y="210339"/>
                </a:lnTo>
                <a:lnTo>
                  <a:pt x="236386" y="171303"/>
                </a:lnTo>
                <a:lnTo>
                  <a:pt x="245941" y="122970"/>
                </a:lnTo>
                <a:lnTo>
                  <a:pt x="236386" y="74636"/>
                </a:lnTo>
                <a:lnTo>
                  <a:pt x="210214" y="35601"/>
                </a:lnTo>
                <a:lnTo>
                  <a:pt x="201062" y="29486"/>
                </a:lnTo>
                <a:close/>
              </a:path>
              <a:path w="2179320" h="744854">
                <a:moveTo>
                  <a:pt x="433652" y="74385"/>
                </a:moveTo>
                <a:lnTo>
                  <a:pt x="288233" y="74385"/>
                </a:lnTo>
                <a:lnTo>
                  <a:pt x="288233" y="241919"/>
                </a:lnTo>
                <a:lnTo>
                  <a:pt x="317048" y="241919"/>
                </a:lnTo>
                <a:lnTo>
                  <a:pt x="317048" y="100855"/>
                </a:lnTo>
                <a:lnTo>
                  <a:pt x="433652" y="100855"/>
                </a:lnTo>
                <a:lnTo>
                  <a:pt x="433652" y="74385"/>
                </a:lnTo>
                <a:close/>
              </a:path>
              <a:path w="2179320" h="744854">
                <a:moveTo>
                  <a:pt x="433652" y="100855"/>
                </a:moveTo>
                <a:lnTo>
                  <a:pt x="404835" y="100855"/>
                </a:lnTo>
                <a:lnTo>
                  <a:pt x="404835" y="241919"/>
                </a:lnTo>
                <a:lnTo>
                  <a:pt x="433652" y="241919"/>
                </a:lnTo>
                <a:lnTo>
                  <a:pt x="433652" y="100855"/>
                </a:lnTo>
                <a:close/>
              </a:path>
              <a:path w="2179320" h="744854">
                <a:moveTo>
                  <a:pt x="548483" y="100855"/>
                </a:moveTo>
                <a:lnTo>
                  <a:pt x="519667" y="100855"/>
                </a:lnTo>
                <a:lnTo>
                  <a:pt x="519667" y="241919"/>
                </a:lnTo>
                <a:lnTo>
                  <a:pt x="548483" y="241919"/>
                </a:lnTo>
                <a:lnTo>
                  <a:pt x="548483" y="100855"/>
                </a:lnTo>
                <a:close/>
              </a:path>
              <a:path w="2179320" h="744854">
                <a:moveTo>
                  <a:pt x="604105" y="74385"/>
                </a:moveTo>
                <a:lnTo>
                  <a:pt x="466388" y="74385"/>
                </a:lnTo>
                <a:lnTo>
                  <a:pt x="466388" y="100855"/>
                </a:lnTo>
                <a:lnTo>
                  <a:pt x="604105" y="100855"/>
                </a:lnTo>
                <a:lnTo>
                  <a:pt x="604105" y="74385"/>
                </a:lnTo>
                <a:close/>
              </a:path>
              <a:path w="2179320" h="744854">
                <a:moveTo>
                  <a:pt x="665862" y="74385"/>
                </a:moveTo>
                <a:lnTo>
                  <a:pt x="637046" y="74385"/>
                </a:lnTo>
                <a:lnTo>
                  <a:pt x="637046" y="241919"/>
                </a:lnTo>
                <a:lnTo>
                  <a:pt x="662846" y="241919"/>
                </a:lnTo>
                <a:lnTo>
                  <a:pt x="697253" y="197020"/>
                </a:lnTo>
                <a:lnTo>
                  <a:pt x="665862" y="197020"/>
                </a:lnTo>
                <a:lnTo>
                  <a:pt x="665862" y="74385"/>
                </a:lnTo>
                <a:close/>
              </a:path>
              <a:path w="2179320" h="744854">
                <a:moveTo>
                  <a:pt x="785816" y="118614"/>
                </a:moveTo>
                <a:lnTo>
                  <a:pt x="757336" y="118614"/>
                </a:lnTo>
                <a:lnTo>
                  <a:pt x="757336" y="241919"/>
                </a:lnTo>
                <a:lnTo>
                  <a:pt x="785816" y="241919"/>
                </a:lnTo>
                <a:lnTo>
                  <a:pt x="785816" y="118614"/>
                </a:lnTo>
                <a:close/>
              </a:path>
              <a:path w="2179320" h="744854">
                <a:moveTo>
                  <a:pt x="785816" y="74385"/>
                </a:moveTo>
                <a:lnTo>
                  <a:pt x="760351" y="74385"/>
                </a:lnTo>
                <a:lnTo>
                  <a:pt x="665862" y="197020"/>
                </a:lnTo>
                <a:lnTo>
                  <a:pt x="697253" y="197020"/>
                </a:lnTo>
                <a:lnTo>
                  <a:pt x="757336" y="118614"/>
                </a:lnTo>
                <a:lnTo>
                  <a:pt x="785816" y="118614"/>
                </a:lnTo>
                <a:lnTo>
                  <a:pt x="785816" y="74385"/>
                </a:lnTo>
                <a:close/>
              </a:path>
              <a:path w="2179320" h="744854">
                <a:moveTo>
                  <a:pt x="867039" y="74385"/>
                </a:moveTo>
                <a:lnTo>
                  <a:pt x="840569" y="74385"/>
                </a:lnTo>
                <a:lnTo>
                  <a:pt x="840569" y="241919"/>
                </a:lnTo>
                <a:lnTo>
                  <a:pt x="869385" y="241919"/>
                </a:lnTo>
                <a:lnTo>
                  <a:pt x="869385" y="120959"/>
                </a:lnTo>
                <a:lnTo>
                  <a:pt x="902254" y="120959"/>
                </a:lnTo>
                <a:lnTo>
                  <a:pt x="867039" y="74385"/>
                </a:lnTo>
                <a:close/>
              </a:path>
              <a:path w="2179320" h="744854">
                <a:moveTo>
                  <a:pt x="1017820" y="120959"/>
                </a:moveTo>
                <a:lnTo>
                  <a:pt x="989004" y="120959"/>
                </a:lnTo>
                <a:lnTo>
                  <a:pt x="989004" y="241919"/>
                </a:lnTo>
                <a:lnTo>
                  <a:pt x="1017820" y="241919"/>
                </a:lnTo>
                <a:lnTo>
                  <a:pt x="1017820" y="120959"/>
                </a:lnTo>
                <a:close/>
              </a:path>
              <a:path w="2179320" h="744854">
                <a:moveTo>
                  <a:pt x="902254" y="120959"/>
                </a:moveTo>
                <a:lnTo>
                  <a:pt x="869385" y="120959"/>
                </a:lnTo>
                <a:lnTo>
                  <a:pt x="929027" y="200035"/>
                </a:lnTo>
                <a:lnTo>
                  <a:pt x="961811" y="156811"/>
                </a:lnTo>
                <a:lnTo>
                  <a:pt x="929362" y="156811"/>
                </a:lnTo>
                <a:lnTo>
                  <a:pt x="902254" y="120959"/>
                </a:lnTo>
                <a:close/>
              </a:path>
              <a:path w="2179320" h="744854">
                <a:moveTo>
                  <a:pt x="1017820" y="74385"/>
                </a:moveTo>
                <a:lnTo>
                  <a:pt x="991349" y="74385"/>
                </a:lnTo>
                <a:lnTo>
                  <a:pt x="929362" y="156811"/>
                </a:lnTo>
                <a:lnTo>
                  <a:pt x="961811" y="156811"/>
                </a:lnTo>
                <a:lnTo>
                  <a:pt x="989004" y="120959"/>
                </a:lnTo>
                <a:lnTo>
                  <a:pt x="1017820" y="120959"/>
                </a:lnTo>
                <a:lnTo>
                  <a:pt x="1017820" y="74385"/>
                </a:lnTo>
                <a:close/>
              </a:path>
              <a:path w="2179320" h="744854">
                <a:moveTo>
                  <a:pt x="1101053" y="74385"/>
                </a:moveTo>
                <a:lnTo>
                  <a:pt x="1072237" y="74385"/>
                </a:lnTo>
                <a:lnTo>
                  <a:pt x="1072237" y="241919"/>
                </a:lnTo>
                <a:lnTo>
                  <a:pt x="1098037" y="241919"/>
                </a:lnTo>
                <a:lnTo>
                  <a:pt x="1132444" y="197020"/>
                </a:lnTo>
                <a:lnTo>
                  <a:pt x="1101053" y="197020"/>
                </a:lnTo>
                <a:lnTo>
                  <a:pt x="1101053" y="74385"/>
                </a:lnTo>
                <a:close/>
              </a:path>
              <a:path w="2179320" h="744854">
                <a:moveTo>
                  <a:pt x="1221007" y="118614"/>
                </a:moveTo>
                <a:lnTo>
                  <a:pt x="1192527" y="118614"/>
                </a:lnTo>
                <a:lnTo>
                  <a:pt x="1192527" y="241919"/>
                </a:lnTo>
                <a:lnTo>
                  <a:pt x="1221007" y="241919"/>
                </a:lnTo>
                <a:lnTo>
                  <a:pt x="1221007" y="118614"/>
                </a:lnTo>
                <a:close/>
              </a:path>
              <a:path w="2179320" h="744854">
                <a:moveTo>
                  <a:pt x="1221007" y="74385"/>
                </a:moveTo>
                <a:lnTo>
                  <a:pt x="1195542" y="74385"/>
                </a:lnTo>
                <a:lnTo>
                  <a:pt x="1101053" y="197020"/>
                </a:lnTo>
                <a:lnTo>
                  <a:pt x="1132444" y="197020"/>
                </a:lnTo>
                <a:lnTo>
                  <a:pt x="1192527" y="118614"/>
                </a:lnTo>
                <a:lnTo>
                  <a:pt x="1221007" y="118614"/>
                </a:lnTo>
                <a:lnTo>
                  <a:pt x="1221007" y="74385"/>
                </a:lnTo>
                <a:close/>
              </a:path>
              <a:path w="2179320" h="744854">
                <a:moveTo>
                  <a:pt x="1279121" y="196685"/>
                </a:moveTo>
                <a:lnTo>
                  <a:pt x="1257676" y="211093"/>
                </a:lnTo>
                <a:lnTo>
                  <a:pt x="1271090" y="226186"/>
                </a:lnTo>
                <a:lnTo>
                  <a:pt x="1287079" y="236851"/>
                </a:lnTo>
                <a:lnTo>
                  <a:pt x="1305455" y="243181"/>
                </a:lnTo>
                <a:lnTo>
                  <a:pt x="1326030" y="245270"/>
                </a:lnTo>
                <a:lnTo>
                  <a:pt x="1354914" y="241285"/>
                </a:lnTo>
                <a:lnTo>
                  <a:pt x="1375662" y="230485"/>
                </a:lnTo>
                <a:lnTo>
                  <a:pt x="1383548" y="220474"/>
                </a:lnTo>
                <a:lnTo>
                  <a:pt x="1325025" y="220474"/>
                </a:lnTo>
                <a:lnTo>
                  <a:pt x="1310643" y="218736"/>
                </a:lnTo>
                <a:lnTo>
                  <a:pt x="1298178" y="213857"/>
                </a:lnTo>
                <a:lnTo>
                  <a:pt x="1287660" y="206339"/>
                </a:lnTo>
                <a:lnTo>
                  <a:pt x="1279121" y="196685"/>
                </a:lnTo>
                <a:close/>
              </a:path>
              <a:path w="2179320" h="744854">
                <a:moveTo>
                  <a:pt x="1378690" y="95159"/>
                </a:moveTo>
                <a:lnTo>
                  <a:pt x="1325360" y="95159"/>
                </a:lnTo>
                <a:lnTo>
                  <a:pt x="1338779" y="96714"/>
                </a:lnTo>
                <a:lnTo>
                  <a:pt x="1349024" y="101316"/>
                </a:lnTo>
                <a:lnTo>
                  <a:pt x="1355563" y="108871"/>
                </a:lnTo>
                <a:lnTo>
                  <a:pt x="1357862" y="119284"/>
                </a:lnTo>
                <a:lnTo>
                  <a:pt x="1355731" y="129786"/>
                </a:lnTo>
                <a:lnTo>
                  <a:pt x="1349611" y="137210"/>
                </a:lnTo>
                <a:lnTo>
                  <a:pt x="1339909" y="141618"/>
                </a:lnTo>
                <a:lnTo>
                  <a:pt x="1327036" y="143074"/>
                </a:lnTo>
                <a:lnTo>
                  <a:pt x="1302240" y="143074"/>
                </a:lnTo>
                <a:lnTo>
                  <a:pt x="1302240" y="166528"/>
                </a:lnTo>
                <a:lnTo>
                  <a:pt x="1327371" y="166528"/>
                </a:lnTo>
                <a:lnTo>
                  <a:pt x="1343433" y="168356"/>
                </a:lnTo>
                <a:lnTo>
                  <a:pt x="1354595" y="173607"/>
                </a:lnTo>
                <a:lnTo>
                  <a:pt x="1361108" y="181936"/>
                </a:lnTo>
                <a:lnTo>
                  <a:pt x="1363223" y="192999"/>
                </a:lnTo>
                <a:lnTo>
                  <a:pt x="1361118" y="203794"/>
                </a:lnTo>
                <a:lnTo>
                  <a:pt x="1354427" y="212517"/>
                </a:lnTo>
                <a:lnTo>
                  <a:pt x="1342585" y="218349"/>
                </a:lnTo>
                <a:lnTo>
                  <a:pt x="1325025" y="220474"/>
                </a:lnTo>
                <a:lnTo>
                  <a:pt x="1383548" y="220474"/>
                </a:lnTo>
                <a:lnTo>
                  <a:pt x="1388180" y="214595"/>
                </a:lnTo>
                <a:lnTo>
                  <a:pt x="1392374" y="195344"/>
                </a:lnTo>
                <a:lnTo>
                  <a:pt x="1390522" y="181936"/>
                </a:lnTo>
                <a:lnTo>
                  <a:pt x="1385212" y="170256"/>
                </a:lnTo>
                <a:lnTo>
                  <a:pt x="1376683" y="160618"/>
                </a:lnTo>
                <a:lnTo>
                  <a:pt x="1365233" y="153461"/>
                </a:lnTo>
                <a:lnTo>
                  <a:pt x="1374364" y="146587"/>
                </a:lnTo>
                <a:lnTo>
                  <a:pt x="1380730" y="138173"/>
                </a:lnTo>
                <a:lnTo>
                  <a:pt x="1384458" y="128441"/>
                </a:lnTo>
                <a:lnTo>
                  <a:pt x="1385672" y="117608"/>
                </a:lnTo>
                <a:lnTo>
                  <a:pt x="1381924" y="99447"/>
                </a:lnTo>
                <a:lnTo>
                  <a:pt x="1378690" y="95159"/>
                </a:lnTo>
                <a:close/>
              </a:path>
              <a:path w="2179320" h="744854">
                <a:moveTo>
                  <a:pt x="1326700" y="71034"/>
                </a:moveTo>
                <a:lnTo>
                  <a:pt x="1307476" y="73055"/>
                </a:lnTo>
                <a:lnTo>
                  <a:pt x="1290262" y="78908"/>
                </a:lnTo>
                <a:lnTo>
                  <a:pt x="1275435" y="88280"/>
                </a:lnTo>
                <a:lnTo>
                  <a:pt x="1263373" y="100855"/>
                </a:lnTo>
                <a:lnTo>
                  <a:pt x="1283812" y="115598"/>
                </a:lnTo>
                <a:lnTo>
                  <a:pt x="1292236" y="106892"/>
                </a:lnTo>
                <a:lnTo>
                  <a:pt x="1302199" y="100478"/>
                </a:lnTo>
                <a:lnTo>
                  <a:pt x="1313355" y="96515"/>
                </a:lnTo>
                <a:lnTo>
                  <a:pt x="1325360" y="95159"/>
                </a:lnTo>
                <a:lnTo>
                  <a:pt x="1378690" y="95159"/>
                </a:lnTo>
                <a:lnTo>
                  <a:pt x="1370762" y="84646"/>
                </a:lnTo>
                <a:lnTo>
                  <a:pt x="1352312" y="74683"/>
                </a:lnTo>
                <a:lnTo>
                  <a:pt x="1326700" y="71034"/>
                </a:lnTo>
                <a:close/>
              </a:path>
              <a:path w="2179320" h="744854">
                <a:moveTo>
                  <a:pt x="1504151" y="71034"/>
                </a:moveTo>
                <a:lnTo>
                  <a:pt x="1471528" y="77908"/>
                </a:lnTo>
                <a:lnTo>
                  <a:pt x="1445504" y="96625"/>
                </a:lnTo>
                <a:lnTo>
                  <a:pt x="1428279" y="124326"/>
                </a:lnTo>
                <a:lnTo>
                  <a:pt x="1422048" y="158152"/>
                </a:lnTo>
                <a:lnTo>
                  <a:pt x="1428279" y="191978"/>
                </a:lnTo>
                <a:lnTo>
                  <a:pt x="1445504" y="219679"/>
                </a:lnTo>
                <a:lnTo>
                  <a:pt x="1471528" y="238395"/>
                </a:lnTo>
                <a:lnTo>
                  <a:pt x="1504151" y="245270"/>
                </a:lnTo>
                <a:lnTo>
                  <a:pt x="1522410" y="242976"/>
                </a:lnTo>
                <a:lnTo>
                  <a:pt x="1538909" y="236725"/>
                </a:lnTo>
                <a:lnTo>
                  <a:pt x="1552769" y="227459"/>
                </a:lnTo>
                <a:lnTo>
                  <a:pt x="1560667" y="218799"/>
                </a:lnTo>
                <a:lnTo>
                  <a:pt x="1508506" y="218799"/>
                </a:lnTo>
                <a:lnTo>
                  <a:pt x="1485272" y="214082"/>
                </a:lnTo>
                <a:lnTo>
                  <a:pt x="1467163" y="201166"/>
                </a:lnTo>
                <a:lnTo>
                  <a:pt x="1455402" y="181905"/>
                </a:lnTo>
                <a:lnTo>
                  <a:pt x="1451210" y="158152"/>
                </a:lnTo>
                <a:lnTo>
                  <a:pt x="1455402" y="134399"/>
                </a:lnTo>
                <a:lnTo>
                  <a:pt x="1467163" y="115137"/>
                </a:lnTo>
                <a:lnTo>
                  <a:pt x="1485272" y="102222"/>
                </a:lnTo>
                <a:lnTo>
                  <a:pt x="1508506" y="97504"/>
                </a:lnTo>
                <a:lnTo>
                  <a:pt x="1560667" y="97504"/>
                </a:lnTo>
                <a:lnTo>
                  <a:pt x="1552769" y="88845"/>
                </a:lnTo>
                <a:lnTo>
                  <a:pt x="1538909" y="79578"/>
                </a:lnTo>
                <a:lnTo>
                  <a:pt x="1522410" y="73327"/>
                </a:lnTo>
                <a:lnTo>
                  <a:pt x="1504151" y="71034"/>
                </a:lnTo>
                <a:close/>
              </a:path>
              <a:path w="2179320" h="744854">
                <a:moveTo>
                  <a:pt x="1591928" y="216119"/>
                </a:moveTo>
                <a:lnTo>
                  <a:pt x="1563112" y="216119"/>
                </a:lnTo>
                <a:lnTo>
                  <a:pt x="1563112" y="241919"/>
                </a:lnTo>
                <a:lnTo>
                  <a:pt x="1591928" y="241919"/>
                </a:lnTo>
                <a:lnTo>
                  <a:pt x="1591928" y="216119"/>
                </a:lnTo>
                <a:close/>
              </a:path>
              <a:path w="2179320" h="744854">
                <a:moveTo>
                  <a:pt x="1560667" y="97504"/>
                </a:moveTo>
                <a:lnTo>
                  <a:pt x="1508506" y="97504"/>
                </a:lnTo>
                <a:lnTo>
                  <a:pt x="1531684" y="102222"/>
                </a:lnTo>
                <a:lnTo>
                  <a:pt x="1549678" y="115137"/>
                </a:lnTo>
                <a:lnTo>
                  <a:pt x="1561327" y="134399"/>
                </a:lnTo>
                <a:lnTo>
                  <a:pt x="1565468" y="158152"/>
                </a:lnTo>
                <a:lnTo>
                  <a:pt x="1561327" y="181905"/>
                </a:lnTo>
                <a:lnTo>
                  <a:pt x="1549678" y="201166"/>
                </a:lnTo>
                <a:lnTo>
                  <a:pt x="1531684" y="214082"/>
                </a:lnTo>
                <a:lnTo>
                  <a:pt x="1508506" y="218799"/>
                </a:lnTo>
                <a:lnTo>
                  <a:pt x="1560667" y="218799"/>
                </a:lnTo>
                <a:lnTo>
                  <a:pt x="1563112" y="216119"/>
                </a:lnTo>
                <a:lnTo>
                  <a:pt x="1591928" y="216119"/>
                </a:lnTo>
                <a:lnTo>
                  <a:pt x="1591928" y="100185"/>
                </a:lnTo>
                <a:lnTo>
                  <a:pt x="1563112" y="100185"/>
                </a:lnTo>
                <a:lnTo>
                  <a:pt x="1560667" y="97504"/>
                </a:lnTo>
                <a:close/>
              </a:path>
              <a:path w="2179320" h="744854">
                <a:moveTo>
                  <a:pt x="1591928" y="74385"/>
                </a:moveTo>
                <a:lnTo>
                  <a:pt x="1563112" y="74385"/>
                </a:lnTo>
                <a:lnTo>
                  <a:pt x="1563112" y="100185"/>
                </a:lnTo>
                <a:lnTo>
                  <a:pt x="1591928" y="100185"/>
                </a:lnTo>
                <a:lnTo>
                  <a:pt x="1591928" y="74385"/>
                </a:lnTo>
                <a:close/>
              </a:path>
              <a:path w="2179320" h="744854">
                <a:moveTo>
                  <a:pt x="1674994" y="74385"/>
                </a:moveTo>
                <a:lnTo>
                  <a:pt x="1646178" y="74385"/>
                </a:lnTo>
                <a:lnTo>
                  <a:pt x="1646178" y="241919"/>
                </a:lnTo>
                <a:lnTo>
                  <a:pt x="1788917" y="241919"/>
                </a:lnTo>
                <a:lnTo>
                  <a:pt x="1788917" y="284137"/>
                </a:lnTo>
                <a:lnTo>
                  <a:pt x="1816057" y="284137"/>
                </a:lnTo>
                <a:lnTo>
                  <a:pt x="1816057" y="215448"/>
                </a:lnTo>
                <a:lnTo>
                  <a:pt x="1674994" y="215448"/>
                </a:lnTo>
                <a:lnTo>
                  <a:pt x="1674994" y="74385"/>
                </a:lnTo>
                <a:close/>
              </a:path>
              <a:path w="2179320" h="744854">
                <a:moveTo>
                  <a:pt x="1790257" y="74385"/>
                </a:moveTo>
                <a:lnTo>
                  <a:pt x="1761441" y="74385"/>
                </a:lnTo>
                <a:lnTo>
                  <a:pt x="1761441" y="215448"/>
                </a:lnTo>
                <a:lnTo>
                  <a:pt x="1790257" y="215448"/>
                </a:lnTo>
                <a:lnTo>
                  <a:pt x="1790257" y="74385"/>
                </a:lnTo>
                <a:close/>
              </a:path>
              <a:path w="2179320" h="744854">
                <a:moveTo>
                  <a:pt x="1883427" y="74385"/>
                </a:moveTo>
                <a:lnTo>
                  <a:pt x="1854611" y="74385"/>
                </a:lnTo>
                <a:lnTo>
                  <a:pt x="1854611" y="241919"/>
                </a:lnTo>
                <a:lnTo>
                  <a:pt x="1880411" y="241919"/>
                </a:lnTo>
                <a:lnTo>
                  <a:pt x="1914818" y="197020"/>
                </a:lnTo>
                <a:lnTo>
                  <a:pt x="1883427" y="197020"/>
                </a:lnTo>
                <a:lnTo>
                  <a:pt x="1883427" y="74385"/>
                </a:lnTo>
                <a:close/>
              </a:path>
              <a:path w="2179320" h="744854">
                <a:moveTo>
                  <a:pt x="2003381" y="118614"/>
                </a:moveTo>
                <a:lnTo>
                  <a:pt x="1974901" y="118614"/>
                </a:lnTo>
                <a:lnTo>
                  <a:pt x="1974901" y="241919"/>
                </a:lnTo>
                <a:lnTo>
                  <a:pt x="2003381" y="241919"/>
                </a:lnTo>
                <a:lnTo>
                  <a:pt x="2003381" y="118614"/>
                </a:lnTo>
                <a:close/>
              </a:path>
              <a:path w="2179320" h="744854">
                <a:moveTo>
                  <a:pt x="2003381" y="74385"/>
                </a:moveTo>
                <a:lnTo>
                  <a:pt x="1977916" y="74385"/>
                </a:lnTo>
                <a:lnTo>
                  <a:pt x="1883427" y="197020"/>
                </a:lnTo>
                <a:lnTo>
                  <a:pt x="1914818" y="197020"/>
                </a:lnTo>
                <a:lnTo>
                  <a:pt x="1974901" y="118614"/>
                </a:lnTo>
                <a:lnTo>
                  <a:pt x="2003381" y="118614"/>
                </a:lnTo>
                <a:lnTo>
                  <a:pt x="2003381" y="74385"/>
                </a:lnTo>
                <a:close/>
              </a:path>
              <a:path w="2179320" h="744854">
                <a:moveTo>
                  <a:pt x="2179104" y="74385"/>
                </a:moveTo>
                <a:lnTo>
                  <a:pt x="2117106" y="74385"/>
                </a:lnTo>
                <a:lnTo>
                  <a:pt x="2090756" y="78563"/>
                </a:lnTo>
                <a:lnTo>
                  <a:pt x="2071662" y="89965"/>
                </a:lnTo>
                <a:lnTo>
                  <a:pt x="2060045" y="106897"/>
                </a:lnTo>
                <a:lnTo>
                  <a:pt x="2056123" y="127661"/>
                </a:lnTo>
                <a:lnTo>
                  <a:pt x="2058940" y="144299"/>
                </a:lnTo>
                <a:lnTo>
                  <a:pt x="2067097" y="158487"/>
                </a:lnTo>
                <a:lnTo>
                  <a:pt x="2080154" y="169408"/>
                </a:lnTo>
                <a:lnTo>
                  <a:pt x="2097672" y="176245"/>
                </a:lnTo>
                <a:lnTo>
                  <a:pt x="2029653" y="241919"/>
                </a:lnTo>
                <a:lnTo>
                  <a:pt x="2065851" y="241919"/>
                </a:lnTo>
                <a:lnTo>
                  <a:pt x="2128833" y="180936"/>
                </a:lnTo>
                <a:lnTo>
                  <a:pt x="2179104" y="180936"/>
                </a:lnTo>
                <a:lnTo>
                  <a:pt x="2179104" y="155136"/>
                </a:lnTo>
                <a:lnTo>
                  <a:pt x="2118792" y="155136"/>
                </a:lnTo>
                <a:lnTo>
                  <a:pt x="2104735" y="153393"/>
                </a:lnTo>
                <a:lnTo>
                  <a:pt x="2094076" y="148225"/>
                </a:lnTo>
                <a:lnTo>
                  <a:pt x="2087315" y="139728"/>
                </a:lnTo>
                <a:lnTo>
                  <a:pt x="2084950" y="127996"/>
                </a:lnTo>
                <a:lnTo>
                  <a:pt x="2087128" y="116158"/>
                </a:lnTo>
                <a:lnTo>
                  <a:pt x="2093578" y="107431"/>
                </a:lnTo>
                <a:lnTo>
                  <a:pt x="2104174" y="102033"/>
                </a:lnTo>
                <a:lnTo>
                  <a:pt x="2118792" y="100185"/>
                </a:lnTo>
                <a:lnTo>
                  <a:pt x="2179104" y="100185"/>
                </a:lnTo>
                <a:lnTo>
                  <a:pt x="2179104" y="74385"/>
                </a:lnTo>
                <a:close/>
              </a:path>
              <a:path w="2179320" h="744854">
                <a:moveTo>
                  <a:pt x="2179104" y="180936"/>
                </a:moveTo>
                <a:lnTo>
                  <a:pt x="2150277" y="180936"/>
                </a:lnTo>
                <a:lnTo>
                  <a:pt x="2150277" y="241919"/>
                </a:lnTo>
                <a:lnTo>
                  <a:pt x="2179104" y="241919"/>
                </a:lnTo>
                <a:lnTo>
                  <a:pt x="2179104" y="180936"/>
                </a:lnTo>
                <a:close/>
              </a:path>
              <a:path w="2179320" h="744854">
                <a:moveTo>
                  <a:pt x="2179104" y="100185"/>
                </a:moveTo>
                <a:lnTo>
                  <a:pt x="2150277" y="100185"/>
                </a:lnTo>
                <a:lnTo>
                  <a:pt x="2150277" y="155136"/>
                </a:lnTo>
                <a:lnTo>
                  <a:pt x="2179104" y="155136"/>
                </a:lnTo>
                <a:lnTo>
                  <a:pt x="2179104" y="100185"/>
                </a:lnTo>
                <a:close/>
              </a:path>
              <a:path w="2179320" h="744854">
                <a:moveTo>
                  <a:pt x="108449" y="503691"/>
                </a:moveTo>
                <a:lnTo>
                  <a:pt x="79633" y="503691"/>
                </a:lnTo>
                <a:lnTo>
                  <a:pt x="79633" y="671225"/>
                </a:lnTo>
                <a:lnTo>
                  <a:pt x="105433" y="671225"/>
                </a:lnTo>
                <a:lnTo>
                  <a:pt x="139839" y="626326"/>
                </a:lnTo>
                <a:lnTo>
                  <a:pt x="108449" y="626326"/>
                </a:lnTo>
                <a:lnTo>
                  <a:pt x="108449" y="503691"/>
                </a:lnTo>
                <a:close/>
              </a:path>
              <a:path w="2179320" h="744854">
                <a:moveTo>
                  <a:pt x="228403" y="547920"/>
                </a:moveTo>
                <a:lnTo>
                  <a:pt x="199922" y="547920"/>
                </a:lnTo>
                <a:lnTo>
                  <a:pt x="199922" y="671225"/>
                </a:lnTo>
                <a:lnTo>
                  <a:pt x="228403" y="671225"/>
                </a:lnTo>
                <a:lnTo>
                  <a:pt x="228403" y="547920"/>
                </a:lnTo>
                <a:close/>
              </a:path>
              <a:path w="2179320" h="744854">
                <a:moveTo>
                  <a:pt x="228403" y="503691"/>
                </a:moveTo>
                <a:lnTo>
                  <a:pt x="202938" y="503691"/>
                </a:lnTo>
                <a:lnTo>
                  <a:pt x="108449" y="626326"/>
                </a:lnTo>
                <a:lnTo>
                  <a:pt x="139839" y="626326"/>
                </a:lnTo>
                <a:lnTo>
                  <a:pt x="199922" y="547920"/>
                </a:lnTo>
                <a:lnTo>
                  <a:pt x="228403" y="547920"/>
                </a:lnTo>
                <a:lnTo>
                  <a:pt x="228403" y="503691"/>
                </a:lnTo>
                <a:close/>
              </a:path>
              <a:path w="2179320" h="744854">
                <a:moveTo>
                  <a:pt x="345407" y="717464"/>
                </a:moveTo>
                <a:lnTo>
                  <a:pt x="345407" y="742929"/>
                </a:lnTo>
                <a:lnTo>
                  <a:pt x="350433" y="744270"/>
                </a:lnTo>
                <a:lnTo>
                  <a:pt x="356129" y="744605"/>
                </a:lnTo>
                <a:lnTo>
                  <a:pt x="364171" y="744605"/>
                </a:lnTo>
                <a:lnTo>
                  <a:pt x="381814" y="742087"/>
                </a:lnTo>
                <a:lnTo>
                  <a:pt x="396505" y="734260"/>
                </a:lnTo>
                <a:lnTo>
                  <a:pt x="408934" y="720715"/>
                </a:lnTo>
                <a:lnTo>
                  <a:pt x="410174" y="718469"/>
                </a:lnTo>
                <a:lnTo>
                  <a:pt x="354789" y="718469"/>
                </a:lnTo>
                <a:lnTo>
                  <a:pt x="350433" y="718134"/>
                </a:lnTo>
                <a:lnTo>
                  <a:pt x="345407" y="717464"/>
                </a:lnTo>
                <a:close/>
              </a:path>
              <a:path w="2179320" h="744854">
                <a:moveTo>
                  <a:pt x="363500" y="503691"/>
                </a:moveTo>
                <a:lnTo>
                  <a:pt x="331669" y="503691"/>
                </a:lnTo>
                <a:lnTo>
                  <a:pt x="405719" y="663518"/>
                </a:lnTo>
                <a:lnTo>
                  <a:pt x="391981" y="693004"/>
                </a:lnTo>
                <a:lnTo>
                  <a:pt x="385055" y="705323"/>
                </a:lnTo>
                <a:lnTo>
                  <a:pt x="377783" y="713150"/>
                </a:lnTo>
                <a:lnTo>
                  <a:pt x="370071" y="717271"/>
                </a:lnTo>
                <a:lnTo>
                  <a:pt x="361825" y="718469"/>
                </a:lnTo>
                <a:lnTo>
                  <a:pt x="410174" y="718469"/>
                </a:lnTo>
                <a:lnTo>
                  <a:pt x="419792" y="701046"/>
                </a:lnTo>
                <a:lnTo>
                  <a:pt x="452477" y="630011"/>
                </a:lnTo>
                <a:lnTo>
                  <a:pt x="421467" y="630011"/>
                </a:lnTo>
                <a:lnTo>
                  <a:pt x="363500" y="503691"/>
                </a:lnTo>
                <a:close/>
              </a:path>
              <a:path w="2179320" h="744854">
                <a:moveTo>
                  <a:pt x="510600" y="503691"/>
                </a:moveTo>
                <a:lnTo>
                  <a:pt x="478429" y="503691"/>
                </a:lnTo>
                <a:lnTo>
                  <a:pt x="421467" y="630011"/>
                </a:lnTo>
                <a:lnTo>
                  <a:pt x="452477" y="630011"/>
                </a:lnTo>
                <a:lnTo>
                  <a:pt x="510600" y="503691"/>
                </a:lnTo>
                <a:close/>
              </a:path>
              <a:path w="2179320" h="744854">
                <a:moveTo>
                  <a:pt x="514683" y="646765"/>
                </a:moveTo>
                <a:lnTo>
                  <a:pt x="514683" y="672565"/>
                </a:lnTo>
                <a:lnTo>
                  <a:pt x="518369" y="673235"/>
                </a:lnTo>
                <a:lnTo>
                  <a:pt x="524065" y="673570"/>
                </a:lnTo>
                <a:lnTo>
                  <a:pt x="529761" y="673570"/>
                </a:lnTo>
                <a:lnTo>
                  <a:pt x="547520" y="670340"/>
                </a:lnTo>
                <a:lnTo>
                  <a:pt x="561760" y="660545"/>
                </a:lnTo>
                <a:lnTo>
                  <a:pt x="569273" y="647435"/>
                </a:lnTo>
                <a:lnTo>
                  <a:pt x="518369" y="647435"/>
                </a:lnTo>
                <a:lnTo>
                  <a:pt x="514683" y="646765"/>
                </a:lnTo>
                <a:close/>
              </a:path>
              <a:path w="2179320" h="744854">
                <a:moveTo>
                  <a:pt x="675181" y="530161"/>
                </a:moveTo>
                <a:lnTo>
                  <a:pt x="646365" y="530161"/>
                </a:lnTo>
                <a:lnTo>
                  <a:pt x="646365" y="671225"/>
                </a:lnTo>
                <a:lnTo>
                  <a:pt x="675181" y="671225"/>
                </a:lnTo>
                <a:lnTo>
                  <a:pt x="675181" y="530161"/>
                </a:lnTo>
                <a:close/>
              </a:path>
              <a:path w="2179320" h="744854">
                <a:moveTo>
                  <a:pt x="675181" y="503691"/>
                </a:moveTo>
                <a:lnTo>
                  <a:pt x="545845" y="503691"/>
                </a:lnTo>
                <a:lnTo>
                  <a:pt x="545845" y="614598"/>
                </a:lnTo>
                <a:lnTo>
                  <a:pt x="544442" y="630472"/>
                </a:lnTo>
                <a:lnTo>
                  <a:pt x="540400" y="640566"/>
                </a:lnTo>
                <a:lnTo>
                  <a:pt x="533971" y="645885"/>
                </a:lnTo>
                <a:lnTo>
                  <a:pt x="525405" y="647435"/>
                </a:lnTo>
                <a:lnTo>
                  <a:pt x="569273" y="647435"/>
                </a:lnTo>
                <a:lnTo>
                  <a:pt x="571226" y="644027"/>
                </a:lnTo>
                <a:lnTo>
                  <a:pt x="574661" y="620630"/>
                </a:lnTo>
                <a:lnTo>
                  <a:pt x="574661" y="530161"/>
                </a:lnTo>
                <a:lnTo>
                  <a:pt x="675181" y="530161"/>
                </a:lnTo>
                <a:lnTo>
                  <a:pt x="675181" y="503691"/>
                </a:lnTo>
                <a:close/>
              </a:path>
              <a:path w="2179320" h="744854">
                <a:moveTo>
                  <a:pt x="719085" y="717464"/>
                </a:moveTo>
                <a:lnTo>
                  <a:pt x="719085" y="742929"/>
                </a:lnTo>
                <a:lnTo>
                  <a:pt x="724111" y="744270"/>
                </a:lnTo>
                <a:lnTo>
                  <a:pt x="729808" y="744605"/>
                </a:lnTo>
                <a:lnTo>
                  <a:pt x="737849" y="744605"/>
                </a:lnTo>
                <a:lnTo>
                  <a:pt x="755493" y="742087"/>
                </a:lnTo>
                <a:lnTo>
                  <a:pt x="770183" y="734260"/>
                </a:lnTo>
                <a:lnTo>
                  <a:pt x="782612" y="720715"/>
                </a:lnTo>
                <a:lnTo>
                  <a:pt x="783852" y="718469"/>
                </a:lnTo>
                <a:lnTo>
                  <a:pt x="728467" y="718469"/>
                </a:lnTo>
                <a:lnTo>
                  <a:pt x="724111" y="718134"/>
                </a:lnTo>
                <a:lnTo>
                  <a:pt x="719085" y="717464"/>
                </a:lnTo>
                <a:close/>
              </a:path>
              <a:path w="2179320" h="744854">
                <a:moveTo>
                  <a:pt x="737179" y="503691"/>
                </a:moveTo>
                <a:lnTo>
                  <a:pt x="705348" y="503691"/>
                </a:lnTo>
                <a:lnTo>
                  <a:pt x="779398" y="663518"/>
                </a:lnTo>
                <a:lnTo>
                  <a:pt x="765660" y="693004"/>
                </a:lnTo>
                <a:lnTo>
                  <a:pt x="758733" y="705323"/>
                </a:lnTo>
                <a:lnTo>
                  <a:pt x="751461" y="713150"/>
                </a:lnTo>
                <a:lnTo>
                  <a:pt x="743750" y="717271"/>
                </a:lnTo>
                <a:lnTo>
                  <a:pt x="735504" y="718469"/>
                </a:lnTo>
                <a:lnTo>
                  <a:pt x="783852" y="718469"/>
                </a:lnTo>
                <a:lnTo>
                  <a:pt x="793471" y="701046"/>
                </a:lnTo>
                <a:lnTo>
                  <a:pt x="826154" y="630011"/>
                </a:lnTo>
                <a:lnTo>
                  <a:pt x="795146" y="630011"/>
                </a:lnTo>
                <a:lnTo>
                  <a:pt x="737179" y="503691"/>
                </a:lnTo>
                <a:close/>
              </a:path>
              <a:path w="2179320" h="744854">
                <a:moveTo>
                  <a:pt x="884274" y="503691"/>
                </a:moveTo>
                <a:lnTo>
                  <a:pt x="852108" y="503691"/>
                </a:lnTo>
                <a:lnTo>
                  <a:pt x="795146" y="630011"/>
                </a:lnTo>
                <a:lnTo>
                  <a:pt x="826154" y="630011"/>
                </a:lnTo>
                <a:lnTo>
                  <a:pt x="884274" y="503691"/>
                </a:lnTo>
                <a:close/>
              </a:path>
              <a:path w="2179320" h="744854">
                <a:moveTo>
                  <a:pt x="1041034" y="593154"/>
                </a:moveTo>
                <a:lnTo>
                  <a:pt x="1012218" y="593154"/>
                </a:lnTo>
                <a:lnTo>
                  <a:pt x="1012218" y="671225"/>
                </a:lnTo>
                <a:lnTo>
                  <a:pt x="1041034" y="671225"/>
                </a:lnTo>
                <a:lnTo>
                  <a:pt x="1041034" y="593154"/>
                </a:lnTo>
                <a:close/>
              </a:path>
              <a:path w="2179320" h="744854">
                <a:moveTo>
                  <a:pt x="928451" y="503691"/>
                </a:moveTo>
                <a:lnTo>
                  <a:pt x="899635" y="503691"/>
                </a:lnTo>
                <a:lnTo>
                  <a:pt x="899635" y="554286"/>
                </a:lnTo>
                <a:lnTo>
                  <a:pt x="904080" y="580547"/>
                </a:lnTo>
                <a:lnTo>
                  <a:pt x="916598" y="599772"/>
                </a:lnTo>
                <a:lnTo>
                  <a:pt x="935964" y="611583"/>
                </a:lnTo>
                <a:lnTo>
                  <a:pt x="960952" y="615604"/>
                </a:lnTo>
                <a:lnTo>
                  <a:pt x="977161" y="614028"/>
                </a:lnTo>
                <a:lnTo>
                  <a:pt x="991611" y="609530"/>
                </a:lnTo>
                <a:lnTo>
                  <a:pt x="1003548" y="602457"/>
                </a:lnTo>
                <a:lnTo>
                  <a:pt x="1012218" y="593154"/>
                </a:lnTo>
                <a:lnTo>
                  <a:pt x="1041034" y="593154"/>
                </a:lnTo>
                <a:lnTo>
                  <a:pt x="1041034" y="589468"/>
                </a:lnTo>
                <a:lnTo>
                  <a:pt x="967654" y="589468"/>
                </a:lnTo>
                <a:lnTo>
                  <a:pt x="952057" y="587552"/>
                </a:lnTo>
                <a:lnTo>
                  <a:pt x="939634" y="581175"/>
                </a:lnTo>
                <a:lnTo>
                  <a:pt x="931419" y="569395"/>
                </a:lnTo>
                <a:lnTo>
                  <a:pt x="928451" y="551270"/>
                </a:lnTo>
                <a:lnTo>
                  <a:pt x="928451" y="503691"/>
                </a:lnTo>
                <a:close/>
              </a:path>
              <a:path w="2179320" h="744854">
                <a:moveTo>
                  <a:pt x="1041034" y="503691"/>
                </a:moveTo>
                <a:lnTo>
                  <a:pt x="1012218" y="503691"/>
                </a:lnTo>
                <a:lnTo>
                  <a:pt x="1012218" y="543899"/>
                </a:lnTo>
                <a:lnTo>
                  <a:pt x="1008082" y="564307"/>
                </a:lnTo>
                <a:lnTo>
                  <a:pt x="997475" y="578495"/>
                </a:lnTo>
                <a:lnTo>
                  <a:pt x="983098" y="586777"/>
                </a:lnTo>
                <a:lnTo>
                  <a:pt x="967654" y="589468"/>
                </a:lnTo>
                <a:lnTo>
                  <a:pt x="1041034" y="589468"/>
                </a:lnTo>
                <a:lnTo>
                  <a:pt x="1041034" y="503691"/>
                </a:lnTo>
                <a:close/>
              </a:path>
              <a:path w="2179320" h="744854">
                <a:moveTo>
                  <a:pt x="1124120" y="503691"/>
                </a:moveTo>
                <a:lnTo>
                  <a:pt x="1095304" y="503691"/>
                </a:lnTo>
                <a:lnTo>
                  <a:pt x="1095304" y="671225"/>
                </a:lnTo>
                <a:lnTo>
                  <a:pt x="1315109" y="671225"/>
                </a:lnTo>
                <a:lnTo>
                  <a:pt x="1315109" y="644754"/>
                </a:lnTo>
                <a:lnTo>
                  <a:pt x="1124120" y="644754"/>
                </a:lnTo>
                <a:lnTo>
                  <a:pt x="1124120" y="503691"/>
                </a:lnTo>
                <a:close/>
              </a:path>
              <a:path w="2179320" h="744854">
                <a:moveTo>
                  <a:pt x="1219615" y="503691"/>
                </a:moveTo>
                <a:lnTo>
                  <a:pt x="1190799" y="503691"/>
                </a:lnTo>
                <a:lnTo>
                  <a:pt x="1190799" y="644754"/>
                </a:lnTo>
                <a:lnTo>
                  <a:pt x="1219615" y="644754"/>
                </a:lnTo>
                <a:lnTo>
                  <a:pt x="1219615" y="503691"/>
                </a:lnTo>
                <a:close/>
              </a:path>
              <a:path w="2179320" h="744854">
                <a:moveTo>
                  <a:pt x="1315109" y="503691"/>
                </a:moveTo>
                <a:lnTo>
                  <a:pt x="1286293" y="503691"/>
                </a:lnTo>
                <a:lnTo>
                  <a:pt x="1286293" y="644754"/>
                </a:lnTo>
                <a:lnTo>
                  <a:pt x="1315109" y="644754"/>
                </a:lnTo>
                <a:lnTo>
                  <a:pt x="1315109" y="503691"/>
                </a:lnTo>
                <a:close/>
              </a:path>
              <a:path w="2179320" h="744854">
                <a:moveTo>
                  <a:pt x="1443891" y="500340"/>
                </a:moveTo>
                <a:lnTo>
                  <a:pt x="1408792" y="507073"/>
                </a:lnTo>
                <a:lnTo>
                  <a:pt x="1381233" y="525554"/>
                </a:lnTo>
                <a:lnTo>
                  <a:pt x="1363223" y="553208"/>
                </a:lnTo>
                <a:lnTo>
                  <a:pt x="1356773" y="587458"/>
                </a:lnTo>
                <a:lnTo>
                  <a:pt x="1363029" y="621849"/>
                </a:lnTo>
                <a:lnTo>
                  <a:pt x="1380688" y="649487"/>
                </a:lnTo>
                <a:lnTo>
                  <a:pt x="1408085" y="667890"/>
                </a:lnTo>
                <a:lnTo>
                  <a:pt x="1443556" y="674576"/>
                </a:lnTo>
                <a:lnTo>
                  <a:pt x="1467916" y="671785"/>
                </a:lnTo>
                <a:lnTo>
                  <a:pt x="1488664" y="663811"/>
                </a:lnTo>
                <a:lnTo>
                  <a:pt x="1505705" y="651252"/>
                </a:lnTo>
                <a:lnTo>
                  <a:pt x="1508223" y="648105"/>
                </a:lnTo>
                <a:lnTo>
                  <a:pt x="1443891" y="648105"/>
                </a:lnTo>
                <a:lnTo>
                  <a:pt x="1420980" y="643948"/>
                </a:lnTo>
                <a:lnTo>
                  <a:pt x="1402845" y="632441"/>
                </a:lnTo>
                <a:lnTo>
                  <a:pt x="1390740" y="615028"/>
                </a:lnTo>
                <a:lnTo>
                  <a:pt x="1385924" y="593154"/>
                </a:lnTo>
                <a:lnTo>
                  <a:pt x="1523302" y="593154"/>
                </a:lnTo>
                <a:lnTo>
                  <a:pt x="1523637" y="589468"/>
                </a:lnTo>
                <a:lnTo>
                  <a:pt x="1523637" y="584442"/>
                </a:lnTo>
                <a:lnTo>
                  <a:pt x="1520986" y="569699"/>
                </a:lnTo>
                <a:lnTo>
                  <a:pt x="1387934" y="569699"/>
                </a:lnTo>
                <a:lnTo>
                  <a:pt x="1395248" y="551108"/>
                </a:lnTo>
                <a:lnTo>
                  <a:pt x="1407996" y="537323"/>
                </a:lnTo>
                <a:lnTo>
                  <a:pt x="1424451" y="528753"/>
                </a:lnTo>
                <a:lnTo>
                  <a:pt x="1442885" y="525805"/>
                </a:lnTo>
                <a:lnTo>
                  <a:pt x="1502379" y="525805"/>
                </a:lnTo>
                <a:lnTo>
                  <a:pt x="1500098" y="522287"/>
                </a:lnTo>
                <a:lnTo>
                  <a:pt x="1474822" y="505942"/>
                </a:lnTo>
                <a:lnTo>
                  <a:pt x="1443891" y="500340"/>
                </a:lnTo>
                <a:close/>
              </a:path>
              <a:path w="2179320" h="744854">
                <a:moveTo>
                  <a:pt x="1496161" y="618954"/>
                </a:moveTo>
                <a:lnTo>
                  <a:pt x="1487240" y="631001"/>
                </a:lnTo>
                <a:lnTo>
                  <a:pt x="1475806" y="640189"/>
                </a:lnTo>
                <a:lnTo>
                  <a:pt x="1461482" y="646048"/>
                </a:lnTo>
                <a:lnTo>
                  <a:pt x="1443891" y="648105"/>
                </a:lnTo>
                <a:lnTo>
                  <a:pt x="1508223" y="648105"/>
                </a:lnTo>
                <a:lnTo>
                  <a:pt x="1518946" y="634702"/>
                </a:lnTo>
                <a:lnTo>
                  <a:pt x="1496161" y="618954"/>
                </a:lnTo>
                <a:close/>
              </a:path>
              <a:path w="2179320" h="744854">
                <a:moveTo>
                  <a:pt x="1502379" y="525805"/>
                </a:moveTo>
                <a:lnTo>
                  <a:pt x="1442885" y="525805"/>
                </a:lnTo>
                <a:lnTo>
                  <a:pt x="1461073" y="528800"/>
                </a:lnTo>
                <a:lnTo>
                  <a:pt x="1476560" y="537449"/>
                </a:lnTo>
                <a:lnTo>
                  <a:pt x="1488025" y="551250"/>
                </a:lnTo>
                <a:lnTo>
                  <a:pt x="1494151" y="569699"/>
                </a:lnTo>
                <a:lnTo>
                  <a:pt x="1520986" y="569699"/>
                </a:lnTo>
                <a:lnTo>
                  <a:pt x="1517208" y="548684"/>
                </a:lnTo>
                <a:lnTo>
                  <a:pt x="1502379" y="525805"/>
                </a:lnTo>
                <a:close/>
              </a:path>
              <a:path w="2179320" h="744854">
                <a:moveTo>
                  <a:pt x="1593352" y="503691"/>
                </a:moveTo>
                <a:lnTo>
                  <a:pt x="1564536" y="503691"/>
                </a:lnTo>
                <a:lnTo>
                  <a:pt x="1564536" y="671225"/>
                </a:lnTo>
                <a:lnTo>
                  <a:pt x="1593352" y="671225"/>
                </a:lnTo>
                <a:lnTo>
                  <a:pt x="1593352" y="598850"/>
                </a:lnTo>
                <a:lnTo>
                  <a:pt x="1713642" y="598850"/>
                </a:lnTo>
                <a:lnTo>
                  <a:pt x="1713642" y="572715"/>
                </a:lnTo>
                <a:lnTo>
                  <a:pt x="1593352" y="572715"/>
                </a:lnTo>
                <a:lnTo>
                  <a:pt x="1593352" y="503691"/>
                </a:lnTo>
                <a:close/>
              </a:path>
              <a:path w="2179320" h="744854">
                <a:moveTo>
                  <a:pt x="1713642" y="598850"/>
                </a:moveTo>
                <a:lnTo>
                  <a:pt x="1684826" y="598850"/>
                </a:lnTo>
                <a:lnTo>
                  <a:pt x="1684826" y="671225"/>
                </a:lnTo>
                <a:lnTo>
                  <a:pt x="1713642" y="671225"/>
                </a:lnTo>
                <a:lnTo>
                  <a:pt x="1713642" y="598850"/>
                </a:lnTo>
                <a:close/>
              </a:path>
              <a:path w="2179320" h="744854">
                <a:moveTo>
                  <a:pt x="1713642" y="503691"/>
                </a:moveTo>
                <a:lnTo>
                  <a:pt x="1684826" y="503691"/>
                </a:lnTo>
                <a:lnTo>
                  <a:pt x="1684826" y="572715"/>
                </a:lnTo>
                <a:lnTo>
                  <a:pt x="1713642" y="572715"/>
                </a:lnTo>
                <a:lnTo>
                  <a:pt x="1713642" y="503691"/>
                </a:lnTo>
                <a:close/>
              </a:path>
              <a:path w="2179320" h="744854">
                <a:moveTo>
                  <a:pt x="1796875" y="503691"/>
                </a:moveTo>
                <a:lnTo>
                  <a:pt x="1768059" y="503691"/>
                </a:lnTo>
                <a:lnTo>
                  <a:pt x="1768059" y="671225"/>
                </a:lnTo>
                <a:lnTo>
                  <a:pt x="1793859" y="671225"/>
                </a:lnTo>
                <a:lnTo>
                  <a:pt x="1828265" y="626326"/>
                </a:lnTo>
                <a:lnTo>
                  <a:pt x="1796875" y="626326"/>
                </a:lnTo>
                <a:lnTo>
                  <a:pt x="1796875" y="503691"/>
                </a:lnTo>
                <a:close/>
              </a:path>
              <a:path w="2179320" h="744854">
                <a:moveTo>
                  <a:pt x="1916829" y="547920"/>
                </a:moveTo>
                <a:lnTo>
                  <a:pt x="1888348" y="547920"/>
                </a:lnTo>
                <a:lnTo>
                  <a:pt x="1888348" y="671225"/>
                </a:lnTo>
                <a:lnTo>
                  <a:pt x="1916829" y="671225"/>
                </a:lnTo>
                <a:lnTo>
                  <a:pt x="1916829" y="547920"/>
                </a:lnTo>
                <a:close/>
              </a:path>
              <a:path w="2179320" h="744854">
                <a:moveTo>
                  <a:pt x="1916829" y="503691"/>
                </a:moveTo>
                <a:lnTo>
                  <a:pt x="1891364" y="503691"/>
                </a:lnTo>
                <a:lnTo>
                  <a:pt x="1796875" y="626326"/>
                </a:lnTo>
                <a:lnTo>
                  <a:pt x="1828265" y="626326"/>
                </a:lnTo>
                <a:lnTo>
                  <a:pt x="1888348" y="547920"/>
                </a:lnTo>
                <a:lnTo>
                  <a:pt x="1916829" y="547920"/>
                </a:lnTo>
                <a:lnTo>
                  <a:pt x="1916829" y="503691"/>
                </a:lnTo>
                <a:close/>
              </a:path>
              <a:path w="2179320" h="744854">
                <a:moveTo>
                  <a:pt x="2045642" y="500340"/>
                </a:moveTo>
                <a:lnTo>
                  <a:pt x="2010544" y="507073"/>
                </a:lnTo>
                <a:lnTo>
                  <a:pt x="1982984" y="525554"/>
                </a:lnTo>
                <a:lnTo>
                  <a:pt x="1964974" y="553208"/>
                </a:lnTo>
                <a:lnTo>
                  <a:pt x="1958524" y="587458"/>
                </a:lnTo>
                <a:lnTo>
                  <a:pt x="1964781" y="621849"/>
                </a:lnTo>
                <a:lnTo>
                  <a:pt x="1982440" y="649487"/>
                </a:lnTo>
                <a:lnTo>
                  <a:pt x="2009837" y="667890"/>
                </a:lnTo>
                <a:lnTo>
                  <a:pt x="2045307" y="674576"/>
                </a:lnTo>
                <a:lnTo>
                  <a:pt x="2069667" y="671785"/>
                </a:lnTo>
                <a:lnTo>
                  <a:pt x="2090415" y="663811"/>
                </a:lnTo>
                <a:lnTo>
                  <a:pt x="2107457" y="651252"/>
                </a:lnTo>
                <a:lnTo>
                  <a:pt x="2109974" y="648105"/>
                </a:lnTo>
                <a:lnTo>
                  <a:pt x="2045642" y="648105"/>
                </a:lnTo>
                <a:lnTo>
                  <a:pt x="2022732" y="643948"/>
                </a:lnTo>
                <a:lnTo>
                  <a:pt x="2004596" y="632441"/>
                </a:lnTo>
                <a:lnTo>
                  <a:pt x="1992492" y="615028"/>
                </a:lnTo>
                <a:lnTo>
                  <a:pt x="1987675" y="593154"/>
                </a:lnTo>
                <a:lnTo>
                  <a:pt x="2125053" y="593154"/>
                </a:lnTo>
                <a:lnTo>
                  <a:pt x="2125388" y="589468"/>
                </a:lnTo>
                <a:lnTo>
                  <a:pt x="2125388" y="584442"/>
                </a:lnTo>
                <a:lnTo>
                  <a:pt x="2122737" y="569699"/>
                </a:lnTo>
                <a:lnTo>
                  <a:pt x="1989686" y="569699"/>
                </a:lnTo>
                <a:lnTo>
                  <a:pt x="1996999" y="551108"/>
                </a:lnTo>
                <a:lnTo>
                  <a:pt x="2009748" y="537323"/>
                </a:lnTo>
                <a:lnTo>
                  <a:pt x="2026203" y="528753"/>
                </a:lnTo>
                <a:lnTo>
                  <a:pt x="2044637" y="525805"/>
                </a:lnTo>
                <a:lnTo>
                  <a:pt x="2104130" y="525805"/>
                </a:lnTo>
                <a:lnTo>
                  <a:pt x="2101850" y="522287"/>
                </a:lnTo>
                <a:lnTo>
                  <a:pt x="2076573" y="505942"/>
                </a:lnTo>
                <a:lnTo>
                  <a:pt x="2045642" y="500340"/>
                </a:lnTo>
                <a:close/>
              </a:path>
              <a:path w="2179320" h="744854">
                <a:moveTo>
                  <a:pt x="2097913" y="618954"/>
                </a:moveTo>
                <a:lnTo>
                  <a:pt x="2088991" y="631001"/>
                </a:lnTo>
                <a:lnTo>
                  <a:pt x="2077557" y="640189"/>
                </a:lnTo>
                <a:lnTo>
                  <a:pt x="2063233" y="646048"/>
                </a:lnTo>
                <a:lnTo>
                  <a:pt x="2045642" y="648105"/>
                </a:lnTo>
                <a:lnTo>
                  <a:pt x="2109974" y="648105"/>
                </a:lnTo>
                <a:lnTo>
                  <a:pt x="2120697" y="634702"/>
                </a:lnTo>
                <a:lnTo>
                  <a:pt x="2097913" y="618954"/>
                </a:lnTo>
                <a:close/>
              </a:path>
              <a:path w="2179320" h="744854">
                <a:moveTo>
                  <a:pt x="2104130" y="525805"/>
                </a:moveTo>
                <a:lnTo>
                  <a:pt x="2044637" y="525805"/>
                </a:lnTo>
                <a:lnTo>
                  <a:pt x="2062825" y="528800"/>
                </a:lnTo>
                <a:lnTo>
                  <a:pt x="2078311" y="537449"/>
                </a:lnTo>
                <a:lnTo>
                  <a:pt x="2089777" y="551250"/>
                </a:lnTo>
                <a:lnTo>
                  <a:pt x="2095902" y="569699"/>
                </a:lnTo>
                <a:lnTo>
                  <a:pt x="2122737" y="569699"/>
                </a:lnTo>
                <a:lnTo>
                  <a:pt x="2118959" y="548684"/>
                </a:lnTo>
                <a:lnTo>
                  <a:pt x="2104130" y="525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7324" y="8044569"/>
            <a:ext cx="2271703" cy="737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96509" y="8040547"/>
            <a:ext cx="2331020" cy="744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41689" y="8044569"/>
            <a:ext cx="2386081" cy="737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8069" y="6013217"/>
            <a:ext cx="3256279" cy="307975"/>
          </a:xfrm>
          <a:custGeom>
            <a:avLst/>
            <a:gdLst/>
            <a:ahLst/>
            <a:cxnLst/>
            <a:rect l="l" t="t" r="r" b="b"/>
            <a:pathLst>
              <a:path w="3256279" h="307975">
                <a:moveTo>
                  <a:pt x="186968" y="0"/>
                </a:moveTo>
                <a:lnTo>
                  <a:pt x="0" y="0"/>
                </a:lnTo>
                <a:lnTo>
                  <a:pt x="0" y="237898"/>
                </a:lnTo>
                <a:lnTo>
                  <a:pt x="30156" y="237898"/>
                </a:lnTo>
                <a:lnTo>
                  <a:pt x="30156" y="29486"/>
                </a:lnTo>
                <a:lnTo>
                  <a:pt x="186968" y="29486"/>
                </a:lnTo>
                <a:lnTo>
                  <a:pt x="186968" y="0"/>
                </a:lnTo>
                <a:close/>
              </a:path>
              <a:path w="3256279" h="307975">
                <a:moveTo>
                  <a:pt x="186968" y="29486"/>
                </a:moveTo>
                <a:lnTo>
                  <a:pt x="156477" y="29486"/>
                </a:lnTo>
                <a:lnTo>
                  <a:pt x="156477" y="237898"/>
                </a:lnTo>
                <a:lnTo>
                  <a:pt x="186968" y="237898"/>
                </a:lnTo>
                <a:lnTo>
                  <a:pt x="186968" y="29486"/>
                </a:lnTo>
                <a:close/>
              </a:path>
              <a:path w="3256279" h="307975">
                <a:moveTo>
                  <a:pt x="274124" y="70364"/>
                </a:moveTo>
                <a:lnTo>
                  <a:pt x="245309" y="70364"/>
                </a:lnTo>
                <a:lnTo>
                  <a:pt x="245309" y="307927"/>
                </a:lnTo>
                <a:lnTo>
                  <a:pt x="274124" y="307927"/>
                </a:lnTo>
                <a:lnTo>
                  <a:pt x="274124" y="212098"/>
                </a:lnTo>
                <a:lnTo>
                  <a:pt x="315570" y="212098"/>
                </a:lnTo>
                <a:lnTo>
                  <a:pt x="305563" y="210061"/>
                </a:lnTo>
                <a:lnTo>
                  <a:pt x="287569" y="197145"/>
                </a:lnTo>
                <a:lnTo>
                  <a:pt x="275920" y="177884"/>
                </a:lnTo>
                <a:lnTo>
                  <a:pt x="271779" y="154131"/>
                </a:lnTo>
                <a:lnTo>
                  <a:pt x="275920" y="130378"/>
                </a:lnTo>
                <a:lnTo>
                  <a:pt x="287569" y="111117"/>
                </a:lnTo>
                <a:lnTo>
                  <a:pt x="305563" y="98201"/>
                </a:lnTo>
                <a:lnTo>
                  <a:pt x="315570" y="96164"/>
                </a:lnTo>
                <a:lnTo>
                  <a:pt x="274124" y="96164"/>
                </a:lnTo>
                <a:lnTo>
                  <a:pt x="274124" y="70364"/>
                </a:lnTo>
                <a:close/>
              </a:path>
              <a:path w="3256279" h="307975">
                <a:moveTo>
                  <a:pt x="315570" y="212098"/>
                </a:moveTo>
                <a:lnTo>
                  <a:pt x="274124" y="212098"/>
                </a:lnTo>
                <a:lnTo>
                  <a:pt x="284470" y="223438"/>
                </a:lnTo>
                <a:lnTo>
                  <a:pt x="298333" y="232704"/>
                </a:lnTo>
                <a:lnTo>
                  <a:pt x="314835" y="238956"/>
                </a:lnTo>
                <a:lnTo>
                  <a:pt x="333096" y="241249"/>
                </a:lnTo>
                <a:lnTo>
                  <a:pt x="365572" y="234375"/>
                </a:lnTo>
                <a:lnTo>
                  <a:pt x="391608" y="215658"/>
                </a:lnTo>
                <a:lnTo>
                  <a:pt x="392157" y="214778"/>
                </a:lnTo>
                <a:lnTo>
                  <a:pt x="328741" y="214778"/>
                </a:lnTo>
                <a:lnTo>
                  <a:pt x="315570" y="212098"/>
                </a:lnTo>
                <a:close/>
              </a:path>
              <a:path w="3256279" h="307975">
                <a:moveTo>
                  <a:pt x="392157" y="93484"/>
                </a:moveTo>
                <a:lnTo>
                  <a:pt x="328741" y="93484"/>
                </a:lnTo>
                <a:lnTo>
                  <a:pt x="351918" y="98201"/>
                </a:lnTo>
                <a:lnTo>
                  <a:pt x="369912" y="111117"/>
                </a:lnTo>
                <a:lnTo>
                  <a:pt x="381561" y="130378"/>
                </a:lnTo>
                <a:lnTo>
                  <a:pt x="385702" y="154131"/>
                </a:lnTo>
                <a:lnTo>
                  <a:pt x="381561" y="177884"/>
                </a:lnTo>
                <a:lnTo>
                  <a:pt x="369912" y="197145"/>
                </a:lnTo>
                <a:lnTo>
                  <a:pt x="351918" y="210061"/>
                </a:lnTo>
                <a:lnTo>
                  <a:pt x="328741" y="214778"/>
                </a:lnTo>
                <a:lnTo>
                  <a:pt x="392157" y="214778"/>
                </a:lnTo>
                <a:lnTo>
                  <a:pt x="408911" y="187957"/>
                </a:lnTo>
                <a:lnTo>
                  <a:pt x="415188" y="154131"/>
                </a:lnTo>
                <a:lnTo>
                  <a:pt x="408911" y="120305"/>
                </a:lnTo>
                <a:lnTo>
                  <a:pt x="392157" y="93484"/>
                </a:lnTo>
                <a:close/>
              </a:path>
              <a:path w="3256279" h="307975">
                <a:moveTo>
                  <a:pt x="333096" y="67013"/>
                </a:moveTo>
                <a:lnTo>
                  <a:pt x="314835" y="69306"/>
                </a:lnTo>
                <a:lnTo>
                  <a:pt x="298333" y="75557"/>
                </a:lnTo>
                <a:lnTo>
                  <a:pt x="284470" y="84824"/>
                </a:lnTo>
                <a:lnTo>
                  <a:pt x="274124" y="96164"/>
                </a:lnTo>
                <a:lnTo>
                  <a:pt x="315570" y="96164"/>
                </a:lnTo>
                <a:lnTo>
                  <a:pt x="328741" y="93484"/>
                </a:lnTo>
                <a:lnTo>
                  <a:pt x="392157" y="93484"/>
                </a:lnTo>
                <a:lnTo>
                  <a:pt x="391608" y="92604"/>
                </a:lnTo>
                <a:lnTo>
                  <a:pt x="365572" y="73887"/>
                </a:lnTo>
                <a:lnTo>
                  <a:pt x="333096" y="67013"/>
                </a:lnTo>
                <a:close/>
              </a:path>
              <a:path w="3256279" h="307975">
                <a:moveTo>
                  <a:pt x="531075" y="67013"/>
                </a:moveTo>
                <a:lnTo>
                  <a:pt x="496013" y="73840"/>
                </a:lnTo>
                <a:lnTo>
                  <a:pt x="468208" y="92478"/>
                </a:lnTo>
                <a:lnTo>
                  <a:pt x="449889" y="120163"/>
                </a:lnTo>
                <a:lnTo>
                  <a:pt x="443287" y="154131"/>
                </a:lnTo>
                <a:lnTo>
                  <a:pt x="449889" y="188098"/>
                </a:lnTo>
                <a:lnTo>
                  <a:pt x="468208" y="215783"/>
                </a:lnTo>
                <a:lnTo>
                  <a:pt x="496013" y="234422"/>
                </a:lnTo>
                <a:lnTo>
                  <a:pt x="531075" y="241249"/>
                </a:lnTo>
                <a:lnTo>
                  <a:pt x="565943" y="234422"/>
                </a:lnTo>
                <a:lnTo>
                  <a:pt x="593649" y="215783"/>
                </a:lnTo>
                <a:lnTo>
                  <a:pt x="594534" y="214443"/>
                </a:lnTo>
                <a:lnTo>
                  <a:pt x="531075" y="214443"/>
                </a:lnTo>
                <a:lnTo>
                  <a:pt x="507264" y="209731"/>
                </a:lnTo>
                <a:lnTo>
                  <a:pt x="488856" y="196852"/>
                </a:lnTo>
                <a:lnTo>
                  <a:pt x="476982" y="177690"/>
                </a:lnTo>
                <a:lnTo>
                  <a:pt x="472773" y="154131"/>
                </a:lnTo>
                <a:lnTo>
                  <a:pt x="476982" y="130571"/>
                </a:lnTo>
                <a:lnTo>
                  <a:pt x="488856" y="111410"/>
                </a:lnTo>
                <a:lnTo>
                  <a:pt x="507264" y="98531"/>
                </a:lnTo>
                <a:lnTo>
                  <a:pt x="531075" y="93819"/>
                </a:lnTo>
                <a:lnTo>
                  <a:pt x="594534" y="93819"/>
                </a:lnTo>
                <a:lnTo>
                  <a:pt x="593649" y="92478"/>
                </a:lnTo>
                <a:lnTo>
                  <a:pt x="565943" y="73840"/>
                </a:lnTo>
                <a:lnTo>
                  <a:pt x="531075" y="67013"/>
                </a:lnTo>
                <a:close/>
              </a:path>
              <a:path w="3256279" h="307975">
                <a:moveTo>
                  <a:pt x="594534" y="93819"/>
                </a:moveTo>
                <a:lnTo>
                  <a:pt x="531075" y="93819"/>
                </a:lnTo>
                <a:lnTo>
                  <a:pt x="554833" y="98531"/>
                </a:lnTo>
                <a:lnTo>
                  <a:pt x="573126" y="111410"/>
                </a:lnTo>
                <a:lnTo>
                  <a:pt x="584885" y="130571"/>
                </a:lnTo>
                <a:lnTo>
                  <a:pt x="589042" y="154131"/>
                </a:lnTo>
                <a:lnTo>
                  <a:pt x="584885" y="177690"/>
                </a:lnTo>
                <a:lnTo>
                  <a:pt x="573126" y="196852"/>
                </a:lnTo>
                <a:lnTo>
                  <a:pt x="554833" y="209731"/>
                </a:lnTo>
                <a:lnTo>
                  <a:pt x="531075" y="214443"/>
                </a:lnTo>
                <a:lnTo>
                  <a:pt x="594534" y="214443"/>
                </a:lnTo>
                <a:lnTo>
                  <a:pt x="611931" y="188098"/>
                </a:lnTo>
                <a:lnTo>
                  <a:pt x="618528" y="154131"/>
                </a:lnTo>
                <a:lnTo>
                  <a:pt x="611931" y="120163"/>
                </a:lnTo>
                <a:lnTo>
                  <a:pt x="594534" y="93819"/>
                </a:lnTo>
                <a:close/>
              </a:path>
              <a:path w="3256279" h="307975">
                <a:moveTo>
                  <a:pt x="764767" y="70364"/>
                </a:moveTo>
                <a:lnTo>
                  <a:pt x="659891" y="70364"/>
                </a:lnTo>
                <a:lnTo>
                  <a:pt x="659891" y="237898"/>
                </a:lnTo>
                <a:lnTo>
                  <a:pt x="688707" y="237898"/>
                </a:lnTo>
                <a:lnTo>
                  <a:pt x="688707" y="96834"/>
                </a:lnTo>
                <a:lnTo>
                  <a:pt x="764767" y="96834"/>
                </a:lnTo>
                <a:lnTo>
                  <a:pt x="764767" y="70364"/>
                </a:lnTo>
                <a:close/>
              </a:path>
              <a:path w="3256279" h="307975">
                <a:moveTo>
                  <a:pt x="826464" y="70364"/>
                </a:moveTo>
                <a:lnTo>
                  <a:pt x="797648" y="70364"/>
                </a:lnTo>
                <a:lnTo>
                  <a:pt x="797648" y="307927"/>
                </a:lnTo>
                <a:lnTo>
                  <a:pt x="826464" y="307927"/>
                </a:lnTo>
                <a:lnTo>
                  <a:pt x="826464" y="212098"/>
                </a:lnTo>
                <a:lnTo>
                  <a:pt x="867909" y="212098"/>
                </a:lnTo>
                <a:lnTo>
                  <a:pt x="857902" y="210061"/>
                </a:lnTo>
                <a:lnTo>
                  <a:pt x="839908" y="197145"/>
                </a:lnTo>
                <a:lnTo>
                  <a:pt x="828259" y="177884"/>
                </a:lnTo>
                <a:lnTo>
                  <a:pt x="824118" y="154131"/>
                </a:lnTo>
                <a:lnTo>
                  <a:pt x="828259" y="130378"/>
                </a:lnTo>
                <a:lnTo>
                  <a:pt x="839908" y="111117"/>
                </a:lnTo>
                <a:lnTo>
                  <a:pt x="857902" y="98201"/>
                </a:lnTo>
                <a:lnTo>
                  <a:pt x="867909" y="96164"/>
                </a:lnTo>
                <a:lnTo>
                  <a:pt x="826464" y="96164"/>
                </a:lnTo>
                <a:lnTo>
                  <a:pt x="826464" y="70364"/>
                </a:lnTo>
                <a:close/>
              </a:path>
              <a:path w="3256279" h="307975">
                <a:moveTo>
                  <a:pt x="867909" y="212098"/>
                </a:moveTo>
                <a:lnTo>
                  <a:pt x="826464" y="212098"/>
                </a:lnTo>
                <a:lnTo>
                  <a:pt x="836809" y="223438"/>
                </a:lnTo>
                <a:lnTo>
                  <a:pt x="850672" y="232704"/>
                </a:lnTo>
                <a:lnTo>
                  <a:pt x="867174" y="238956"/>
                </a:lnTo>
                <a:lnTo>
                  <a:pt x="885436" y="241249"/>
                </a:lnTo>
                <a:lnTo>
                  <a:pt x="917911" y="234375"/>
                </a:lnTo>
                <a:lnTo>
                  <a:pt x="943947" y="215658"/>
                </a:lnTo>
                <a:lnTo>
                  <a:pt x="944496" y="214778"/>
                </a:lnTo>
                <a:lnTo>
                  <a:pt x="881080" y="214778"/>
                </a:lnTo>
                <a:lnTo>
                  <a:pt x="867909" y="212098"/>
                </a:lnTo>
                <a:close/>
              </a:path>
              <a:path w="3256279" h="307975">
                <a:moveTo>
                  <a:pt x="944496" y="93484"/>
                </a:moveTo>
                <a:lnTo>
                  <a:pt x="881080" y="93484"/>
                </a:lnTo>
                <a:lnTo>
                  <a:pt x="904257" y="98201"/>
                </a:lnTo>
                <a:lnTo>
                  <a:pt x="922251" y="111117"/>
                </a:lnTo>
                <a:lnTo>
                  <a:pt x="933900" y="130378"/>
                </a:lnTo>
                <a:lnTo>
                  <a:pt x="938041" y="154131"/>
                </a:lnTo>
                <a:lnTo>
                  <a:pt x="933900" y="177884"/>
                </a:lnTo>
                <a:lnTo>
                  <a:pt x="922251" y="197145"/>
                </a:lnTo>
                <a:lnTo>
                  <a:pt x="904257" y="210061"/>
                </a:lnTo>
                <a:lnTo>
                  <a:pt x="881080" y="214778"/>
                </a:lnTo>
                <a:lnTo>
                  <a:pt x="944496" y="214778"/>
                </a:lnTo>
                <a:lnTo>
                  <a:pt x="961250" y="187957"/>
                </a:lnTo>
                <a:lnTo>
                  <a:pt x="967527" y="154131"/>
                </a:lnTo>
                <a:lnTo>
                  <a:pt x="961250" y="120305"/>
                </a:lnTo>
                <a:lnTo>
                  <a:pt x="944496" y="93484"/>
                </a:lnTo>
                <a:close/>
              </a:path>
              <a:path w="3256279" h="307975">
                <a:moveTo>
                  <a:pt x="885436" y="67013"/>
                </a:moveTo>
                <a:lnTo>
                  <a:pt x="867174" y="69306"/>
                </a:lnTo>
                <a:lnTo>
                  <a:pt x="850672" y="75557"/>
                </a:lnTo>
                <a:lnTo>
                  <a:pt x="836809" y="84824"/>
                </a:lnTo>
                <a:lnTo>
                  <a:pt x="826464" y="96164"/>
                </a:lnTo>
                <a:lnTo>
                  <a:pt x="867909" y="96164"/>
                </a:lnTo>
                <a:lnTo>
                  <a:pt x="881080" y="93484"/>
                </a:lnTo>
                <a:lnTo>
                  <a:pt x="944496" y="93484"/>
                </a:lnTo>
                <a:lnTo>
                  <a:pt x="943947" y="92604"/>
                </a:lnTo>
                <a:lnTo>
                  <a:pt x="917911" y="73887"/>
                </a:lnTo>
                <a:lnTo>
                  <a:pt x="885436" y="67013"/>
                </a:lnTo>
                <a:close/>
              </a:path>
              <a:path w="3256279" h="307975">
                <a:moveTo>
                  <a:pt x="1078057" y="67013"/>
                </a:moveTo>
                <a:lnTo>
                  <a:pt x="1045440" y="73887"/>
                </a:lnTo>
                <a:lnTo>
                  <a:pt x="1019418" y="92604"/>
                </a:lnTo>
                <a:lnTo>
                  <a:pt x="1002192" y="120305"/>
                </a:lnTo>
                <a:lnTo>
                  <a:pt x="995961" y="154131"/>
                </a:lnTo>
                <a:lnTo>
                  <a:pt x="1002192" y="187957"/>
                </a:lnTo>
                <a:lnTo>
                  <a:pt x="1019418" y="215658"/>
                </a:lnTo>
                <a:lnTo>
                  <a:pt x="1045440" y="234375"/>
                </a:lnTo>
                <a:lnTo>
                  <a:pt x="1078057" y="241249"/>
                </a:lnTo>
                <a:lnTo>
                  <a:pt x="1096318" y="238956"/>
                </a:lnTo>
                <a:lnTo>
                  <a:pt x="1112820" y="232704"/>
                </a:lnTo>
                <a:lnTo>
                  <a:pt x="1126684" y="223438"/>
                </a:lnTo>
                <a:lnTo>
                  <a:pt x="1134584" y="214778"/>
                </a:lnTo>
                <a:lnTo>
                  <a:pt x="1082413" y="214778"/>
                </a:lnTo>
                <a:lnTo>
                  <a:pt x="1059183" y="210061"/>
                </a:lnTo>
                <a:lnTo>
                  <a:pt x="1041074" y="197145"/>
                </a:lnTo>
                <a:lnTo>
                  <a:pt x="1029310" y="177884"/>
                </a:lnTo>
                <a:lnTo>
                  <a:pt x="1025116" y="154131"/>
                </a:lnTo>
                <a:lnTo>
                  <a:pt x="1029310" y="130378"/>
                </a:lnTo>
                <a:lnTo>
                  <a:pt x="1041074" y="111117"/>
                </a:lnTo>
                <a:lnTo>
                  <a:pt x="1059183" y="98201"/>
                </a:lnTo>
                <a:lnTo>
                  <a:pt x="1082413" y="93484"/>
                </a:lnTo>
                <a:lnTo>
                  <a:pt x="1134584" y="93484"/>
                </a:lnTo>
                <a:lnTo>
                  <a:pt x="1126684" y="84824"/>
                </a:lnTo>
                <a:lnTo>
                  <a:pt x="1112820" y="75557"/>
                </a:lnTo>
                <a:lnTo>
                  <a:pt x="1096318" y="69306"/>
                </a:lnTo>
                <a:lnTo>
                  <a:pt x="1078057" y="67013"/>
                </a:lnTo>
                <a:close/>
              </a:path>
              <a:path w="3256279" h="307975">
                <a:moveTo>
                  <a:pt x="1165845" y="212098"/>
                </a:moveTo>
                <a:lnTo>
                  <a:pt x="1137029" y="212098"/>
                </a:lnTo>
                <a:lnTo>
                  <a:pt x="1137029" y="237898"/>
                </a:lnTo>
                <a:lnTo>
                  <a:pt x="1165845" y="237898"/>
                </a:lnTo>
                <a:lnTo>
                  <a:pt x="1165845" y="212098"/>
                </a:lnTo>
                <a:close/>
              </a:path>
              <a:path w="3256279" h="307975">
                <a:moveTo>
                  <a:pt x="1134584" y="93484"/>
                </a:moveTo>
                <a:lnTo>
                  <a:pt x="1082413" y="93484"/>
                </a:lnTo>
                <a:lnTo>
                  <a:pt x="1105590" y="98201"/>
                </a:lnTo>
                <a:lnTo>
                  <a:pt x="1123584" y="111117"/>
                </a:lnTo>
                <a:lnTo>
                  <a:pt x="1135233" y="130378"/>
                </a:lnTo>
                <a:lnTo>
                  <a:pt x="1139375" y="154131"/>
                </a:lnTo>
                <a:lnTo>
                  <a:pt x="1135233" y="177884"/>
                </a:lnTo>
                <a:lnTo>
                  <a:pt x="1123584" y="197145"/>
                </a:lnTo>
                <a:lnTo>
                  <a:pt x="1105590" y="210061"/>
                </a:lnTo>
                <a:lnTo>
                  <a:pt x="1082413" y="214778"/>
                </a:lnTo>
                <a:lnTo>
                  <a:pt x="1134584" y="214778"/>
                </a:lnTo>
                <a:lnTo>
                  <a:pt x="1137029" y="212098"/>
                </a:lnTo>
                <a:lnTo>
                  <a:pt x="1165845" y="212098"/>
                </a:lnTo>
                <a:lnTo>
                  <a:pt x="1165845" y="96164"/>
                </a:lnTo>
                <a:lnTo>
                  <a:pt x="1137029" y="96164"/>
                </a:lnTo>
                <a:lnTo>
                  <a:pt x="1134584" y="93484"/>
                </a:lnTo>
                <a:close/>
              </a:path>
              <a:path w="3256279" h="307975">
                <a:moveTo>
                  <a:pt x="1165845" y="70364"/>
                </a:moveTo>
                <a:lnTo>
                  <a:pt x="1137029" y="70364"/>
                </a:lnTo>
                <a:lnTo>
                  <a:pt x="1137029" y="96164"/>
                </a:lnTo>
                <a:lnTo>
                  <a:pt x="1165845" y="96164"/>
                </a:lnTo>
                <a:lnTo>
                  <a:pt x="1165845" y="70364"/>
                </a:lnTo>
                <a:close/>
              </a:path>
              <a:path w="3256279" h="307975">
                <a:moveTo>
                  <a:pt x="1246555" y="70364"/>
                </a:moveTo>
                <a:lnTo>
                  <a:pt x="1220084" y="70364"/>
                </a:lnTo>
                <a:lnTo>
                  <a:pt x="1220084" y="237898"/>
                </a:lnTo>
                <a:lnTo>
                  <a:pt x="1248900" y="237898"/>
                </a:lnTo>
                <a:lnTo>
                  <a:pt x="1248900" y="116938"/>
                </a:lnTo>
                <a:lnTo>
                  <a:pt x="1281769" y="116938"/>
                </a:lnTo>
                <a:lnTo>
                  <a:pt x="1246555" y="70364"/>
                </a:lnTo>
                <a:close/>
              </a:path>
              <a:path w="3256279" h="307975">
                <a:moveTo>
                  <a:pt x="1397335" y="116938"/>
                </a:moveTo>
                <a:lnTo>
                  <a:pt x="1368519" y="116938"/>
                </a:lnTo>
                <a:lnTo>
                  <a:pt x="1368519" y="237898"/>
                </a:lnTo>
                <a:lnTo>
                  <a:pt x="1397335" y="237898"/>
                </a:lnTo>
                <a:lnTo>
                  <a:pt x="1397335" y="116938"/>
                </a:lnTo>
                <a:close/>
              </a:path>
              <a:path w="3256279" h="307975">
                <a:moveTo>
                  <a:pt x="1281769" y="116938"/>
                </a:moveTo>
                <a:lnTo>
                  <a:pt x="1248900" y="116938"/>
                </a:lnTo>
                <a:lnTo>
                  <a:pt x="1308542" y="196014"/>
                </a:lnTo>
                <a:lnTo>
                  <a:pt x="1341326" y="152791"/>
                </a:lnTo>
                <a:lnTo>
                  <a:pt x="1308877" y="152791"/>
                </a:lnTo>
                <a:lnTo>
                  <a:pt x="1281769" y="116938"/>
                </a:lnTo>
                <a:close/>
              </a:path>
              <a:path w="3256279" h="307975">
                <a:moveTo>
                  <a:pt x="1397335" y="70364"/>
                </a:moveTo>
                <a:lnTo>
                  <a:pt x="1370865" y="70364"/>
                </a:lnTo>
                <a:lnTo>
                  <a:pt x="1308877" y="152791"/>
                </a:lnTo>
                <a:lnTo>
                  <a:pt x="1341326" y="152791"/>
                </a:lnTo>
                <a:lnTo>
                  <a:pt x="1368519" y="116938"/>
                </a:lnTo>
                <a:lnTo>
                  <a:pt x="1397335" y="116938"/>
                </a:lnTo>
                <a:lnTo>
                  <a:pt x="1397335" y="70364"/>
                </a:lnTo>
                <a:close/>
              </a:path>
              <a:path w="3256279" h="307975">
                <a:moveTo>
                  <a:pt x="1478223" y="70364"/>
                </a:moveTo>
                <a:lnTo>
                  <a:pt x="1451752" y="70364"/>
                </a:lnTo>
                <a:lnTo>
                  <a:pt x="1451752" y="237898"/>
                </a:lnTo>
                <a:lnTo>
                  <a:pt x="1480568" y="237898"/>
                </a:lnTo>
                <a:lnTo>
                  <a:pt x="1480568" y="116938"/>
                </a:lnTo>
                <a:lnTo>
                  <a:pt x="1513438" y="116938"/>
                </a:lnTo>
                <a:lnTo>
                  <a:pt x="1478223" y="70364"/>
                </a:lnTo>
                <a:close/>
              </a:path>
              <a:path w="3256279" h="307975">
                <a:moveTo>
                  <a:pt x="1629004" y="116938"/>
                </a:moveTo>
                <a:lnTo>
                  <a:pt x="1600188" y="116938"/>
                </a:lnTo>
                <a:lnTo>
                  <a:pt x="1600188" y="237898"/>
                </a:lnTo>
                <a:lnTo>
                  <a:pt x="1629004" y="237898"/>
                </a:lnTo>
                <a:lnTo>
                  <a:pt x="1629004" y="116938"/>
                </a:lnTo>
                <a:close/>
              </a:path>
              <a:path w="3256279" h="307975">
                <a:moveTo>
                  <a:pt x="1513438" y="116938"/>
                </a:moveTo>
                <a:lnTo>
                  <a:pt x="1480568" y="116938"/>
                </a:lnTo>
                <a:lnTo>
                  <a:pt x="1540211" y="196014"/>
                </a:lnTo>
                <a:lnTo>
                  <a:pt x="1572995" y="152791"/>
                </a:lnTo>
                <a:lnTo>
                  <a:pt x="1540546" y="152791"/>
                </a:lnTo>
                <a:lnTo>
                  <a:pt x="1513438" y="116938"/>
                </a:lnTo>
                <a:close/>
              </a:path>
              <a:path w="3256279" h="307975">
                <a:moveTo>
                  <a:pt x="1629004" y="70364"/>
                </a:moveTo>
                <a:lnTo>
                  <a:pt x="1602533" y="70364"/>
                </a:lnTo>
                <a:lnTo>
                  <a:pt x="1540546" y="152791"/>
                </a:lnTo>
                <a:lnTo>
                  <a:pt x="1572995" y="152791"/>
                </a:lnTo>
                <a:lnTo>
                  <a:pt x="1600188" y="116938"/>
                </a:lnTo>
                <a:lnTo>
                  <a:pt x="1629004" y="116938"/>
                </a:lnTo>
                <a:lnTo>
                  <a:pt x="1629004" y="70364"/>
                </a:lnTo>
                <a:close/>
              </a:path>
              <a:path w="3256279" h="307975">
                <a:moveTo>
                  <a:pt x="1712237" y="70364"/>
                </a:moveTo>
                <a:lnTo>
                  <a:pt x="1683421" y="70364"/>
                </a:lnTo>
                <a:lnTo>
                  <a:pt x="1683421" y="237898"/>
                </a:lnTo>
                <a:lnTo>
                  <a:pt x="1709221" y="237898"/>
                </a:lnTo>
                <a:lnTo>
                  <a:pt x="1743627" y="192999"/>
                </a:lnTo>
                <a:lnTo>
                  <a:pt x="1712237" y="192999"/>
                </a:lnTo>
                <a:lnTo>
                  <a:pt x="1712237" y="70364"/>
                </a:lnTo>
                <a:close/>
              </a:path>
              <a:path w="3256279" h="307975">
                <a:moveTo>
                  <a:pt x="1832191" y="114593"/>
                </a:moveTo>
                <a:lnTo>
                  <a:pt x="1803710" y="114593"/>
                </a:lnTo>
                <a:lnTo>
                  <a:pt x="1803710" y="237898"/>
                </a:lnTo>
                <a:lnTo>
                  <a:pt x="1832191" y="237898"/>
                </a:lnTo>
                <a:lnTo>
                  <a:pt x="1832191" y="114593"/>
                </a:lnTo>
                <a:close/>
              </a:path>
              <a:path w="3256279" h="307975">
                <a:moveTo>
                  <a:pt x="1832191" y="70364"/>
                </a:moveTo>
                <a:lnTo>
                  <a:pt x="1806726" y="70364"/>
                </a:lnTo>
                <a:lnTo>
                  <a:pt x="1712237" y="192999"/>
                </a:lnTo>
                <a:lnTo>
                  <a:pt x="1743627" y="192999"/>
                </a:lnTo>
                <a:lnTo>
                  <a:pt x="1803710" y="114593"/>
                </a:lnTo>
                <a:lnTo>
                  <a:pt x="1832191" y="114593"/>
                </a:lnTo>
                <a:lnTo>
                  <a:pt x="1832191" y="70364"/>
                </a:lnTo>
                <a:close/>
              </a:path>
              <a:path w="3256279" h="307975">
                <a:moveTo>
                  <a:pt x="1915759" y="70364"/>
                </a:moveTo>
                <a:lnTo>
                  <a:pt x="1886943" y="70364"/>
                </a:lnTo>
                <a:lnTo>
                  <a:pt x="1886943" y="307927"/>
                </a:lnTo>
                <a:lnTo>
                  <a:pt x="1915759" y="307927"/>
                </a:lnTo>
                <a:lnTo>
                  <a:pt x="1915759" y="212098"/>
                </a:lnTo>
                <a:lnTo>
                  <a:pt x="1957205" y="212098"/>
                </a:lnTo>
                <a:lnTo>
                  <a:pt x="1947198" y="210061"/>
                </a:lnTo>
                <a:lnTo>
                  <a:pt x="1929204" y="197145"/>
                </a:lnTo>
                <a:lnTo>
                  <a:pt x="1917555" y="177884"/>
                </a:lnTo>
                <a:lnTo>
                  <a:pt x="1913414" y="154131"/>
                </a:lnTo>
                <a:lnTo>
                  <a:pt x="1917555" y="130378"/>
                </a:lnTo>
                <a:lnTo>
                  <a:pt x="1929204" y="111117"/>
                </a:lnTo>
                <a:lnTo>
                  <a:pt x="1947198" y="98201"/>
                </a:lnTo>
                <a:lnTo>
                  <a:pt x="1957205" y="96164"/>
                </a:lnTo>
                <a:lnTo>
                  <a:pt x="1915759" y="96164"/>
                </a:lnTo>
                <a:lnTo>
                  <a:pt x="1915759" y="70364"/>
                </a:lnTo>
                <a:close/>
              </a:path>
              <a:path w="3256279" h="307975">
                <a:moveTo>
                  <a:pt x="1957205" y="212098"/>
                </a:moveTo>
                <a:lnTo>
                  <a:pt x="1915759" y="212098"/>
                </a:lnTo>
                <a:lnTo>
                  <a:pt x="1926105" y="223438"/>
                </a:lnTo>
                <a:lnTo>
                  <a:pt x="1939968" y="232704"/>
                </a:lnTo>
                <a:lnTo>
                  <a:pt x="1956470" y="238956"/>
                </a:lnTo>
                <a:lnTo>
                  <a:pt x="1974731" y="241249"/>
                </a:lnTo>
                <a:lnTo>
                  <a:pt x="2007207" y="234375"/>
                </a:lnTo>
                <a:lnTo>
                  <a:pt x="2033243" y="215658"/>
                </a:lnTo>
                <a:lnTo>
                  <a:pt x="2033792" y="214778"/>
                </a:lnTo>
                <a:lnTo>
                  <a:pt x="1970375" y="214778"/>
                </a:lnTo>
                <a:lnTo>
                  <a:pt x="1957205" y="212098"/>
                </a:lnTo>
                <a:close/>
              </a:path>
              <a:path w="3256279" h="307975">
                <a:moveTo>
                  <a:pt x="2033792" y="93484"/>
                </a:moveTo>
                <a:lnTo>
                  <a:pt x="1970375" y="93484"/>
                </a:lnTo>
                <a:lnTo>
                  <a:pt x="1993553" y="98201"/>
                </a:lnTo>
                <a:lnTo>
                  <a:pt x="2011547" y="111117"/>
                </a:lnTo>
                <a:lnTo>
                  <a:pt x="2023196" y="130378"/>
                </a:lnTo>
                <a:lnTo>
                  <a:pt x="2027337" y="154131"/>
                </a:lnTo>
                <a:lnTo>
                  <a:pt x="2023196" y="177884"/>
                </a:lnTo>
                <a:lnTo>
                  <a:pt x="2011547" y="197145"/>
                </a:lnTo>
                <a:lnTo>
                  <a:pt x="1993553" y="210061"/>
                </a:lnTo>
                <a:lnTo>
                  <a:pt x="1970375" y="214778"/>
                </a:lnTo>
                <a:lnTo>
                  <a:pt x="2033792" y="214778"/>
                </a:lnTo>
                <a:lnTo>
                  <a:pt x="2050546" y="187957"/>
                </a:lnTo>
                <a:lnTo>
                  <a:pt x="2056823" y="154131"/>
                </a:lnTo>
                <a:lnTo>
                  <a:pt x="2050546" y="120305"/>
                </a:lnTo>
                <a:lnTo>
                  <a:pt x="2033792" y="93484"/>
                </a:lnTo>
                <a:close/>
              </a:path>
              <a:path w="3256279" h="307975">
                <a:moveTo>
                  <a:pt x="1974731" y="67013"/>
                </a:moveTo>
                <a:lnTo>
                  <a:pt x="1956470" y="69306"/>
                </a:lnTo>
                <a:lnTo>
                  <a:pt x="1939968" y="75557"/>
                </a:lnTo>
                <a:lnTo>
                  <a:pt x="1926105" y="84824"/>
                </a:lnTo>
                <a:lnTo>
                  <a:pt x="1915759" y="96164"/>
                </a:lnTo>
                <a:lnTo>
                  <a:pt x="1957205" y="96164"/>
                </a:lnTo>
                <a:lnTo>
                  <a:pt x="1970375" y="93484"/>
                </a:lnTo>
                <a:lnTo>
                  <a:pt x="2033792" y="93484"/>
                </a:lnTo>
                <a:lnTo>
                  <a:pt x="2033243" y="92604"/>
                </a:lnTo>
                <a:lnTo>
                  <a:pt x="2007207" y="73887"/>
                </a:lnTo>
                <a:lnTo>
                  <a:pt x="1974731" y="67013"/>
                </a:lnTo>
                <a:close/>
              </a:path>
              <a:path w="3256279" h="307975">
                <a:moveTo>
                  <a:pt x="2172715" y="67013"/>
                </a:moveTo>
                <a:lnTo>
                  <a:pt x="2137653" y="73840"/>
                </a:lnTo>
                <a:lnTo>
                  <a:pt x="2109848" y="92478"/>
                </a:lnTo>
                <a:lnTo>
                  <a:pt x="2091529" y="120163"/>
                </a:lnTo>
                <a:lnTo>
                  <a:pt x="2084927" y="154131"/>
                </a:lnTo>
                <a:lnTo>
                  <a:pt x="2091529" y="188098"/>
                </a:lnTo>
                <a:lnTo>
                  <a:pt x="2109848" y="215783"/>
                </a:lnTo>
                <a:lnTo>
                  <a:pt x="2137653" y="234422"/>
                </a:lnTo>
                <a:lnTo>
                  <a:pt x="2172715" y="241249"/>
                </a:lnTo>
                <a:lnTo>
                  <a:pt x="2207583" y="234422"/>
                </a:lnTo>
                <a:lnTo>
                  <a:pt x="2235289" y="215783"/>
                </a:lnTo>
                <a:lnTo>
                  <a:pt x="2236174" y="214443"/>
                </a:lnTo>
                <a:lnTo>
                  <a:pt x="2172715" y="214443"/>
                </a:lnTo>
                <a:lnTo>
                  <a:pt x="2148904" y="209731"/>
                </a:lnTo>
                <a:lnTo>
                  <a:pt x="2130496" y="196852"/>
                </a:lnTo>
                <a:lnTo>
                  <a:pt x="2118622" y="177690"/>
                </a:lnTo>
                <a:lnTo>
                  <a:pt x="2114413" y="154131"/>
                </a:lnTo>
                <a:lnTo>
                  <a:pt x="2118622" y="130571"/>
                </a:lnTo>
                <a:lnTo>
                  <a:pt x="2130496" y="111410"/>
                </a:lnTo>
                <a:lnTo>
                  <a:pt x="2148904" y="98531"/>
                </a:lnTo>
                <a:lnTo>
                  <a:pt x="2172715" y="93819"/>
                </a:lnTo>
                <a:lnTo>
                  <a:pt x="2236174" y="93819"/>
                </a:lnTo>
                <a:lnTo>
                  <a:pt x="2235289" y="92478"/>
                </a:lnTo>
                <a:lnTo>
                  <a:pt x="2207583" y="73840"/>
                </a:lnTo>
                <a:lnTo>
                  <a:pt x="2172715" y="67013"/>
                </a:lnTo>
                <a:close/>
              </a:path>
              <a:path w="3256279" h="307975">
                <a:moveTo>
                  <a:pt x="2236174" y="93819"/>
                </a:moveTo>
                <a:lnTo>
                  <a:pt x="2172715" y="93819"/>
                </a:lnTo>
                <a:lnTo>
                  <a:pt x="2196473" y="98531"/>
                </a:lnTo>
                <a:lnTo>
                  <a:pt x="2214766" y="111410"/>
                </a:lnTo>
                <a:lnTo>
                  <a:pt x="2226525" y="130571"/>
                </a:lnTo>
                <a:lnTo>
                  <a:pt x="2230682" y="154131"/>
                </a:lnTo>
                <a:lnTo>
                  <a:pt x="2226525" y="177690"/>
                </a:lnTo>
                <a:lnTo>
                  <a:pt x="2214766" y="196852"/>
                </a:lnTo>
                <a:lnTo>
                  <a:pt x="2196473" y="209731"/>
                </a:lnTo>
                <a:lnTo>
                  <a:pt x="2172715" y="214443"/>
                </a:lnTo>
                <a:lnTo>
                  <a:pt x="2236174" y="214443"/>
                </a:lnTo>
                <a:lnTo>
                  <a:pt x="2253571" y="188098"/>
                </a:lnTo>
                <a:lnTo>
                  <a:pt x="2260168" y="154131"/>
                </a:lnTo>
                <a:lnTo>
                  <a:pt x="2253571" y="120163"/>
                </a:lnTo>
                <a:lnTo>
                  <a:pt x="2236174" y="93819"/>
                </a:lnTo>
                <a:close/>
              </a:path>
              <a:path w="3256279" h="307975">
                <a:moveTo>
                  <a:pt x="2374573" y="70364"/>
                </a:moveTo>
                <a:lnTo>
                  <a:pt x="2301528" y="70364"/>
                </a:lnTo>
                <a:lnTo>
                  <a:pt x="2301528" y="237898"/>
                </a:lnTo>
                <a:lnTo>
                  <a:pt x="2382614" y="237898"/>
                </a:lnTo>
                <a:lnTo>
                  <a:pt x="2409990" y="233982"/>
                </a:lnTo>
                <a:lnTo>
                  <a:pt x="2428728" y="223406"/>
                </a:lnTo>
                <a:lnTo>
                  <a:pt x="2436124" y="212768"/>
                </a:lnTo>
                <a:lnTo>
                  <a:pt x="2330344" y="212768"/>
                </a:lnTo>
                <a:lnTo>
                  <a:pt x="2330344" y="162843"/>
                </a:lnTo>
                <a:lnTo>
                  <a:pt x="2433748" y="162843"/>
                </a:lnTo>
                <a:lnTo>
                  <a:pt x="2427660" y="156047"/>
                </a:lnTo>
                <a:lnTo>
                  <a:pt x="2415451" y="148435"/>
                </a:lnTo>
                <a:lnTo>
                  <a:pt x="2422822" y="141613"/>
                </a:lnTo>
                <a:lnTo>
                  <a:pt x="2424061" y="139723"/>
                </a:lnTo>
                <a:lnTo>
                  <a:pt x="2330344" y="139723"/>
                </a:lnTo>
                <a:lnTo>
                  <a:pt x="2330344" y="95159"/>
                </a:lnTo>
                <a:lnTo>
                  <a:pt x="2426525" y="95159"/>
                </a:lnTo>
                <a:lnTo>
                  <a:pt x="2417294" y="82971"/>
                </a:lnTo>
                <a:lnTo>
                  <a:pt x="2399357" y="73667"/>
                </a:lnTo>
                <a:lnTo>
                  <a:pt x="2374573" y="70364"/>
                </a:lnTo>
                <a:close/>
              </a:path>
              <a:path w="3256279" h="307975">
                <a:moveTo>
                  <a:pt x="2433748" y="162843"/>
                </a:moveTo>
                <a:lnTo>
                  <a:pt x="2384290" y="162843"/>
                </a:lnTo>
                <a:lnTo>
                  <a:pt x="2396195" y="164455"/>
                </a:lnTo>
                <a:lnTo>
                  <a:pt x="2405399" y="169209"/>
                </a:lnTo>
                <a:lnTo>
                  <a:pt x="2411336" y="176978"/>
                </a:lnTo>
                <a:lnTo>
                  <a:pt x="2413440" y="187638"/>
                </a:lnTo>
                <a:lnTo>
                  <a:pt x="2411336" y="198349"/>
                </a:lnTo>
                <a:lnTo>
                  <a:pt x="2405399" y="206234"/>
                </a:lnTo>
                <a:lnTo>
                  <a:pt x="2396195" y="211103"/>
                </a:lnTo>
                <a:lnTo>
                  <a:pt x="2384290" y="212768"/>
                </a:lnTo>
                <a:lnTo>
                  <a:pt x="2436124" y="212768"/>
                </a:lnTo>
                <a:lnTo>
                  <a:pt x="2439487" y="207930"/>
                </a:lnTo>
                <a:lnTo>
                  <a:pt x="2442926" y="189313"/>
                </a:lnTo>
                <a:lnTo>
                  <a:pt x="2441272" y="176800"/>
                </a:lnTo>
                <a:lnTo>
                  <a:pt x="2436225" y="165607"/>
                </a:lnTo>
                <a:lnTo>
                  <a:pt x="2433748" y="162843"/>
                </a:lnTo>
                <a:close/>
              </a:path>
              <a:path w="3256279" h="307975">
                <a:moveTo>
                  <a:pt x="2426525" y="95159"/>
                </a:moveTo>
                <a:lnTo>
                  <a:pt x="2376918" y="95159"/>
                </a:lnTo>
                <a:lnTo>
                  <a:pt x="2386462" y="96258"/>
                </a:lnTo>
                <a:lnTo>
                  <a:pt x="2394719" y="99934"/>
                </a:lnTo>
                <a:lnTo>
                  <a:pt x="2400525" y="106750"/>
                </a:lnTo>
                <a:lnTo>
                  <a:pt x="2402718" y="117273"/>
                </a:lnTo>
                <a:lnTo>
                  <a:pt x="2400525" y="127849"/>
                </a:lnTo>
                <a:lnTo>
                  <a:pt x="2394719" y="134781"/>
                </a:lnTo>
                <a:lnTo>
                  <a:pt x="2386462" y="138571"/>
                </a:lnTo>
                <a:lnTo>
                  <a:pt x="2376918" y="139723"/>
                </a:lnTo>
                <a:lnTo>
                  <a:pt x="2424061" y="139723"/>
                </a:lnTo>
                <a:lnTo>
                  <a:pt x="2427932" y="133817"/>
                </a:lnTo>
                <a:lnTo>
                  <a:pt x="2430906" y="125205"/>
                </a:lnTo>
                <a:lnTo>
                  <a:pt x="2431869" y="115933"/>
                </a:lnTo>
                <a:lnTo>
                  <a:pt x="2428194" y="97363"/>
                </a:lnTo>
                <a:lnTo>
                  <a:pt x="2426525" y="95159"/>
                </a:lnTo>
                <a:close/>
              </a:path>
              <a:path w="3256279" h="307975">
                <a:moveTo>
                  <a:pt x="2553143" y="67013"/>
                </a:moveTo>
                <a:lnTo>
                  <a:pt x="2520526" y="73887"/>
                </a:lnTo>
                <a:lnTo>
                  <a:pt x="2494506" y="92604"/>
                </a:lnTo>
                <a:lnTo>
                  <a:pt x="2477281" y="120305"/>
                </a:lnTo>
                <a:lnTo>
                  <a:pt x="2471051" y="154131"/>
                </a:lnTo>
                <a:lnTo>
                  <a:pt x="2477281" y="187957"/>
                </a:lnTo>
                <a:lnTo>
                  <a:pt x="2494506" y="215658"/>
                </a:lnTo>
                <a:lnTo>
                  <a:pt x="2520526" y="234375"/>
                </a:lnTo>
                <a:lnTo>
                  <a:pt x="2553143" y="241249"/>
                </a:lnTo>
                <a:lnTo>
                  <a:pt x="2571404" y="238956"/>
                </a:lnTo>
                <a:lnTo>
                  <a:pt x="2587906" y="232704"/>
                </a:lnTo>
                <a:lnTo>
                  <a:pt x="2601770" y="223438"/>
                </a:lnTo>
                <a:lnTo>
                  <a:pt x="2609670" y="214778"/>
                </a:lnTo>
                <a:lnTo>
                  <a:pt x="2557499" y="214778"/>
                </a:lnTo>
                <a:lnTo>
                  <a:pt x="2534269" y="210061"/>
                </a:lnTo>
                <a:lnTo>
                  <a:pt x="2516160" y="197145"/>
                </a:lnTo>
                <a:lnTo>
                  <a:pt x="2504396" y="177884"/>
                </a:lnTo>
                <a:lnTo>
                  <a:pt x="2500202" y="154131"/>
                </a:lnTo>
                <a:lnTo>
                  <a:pt x="2504396" y="130378"/>
                </a:lnTo>
                <a:lnTo>
                  <a:pt x="2516160" y="111117"/>
                </a:lnTo>
                <a:lnTo>
                  <a:pt x="2534269" y="98201"/>
                </a:lnTo>
                <a:lnTo>
                  <a:pt x="2557499" y="93484"/>
                </a:lnTo>
                <a:lnTo>
                  <a:pt x="2609670" y="93484"/>
                </a:lnTo>
                <a:lnTo>
                  <a:pt x="2601770" y="84824"/>
                </a:lnTo>
                <a:lnTo>
                  <a:pt x="2587906" y="75557"/>
                </a:lnTo>
                <a:lnTo>
                  <a:pt x="2571404" y="69306"/>
                </a:lnTo>
                <a:lnTo>
                  <a:pt x="2553143" y="67013"/>
                </a:lnTo>
                <a:close/>
              </a:path>
              <a:path w="3256279" h="307975">
                <a:moveTo>
                  <a:pt x="2640931" y="212098"/>
                </a:moveTo>
                <a:lnTo>
                  <a:pt x="2612115" y="212098"/>
                </a:lnTo>
                <a:lnTo>
                  <a:pt x="2612115" y="237898"/>
                </a:lnTo>
                <a:lnTo>
                  <a:pt x="2640931" y="237898"/>
                </a:lnTo>
                <a:lnTo>
                  <a:pt x="2640931" y="212098"/>
                </a:lnTo>
                <a:close/>
              </a:path>
              <a:path w="3256279" h="307975">
                <a:moveTo>
                  <a:pt x="2609670" y="93484"/>
                </a:moveTo>
                <a:lnTo>
                  <a:pt x="2557499" y="93484"/>
                </a:lnTo>
                <a:lnTo>
                  <a:pt x="2580676" y="98201"/>
                </a:lnTo>
                <a:lnTo>
                  <a:pt x="2598670" y="111117"/>
                </a:lnTo>
                <a:lnTo>
                  <a:pt x="2610319" y="130378"/>
                </a:lnTo>
                <a:lnTo>
                  <a:pt x="2614461" y="154131"/>
                </a:lnTo>
                <a:lnTo>
                  <a:pt x="2610319" y="177884"/>
                </a:lnTo>
                <a:lnTo>
                  <a:pt x="2598670" y="197145"/>
                </a:lnTo>
                <a:lnTo>
                  <a:pt x="2580676" y="210061"/>
                </a:lnTo>
                <a:lnTo>
                  <a:pt x="2557499" y="214778"/>
                </a:lnTo>
                <a:lnTo>
                  <a:pt x="2609670" y="214778"/>
                </a:lnTo>
                <a:lnTo>
                  <a:pt x="2612115" y="212098"/>
                </a:lnTo>
                <a:lnTo>
                  <a:pt x="2640931" y="212098"/>
                </a:lnTo>
                <a:lnTo>
                  <a:pt x="2640931" y="96164"/>
                </a:lnTo>
                <a:lnTo>
                  <a:pt x="2612115" y="96164"/>
                </a:lnTo>
                <a:lnTo>
                  <a:pt x="2609670" y="93484"/>
                </a:lnTo>
                <a:close/>
              </a:path>
              <a:path w="3256279" h="307975">
                <a:moveTo>
                  <a:pt x="2640931" y="70364"/>
                </a:moveTo>
                <a:lnTo>
                  <a:pt x="2612115" y="70364"/>
                </a:lnTo>
                <a:lnTo>
                  <a:pt x="2612115" y="96164"/>
                </a:lnTo>
                <a:lnTo>
                  <a:pt x="2640931" y="96164"/>
                </a:lnTo>
                <a:lnTo>
                  <a:pt x="2640931" y="70364"/>
                </a:lnTo>
                <a:close/>
              </a:path>
              <a:path w="3256279" h="307975">
                <a:moveTo>
                  <a:pt x="2723986" y="70364"/>
                </a:moveTo>
                <a:lnTo>
                  <a:pt x="2695170" y="70364"/>
                </a:lnTo>
                <a:lnTo>
                  <a:pt x="2695170" y="237898"/>
                </a:lnTo>
                <a:lnTo>
                  <a:pt x="2723986" y="237898"/>
                </a:lnTo>
                <a:lnTo>
                  <a:pt x="2723986" y="165523"/>
                </a:lnTo>
                <a:lnTo>
                  <a:pt x="2844276" y="165523"/>
                </a:lnTo>
                <a:lnTo>
                  <a:pt x="2844276" y="139388"/>
                </a:lnTo>
                <a:lnTo>
                  <a:pt x="2723986" y="139388"/>
                </a:lnTo>
                <a:lnTo>
                  <a:pt x="2723986" y="70364"/>
                </a:lnTo>
                <a:close/>
              </a:path>
              <a:path w="3256279" h="307975">
                <a:moveTo>
                  <a:pt x="2844276" y="165523"/>
                </a:moveTo>
                <a:lnTo>
                  <a:pt x="2815460" y="165523"/>
                </a:lnTo>
                <a:lnTo>
                  <a:pt x="2815460" y="237898"/>
                </a:lnTo>
                <a:lnTo>
                  <a:pt x="2844276" y="237898"/>
                </a:lnTo>
                <a:lnTo>
                  <a:pt x="2844276" y="165523"/>
                </a:lnTo>
                <a:close/>
              </a:path>
              <a:path w="3256279" h="307975">
                <a:moveTo>
                  <a:pt x="2844276" y="70364"/>
                </a:moveTo>
                <a:lnTo>
                  <a:pt x="2815460" y="70364"/>
                </a:lnTo>
                <a:lnTo>
                  <a:pt x="2815460" y="139388"/>
                </a:lnTo>
                <a:lnTo>
                  <a:pt x="2844276" y="139388"/>
                </a:lnTo>
                <a:lnTo>
                  <a:pt x="2844276" y="70364"/>
                </a:lnTo>
                <a:close/>
              </a:path>
              <a:path w="3256279" h="307975">
                <a:moveTo>
                  <a:pt x="2927509" y="70364"/>
                </a:moveTo>
                <a:lnTo>
                  <a:pt x="2898693" y="70364"/>
                </a:lnTo>
                <a:lnTo>
                  <a:pt x="2898693" y="237898"/>
                </a:lnTo>
                <a:lnTo>
                  <a:pt x="2924493" y="237898"/>
                </a:lnTo>
                <a:lnTo>
                  <a:pt x="2958899" y="192999"/>
                </a:lnTo>
                <a:lnTo>
                  <a:pt x="2927509" y="192999"/>
                </a:lnTo>
                <a:lnTo>
                  <a:pt x="2927509" y="70364"/>
                </a:lnTo>
                <a:close/>
              </a:path>
              <a:path w="3256279" h="307975">
                <a:moveTo>
                  <a:pt x="3047463" y="114593"/>
                </a:moveTo>
                <a:lnTo>
                  <a:pt x="3018982" y="114593"/>
                </a:lnTo>
                <a:lnTo>
                  <a:pt x="3018982" y="237898"/>
                </a:lnTo>
                <a:lnTo>
                  <a:pt x="3047463" y="237898"/>
                </a:lnTo>
                <a:lnTo>
                  <a:pt x="3047463" y="114593"/>
                </a:lnTo>
                <a:close/>
              </a:path>
              <a:path w="3256279" h="307975">
                <a:moveTo>
                  <a:pt x="3047463" y="70364"/>
                </a:moveTo>
                <a:lnTo>
                  <a:pt x="3021998" y="70364"/>
                </a:lnTo>
                <a:lnTo>
                  <a:pt x="2927509" y="192999"/>
                </a:lnTo>
                <a:lnTo>
                  <a:pt x="2958899" y="192999"/>
                </a:lnTo>
                <a:lnTo>
                  <a:pt x="3018982" y="114593"/>
                </a:lnTo>
                <a:lnTo>
                  <a:pt x="3047463" y="114593"/>
                </a:lnTo>
                <a:lnTo>
                  <a:pt x="3047463" y="70364"/>
                </a:lnTo>
                <a:close/>
              </a:path>
              <a:path w="3256279" h="307975">
                <a:moveTo>
                  <a:pt x="3176276" y="67013"/>
                </a:moveTo>
                <a:lnTo>
                  <a:pt x="3141177" y="73746"/>
                </a:lnTo>
                <a:lnTo>
                  <a:pt x="3113618" y="92227"/>
                </a:lnTo>
                <a:lnTo>
                  <a:pt x="3095608" y="119881"/>
                </a:lnTo>
                <a:lnTo>
                  <a:pt x="3089158" y="154131"/>
                </a:lnTo>
                <a:lnTo>
                  <a:pt x="3095414" y="188523"/>
                </a:lnTo>
                <a:lnTo>
                  <a:pt x="3113074" y="216160"/>
                </a:lnTo>
                <a:lnTo>
                  <a:pt x="3140471" y="234563"/>
                </a:lnTo>
                <a:lnTo>
                  <a:pt x="3175941" y="241249"/>
                </a:lnTo>
                <a:lnTo>
                  <a:pt x="3200301" y="238458"/>
                </a:lnTo>
                <a:lnTo>
                  <a:pt x="3221049" y="230485"/>
                </a:lnTo>
                <a:lnTo>
                  <a:pt x="3238091" y="217925"/>
                </a:lnTo>
                <a:lnTo>
                  <a:pt x="3240608" y="214778"/>
                </a:lnTo>
                <a:lnTo>
                  <a:pt x="3176276" y="214778"/>
                </a:lnTo>
                <a:lnTo>
                  <a:pt x="3153366" y="210621"/>
                </a:lnTo>
                <a:lnTo>
                  <a:pt x="3135230" y="199114"/>
                </a:lnTo>
                <a:lnTo>
                  <a:pt x="3123126" y="181701"/>
                </a:lnTo>
                <a:lnTo>
                  <a:pt x="3118309" y="159827"/>
                </a:lnTo>
                <a:lnTo>
                  <a:pt x="3255687" y="159827"/>
                </a:lnTo>
                <a:lnTo>
                  <a:pt x="3256022" y="156141"/>
                </a:lnTo>
                <a:lnTo>
                  <a:pt x="3256022" y="151115"/>
                </a:lnTo>
                <a:lnTo>
                  <a:pt x="3253371" y="136372"/>
                </a:lnTo>
                <a:lnTo>
                  <a:pt x="3120319" y="136372"/>
                </a:lnTo>
                <a:lnTo>
                  <a:pt x="3127633" y="117781"/>
                </a:lnTo>
                <a:lnTo>
                  <a:pt x="3140382" y="103996"/>
                </a:lnTo>
                <a:lnTo>
                  <a:pt x="3156837" y="95426"/>
                </a:lnTo>
                <a:lnTo>
                  <a:pt x="3175271" y="92478"/>
                </a:lnTo>
                <a:lnTo>
                  <a:pt x="3234764" y="92478"/>
                </a:lnTo>
                <a:lnTo>
                  <a:pt x="3232484" y="88960"/>
                </a:lnTo>
                <a:lnTo>
                  <a:pt x="3207207" y="72615"/>
                </a:lnTo>
                <a:lnTo>
                  <a:pt x="3176276" y="67013"/>
                </a:lnTo>
                <a:close/>
              </a:path>
              <a:path w="3256279" h="307975">
                <a:moveTo>
                  <a:pt x="3228547" y="185627"/>
                </a:moveTo>
                <a:lnTo>
                  <a:pt x="3219625" y="197674"/>
                </a:lnTo>
                <a:lnTo>
                  <a:pt x="3208191" y="206862"/>
                </a:lnTo>
                <a:lnTo>
                  <a:pt x="3193867" y="212721"/>
                </a:lnTo>
                <a:lnTo>
                  <a:pt x="3176276" y="214778"/>
                </a:lnTo>
                <a:lnTo>
                  <a:pt x="3240608" y="214778"/>
                </a:lnTo>
                <a:lnTo>
                  <a:pt x="3251331" y="201376"/>
                </a:lnTo>
                <a:lnTo>
                  <a:pt x="3228547" y="185627"/>
                </a:lnTo>
                <a:close/>
              </a:path>
              <a:path w="3256279" h="307975">
                <a:moveTo>
                  <a:pt x="3234764" y="92478"/>
                </a:moveTo>
                <a:lnTo>
                  <a:pt x="3175271" y="92478"/>
                </a:lnTo>
                <a:lnTo>
                  <a:pt x="3193459" y="95473"/>
                </a:lnTo>
                <a:lnTo>
                  <a:pt x="3208945" y="104122"/>
                </a:lnTo>
                <a:lnTo>
                  <a:pt x="3220411" y="117923"/>
                </a:lnTo>
                <a:lnTo>
                  <a:pt x="3226536" y="136372"/>
                </a:lnTo>
                <a:lnTo>
                  <a:pt x="3253371" y="136372"/>
                </a:lnTo>
                <a:lnTo>
                  <a:pt x="3249593" y="115357"/>
                </a:lnTo>
                <a:lnTo>
                  <a:pt x="3234764" y="92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0305" y="10249907"/>
            <a:ext cx="1144905" cy="315595"/>
          </a:xfrm>
          <a:custGeom>
            <a:avLst/>
            <a:gdLst/>
            <a:ahLst/>
            <a:cxnLst/>
            <a:rect l="l" t="t" r="r" b="b"/>
            <a:pathLst>
              <a:path w="1144904" h="315595">
                <a:moveTo>
                  <a:pt x="22795" y="187637"/>
                </a:moveTo>
                <a:lnTo>
                  <a:pt x="0" y="207406"/>
                </a:lnTo>
                <a:lnTo>
                  <a:pt x="15935" y="223888"/>
                </a:lnTo>
                <a:lnTo>
                  <a:pt x="35981" y="235971"/>
                </a:lnTo>
                <a:lnTo>
                  <a:pt x="59230" y="243405"/>
                </a:lnTo>
                <a:lnTo>
                  <a:pt x="84772" y="245939"/>
                </a:lnTo>
                <a:lnTo>
                  <a:pt x="116421" y="241301"/>
                </a:lnTo>
                <a:lnTo>
                  <a:pt x="142915" y="227678"/>
                </a:lnTo>
                <a:lnTo>
                  <a:pt x="151856" y="216788"/>
                </a:lnTo>
                <a:lnTo>
                  <a:pt x="84772" y="216788"/>
                </a:lnTo>
                <a:lnTo>
                  <a:pt x="66701" y="214872"/>
                </a:lnTo>
                <a:lnTo>
                  <a:pt x="49762" y="209249"/>
                </a:lnTo>
                <a:lnTo>
                  <a:pt x="34834" y="200108"/>
                </a:lnTo>
                <a:lnTo>
                  <a:pt x="22795" y="187637"/>
                </a:lnTo>
                <a:close/>
              </a:path>
              <a:path w="1144904" h="315595">
                <a:moveTo>
                  <a:pt x="146554" y="28815"/>
                </a:moveTo>
                <a:lnTo>
                  <a:pt x="82772" y="28815"/>
                </a:lnTo>
                <a:lnTo>
                  <a:pt x="102665" y="31821"/>
                </a:lnTo>
                <a:lnTo>
                  <a:pt x="117027" y="39789"/>
                </a:lnTo>
                <a:lnTo>
                  <a:pt x="125736" y="51904"/>
                </a:lnTo>
                <a:lnTo>
                  <a:pt x="128666" y="67348"/>
                </a:lnTo>
                <a:lnTo>
                  <a:pt x="126053" y="82274"/>
                </a:lnTo>
                <a:lnTo>
                  <a:pt x="118321" y="94531"/>
                </a:lnTo>
                <a:lnTo>
                  <a:pt x="105625" y="102829"/>
                </a:lnTo>
                <a:lnTo>
                  <a:pt x="88122" y="105881"/>
                </a:lnTo>
                <a:lnTo>
                  <a:pt x="56301" y="105881"/>
                </a:lnTo>
                <a:lnTo>
                  <a:pt x="56301" y="132351"/>
                </a:lnTo>
                <a:lnTo>
                  <a:pt x="87798" y="132351"/>
                </a:lnTo>
                <a:lnTo>
                  <a:pt x="109399" y="135492"/>
                </a:lnTo>
                <a:lnTo>
                  <a:pt x="124907" y="144162"/>
                </a:lnTo>
                <a:lnTo>
                  <a:pt x="134257" y="157230"/>
                </a:lnTo>
                <a:lnTo>
                  <a:pt x="137388" y="173565"/>
                </a:lnTo>
                <a:lnTo>
                  <a:pt x="133739" y="190779"/>
                </a:lnTo>
                <a:lnTo>
                  <a:pt x="123272" y="204475"/>
                </a:lnTo>
                <a:lnTo>
                  <a:pt x="106709" y="213521"/>
                </a:lnTo>
                <a:lnTo>
                  <a:pt x="84772" y="216788"/>
                </a:lnTo>
                <a:lnTo>
                  <a:pt x="151856" y="216788"/>
                </a:lnTo>
                <a:lnTo>
                  <a:pt x="161115" y="205511"/>
                </a:lnTo>
                <a:lnTo>
                  <a:pt x="167879" y="175240"/>
                </a:lnTo>
                <a:lnTo>
                  <a:pt x="165377" y="156570"/>
                </a:lnTo>
                <a:lnTo>
                  <a:pt x="157911" y="140225"/>
                </a:lnTo>
                <a:lnTo>
                  <a:pt x="145545" y="126896"/>
                </a:lnTo>
                <a:lnTo>
                  <a:pt x="128341" y="117273"/>
                </a:lnTo>
                <a:lnTo>
                  <a:pt x="142435" y="106834"/>
                </a:lnTo>
                <a:lnTo>
                  <a:pt x="151880" y="94070"/>
                </a:lnTo>
                <a:lnTo>
                  <a:pt x="157178" y="79672"/>
                </a:lnTo>
                <a:lnTo>
                  <a:pt x="158832" y="64333"/>
                </a:lnTo>
                <a:lnTo>
                  <a:pt x="153433" y="38025"/>
                </a:lnTo>
                <a:lnTo>
                  <a:pt x="146554" y="28815"/>
                </a:lnTo>
                <a:close/>
              </a:path>
              <a:path w="1144904" h="315595">
                <a:moveTo>
                  <a:pt x="84772" y="0"/>
                </a:moveTo>
                <a:lnTo>
                  <a:pt x="63642" y="1816"/>
                </a:lnTo>
                <a:lnTo>
                  <a:pt x="44111" y="7245"/>
                </a:lnTo>
                <a:lnTo>
                  <a:pt x="26397" y="16256"/>
                </a:lnTo>
                <a:lnTo>
                  <a:pt x="10722" y="28815"/>
                </a:lnTo>
                <a:lnTo>
                  <a:pt x="29821" y="49925"/>
                </a:lnTo>
                <a:lnTo>
                  <a:pt x="41490" y="40642"/>
                </a:lnTo>
                <a:lnTo>
                  <a:pt x="54286" y="33967"/>
                </a:lnTo>
                <a:lnTo>
                  <a:pt x="68087" y="29993"/>
                </a:lnTo>
                <a:lnTo>
                  <a:pt x="82772" y="28815"/>
                </a:lnTo>
                <a:lnTo>
                  <a:pt x="146554" y="28815"/>
                </a:lnTo>
                <a:lnTo>
                  <a:pt x="138262" y="17716"/>
                </a:lnTo>
                <a:lnTo>
                  <a:pt x="114862" y="4633"/>
                </a:lnTo>
                <a:lnTo>
                  <a:pt x="84772" y="0"/>
                </a:lnTo>
                <a:close/>
              </a:path>
              <a:path w="1144904" h="315595">
                <a:moveTo>
                  <a:pt x="280881" y="71034"/>
                </a:moveTo>
                <a:lnTo>
                  <a:pt x="248264" y="77908"/>
                </a:lnTo>
                <a:lnTo>
                  <a:pt x="222244" y="96625"/>
                </a:lnTo>
                <a:lnTo>
                  <a:pt x="205019" y="124325"/>
                </a:lnTo>
                <a:lnTo>
                  <a:pt x="198789" y="158151"/>
                </a:lnTo>
                <a:lnTo>
                  <a:pt x="205019" y="191978"/>
                </a:lnTo>
                <a:lnTo>
                  <a:pt x="222244" y="219678"/>
                </a:lnTo>
                <a:lnTo>
                  <a:pt x="248264" y="238395"/>
                </a:lnTo>
                <a:lnTo>
                  <a:pt x="280881" y="245269"/>
                </a:lnTo>
                <a:lnTo>
                  <a:pt x="299142" y="242976"/>
                </a:lnTo>
                <a:lnTo>
                  <a:pt x="315644" y="236725"/>
                </a:lnTo>
                <a:lnTo>
                  <a:pt x="329508" y="227458"/>
                </a:lnTo>
                <a:lnTo>
                  <a:pt x="337408" y="218799"/>
                </a:lnTo>
                <a:lnTo>
                  <a:pt x="285237" y="218799"/>
                </a:lnTo>
                <a:lnTo>
                  <a:pt x="262007" y="214082"/>
                </a:lnTo>
                <a:lnTo>
                  <a:pt x="243898" y="201166"/>
                </a:lnTo>
                <a:lnTo>
                  <a:pt x="232134" y="181905"/>
                </a:lnTo>
                <a:lnTo>
                  <a:pt x="227940" y="158151"/>
                </a:lnTo>
                <a:lnTo>
                  <a:pt x="232134" y="134398"/>
                </a:lnTo>
                <a:lnTo>
                  <a:pt x="243898" y="115137"/>
                </a:lnTo>
                <a:lnTo>
                  <a:pt x="262007" y="102221"/>
                </a:lnTo>
                <a:lnTo>
                  <a:pt x="285237" y="97504"/>
                </a:lnTo>
                <a:lnTo>
                  <a:pt x="337408" y="97504"/>
                </a:lnTo>
                <a:lnTo>
                  <a:pt x="329508" y="88845"/>
                </a:lnTo>
                <a:lnTo>
                  <a:pt x="315644" y="79578"/>
                </a:lnTo>
                <a:lnTo>
                  <a:pt x="299142" y="73327"/>
                </a:lnTo>
                <a:lnTo>
                  <a:pt x="280881" y="71034"/>
                </a:lnTo>
                <a:close/>
              </a:path>
              <a:path w="1144904" h="315595">
                <a:moveTo>
                  <a:pt x="368669" y="216118"/>
                </a:moveTo>
                <a:lnTo>
                  <a:pt x="339853" y="216118"/>
                </a:lnTo>
                <a:lnTo>
                  <a:pt x="339853" y="241919"/>
                </a:lnTo>
                <a:lnTo>
                  <a:pt x="368669" y="241919"/>
                </a:lnTo>
                <a:lnTo>
                  <a:pt x="368669" y="216118"/>
                </a:lnTo>
                <a:close/>
              </a:path>
              <a:path w="1144904" h="315595">
                <a:moveTo>
                  <a:pt x="337408" y="97504"/>
                </a:moveTo>
                <a:lnTo>
                  <a:pt x="285237" y="97504"/>
                </a:lnTo>
                <a:lnTo>
                  <a:pt x="308414" y="102221"/>
                </a:lnTo>
                <a:lnTo>
                  <a:pt x="326408" y="115137"/>
                </a:lnTo>
                <a:lnTo>
                  <a:pt x="338057" y="134398"/>
                </a:lnTo>
                <a:lnTo>
                  <a:pt x="342199" y="158151"/>
                </a:lnTo>
                <a:lnTo>
                  <a:pt x="338057" y="181905"/>
                </a:lnTo>
                <a:lnTo>
                  <a:pt x="326408" y="201166"/>
                </a:lnTo>
                <a:lnTo>
                  <a:pt x="308414" y="214082"/>
                </a:lnTo>
                <a:lnTo>
                  <a:pt x="285237" y="218799"/>
                </a:lnTo>
                <a:lnTo>
                  <a:pt x="337408" y="218799"/>
                </a:lnTo>
                <a:lnTo>
                  <a:pt x="339853" y="216118"/>
                </a:lnTo>
                <a:lnTo>
                  <a:pt x="368669" y="216118"/>
                </a:lnTo>
                <a:lnTo>
                  <a:pt x="368669" y="100185"/>
                </a:lnTo>
                <a:lnTo>
                  <a:pt x="339853" y="100185"/>
                </a:lnTo>
                <a:lnTo>
                  <a:pt x="337408" y="97504"/>
                </a:lnTo>
                <a:close/>
              </a:path>
              <a:path w="1144904" h="315595">
                <a:moveTo>
                  <a:pt x="368669" y="74385"/>
                </a:moveTo>
                <a:lnTo>
                  <a:pt x="339853" y="74385"/>
                </a:lnTo>
                <a:lnTo>
                  <a:pt x="339853" y="100185"/>
                </a:lnTo>
                <a:lnTo>
                  <a:pt x="368669" y="100185"/>
                </a:lnTo>
                <a:lnTo>
                  <a:pt x="368669" y="74385"/>
                </a:lnTo>
                <a:close/>
              </a:path>
              <a:path w="1144904" h="315595">
                <a:moveTo>
                  <a:pt x="568328" y="74385"/>
                </a:moveTo>
                <a:lnTo>
                  <a:pt x="422908" y="74385"/>
                </a:lnTo>
                <a:lnTo>
                  <a:pt x="422908" y="241919"/>
                </a:lnTo>
                <a:lnTo>
                  <a:pt x="451724" y="241919"/>
                </a:lnTo>
                <a:lnTo>
                  <a:pt x="451724" y="100855"/>
                </a:lnTo>
                <a:lnTo>
                  <a:pt x="568328" y="100855"/>
                </a:lnTo>
                <a:lnTo>
                  <a:pt x="568328" y="74385"/>
                </a:lnTo>
                <a:close/>
              </a:path>
              <a:path w="1144904" h="315595">
                <a:moveTo>
                  <a:pt x="568328" y="100855"/>
                </a:moveTo>
                <a:lnTo>
                  <a:pt x="539512" y="100855"/>
                </a:lnTo>
                <a:lnTo>
                  <a:pt x="539512" y="241919"/>
                </a:lnTo>
                <a:lnTo>
                  <a:pt x="568328" y="241919"/>
                </a:lnTo>
                <a:lnTo>
                  <a:pt x="568328" y="100855"/>
                </a:lnTo>
                <a:close/>
              </a:path>
              <a:path w="1144904" h="315595">
                <a:moveTo>
                  <a:pt x="611792" y="288158"/>
                </a:moveTo>
                <a:lnTo>
                  <a:pt x="611792" y="313623"/>
                </a:lnTo>
                <a:lnTo>
                  <a:pt x="616818" y="314963"/>
                </a:lnTo>
                <a:lnTo>
                  <a:pt x="622515" y="315298"/>
                </a:lnTo>
                <a:lnTo>
                  <a:pt x="630556" y="315298"/>
                </a:lnTo>
                <a:lnTo>
                  <a:pt x="648200" y="312780"/>
                </a:lnTo>
                <a:lnTo>
                  <a:pt x="662890" y="304953"/>
                </a:lnTo>
                <a:lnTo>
                  <a:pt x="675319" y="291409"/>
                </a:lnTo>
                <a:lnTo>
                  <a:pt x="676559" y="289163"/>
                </a:lnTo>
                <a:lnTo>
                  <a:pt x="621174" y="289163"/>
                </a:lnTo>
                <a:lnTo>
                  <a:pt x="616818" y="288828"/>
                </a:lnTo>
                <a:lnTo>
                  <a:pt x="611792" y="288158"/>
                </a:lnTo>
                <a:close/>
              </a:path>
              <a:path w="1144904" h="315595">
                <a:moveTo>
                  <a:pt x="629886" y="74385"/>
                </a:moveTo>
                <a:lnTo>
                  <a:pt x="598055" y="74385"/>
                </a:lnTo>
                <a:lnTo>
                  <a:pt x="672105" y="234212"/>
                </a:lnTo>
                <a:lnTo>
                  <a:pt x="658367" y="263698"/>
                </a:lnTo>
                <a:lnTo>
                  <a:pt x="651440" y="276017"/>
                </a:lnTo>
                <a:lnTo>
                  <a:pt x="644168" y="283844"/>
                </a:lnTo>
                <a:lnTo>
                  <a:pt x="636457" y="287964"/>
                </a:lnTo>
                <a:lnTo>
                  <a:pt x="628211" y="289163"/>
                </a:lnTo>
                <a:lnTo>
                  <a:pt x="676559" y="289163"/>
                </a:lnTo>
                <a:lnTo>
                  <a:pt x="686178" y="271740"/>
                </a:lnTo>
                <a:lnTo>
                  <a:pt x="718861" y="200705"/>
                </a:lnTo>
                <a:lnTo>
                  <a:pt x="687853" y="200705"/>
                </a:lnTo>
                <a:lnTo>
                  <a:pt x="629886" y="74385"/>
                </a:lnTo>
                <a:close/>
              </a:path>
              <a:path w="1144904" h="315595">
                <a:moveTo>
                  <a:pt x="776981" y="74385"/>
                </a:moveTo>
                <a:lnTo>
                  <a:pt x="744815" y="74385"/>
                </a:lnTo>
                <a:lnTo>
                  <a:pt x="687853" y="200705"/>
                </a:lnTo>
                <a:lnTo>
                  <a:pt x="718861" y="200705"/>
                </a:lnTo>
                <a:lnTo>
                  <a:pt x="776981" y="74385"/>
                </a:lnTo>
                <a:close/>
              </a:path>
              <a:path w="1144904" h="315595">
                <a:moveTo>
                  <a:pt x="877523" y="71034"/>
                </a:moveTo>
                <a:lnTo>
                  <a:pt x="842461" y="77814"/>
                </a:lnTo>
                <a:lnTo>
                  <a:pt x="814655" y="96373"/>
                </a:lnTo>
                <a:lnTo>
                  <a:pt x="796337" y="124043"/>
                </a:lnTo>
                <a:lnTo>
                  <a:pt x="789735" y="158151"/>
                </a:lnTo>
                <a:lnTo>
                  <a:pt x="796337" y="192260"/>
                </a:lnTo>
                <a:lnTo>
                  <a:pt x="814655" y="219930"/>
                </a:lnTo>
                <a:lnTo>
                  <a:pt x="842461" y="238489"/>
                </a:lnTo>
                <a:lnTo>
                  <a:pt x="877523" y="245269"/>
                </a:lnTo>
                <a:lnTo>
                  <a:pt x="902109" y="242023"/>
                </a:lnTo>
                <a:lnTo>
                  <a:pt x="923644" y="232872"/>
                </a:lnTo>
                <a:lnTo>
                  <a:pt x="941469" y="218694"/>
                </a:lnTo>
                <a:lnTo>
                  <a:pt x="941638" y="218464"/>
                </a:lnTo>
                <a:lnTo>
                  <a:pt x="877523" y="218464"/>
                </a:lnTo>
                <a:lnTo>
                  <a:pt x="853661" y="213752"/>
                </a:lnTo>
                <a:lnTo>
                  <a:pt x="835142" y="200873"/>
                </a:lnTo>
                <a:lnTo>
                  <a:pt x="823156" y="181711"/>
                </a:lnTo>
                <a:lnTo>
                  <a:pt x="818896" y="158151"/>
                </a:lnTo>
                <a:lnTo>
                  <a:pt x="823156" y="134592"/>
                </a:lnTo>
                <a:lnTo>
                  <a:pt x="835142" y="115430"/>
                </a:lnTo>
                <a:lnTo>
                  <a:pt x="853661" y="102551"/>
                </a:lnTo>
                <a:lnTo>
                  <a:pt x="877523" y="97839"/>
                </a:lnTo>
                <a:lnTo>
                  <a:pt x="941638" y="97839"/>
                </a:lnTo>
                <a:lnTo>
                  <a:pt x="941469" y="97609"/>
                </a:lnTo>
                <a:lnTo>
                  <a:pt x="923644" y="83432"/>
                </a:lnTo>
                <a:lnTo>
                  <a:pt x="902109" y="74280"/>
                </a:lnTo>
                <a:lnTo>
                  <a:pt x="877523" y="71034"/>
                </a:lnTo>
                <a:close/>
              </a:path>
              <a:path w="1144904" h="315595">
                <a:moveTo>
                  <a:pt x="929804" y="186297"/>
                </a:moveTo>
                <a:lnTo>
                  <a:pt x="921069" y="199381"/>
                </a:lnTo>
                <a:lnTo>
                  <a:pt x="909192" y="209543"/>
                </a:lnTo>
                <a:lnTo>
                  <a:pt x="894550" y="216124"/>
                </a:lnTo>
                <a:lnTo>
                  <a:pt x="877523" y="218464"/>
                </a:lnTo>
                <a:lnTo>
                  <a:pt x="941638" y="218464"/>
                </a:lnTo>
                <a:lnTo>
                  <a:pt x="954923" y="200370"/>
                </a:lnTo>
                <a:lnTo>
                  <a:pt x="929804" y="186297"/>
                </a:lnTo>
                <a:close/>
              </a:path>
              <a:path w="1144904" h="315595">
                <a:moveTo>
                  <a:pt x="941638" y="97839"/>
                </a:moveTo>
                <a:lnTo>
                  <a:pt x="877523" y="97839"/>
                </a:lnTo>
                <a:lnTo>
                  <a:pt x="894550" y="100180"/>
                </a:lnTo>
                <a:lnTo>
                  <a:pt x="909192" y="106761"/>
                </a:lnTo>
                <a:lnTo>
                  <a:pt x="921069" y="116923"/>
                </a:lnTo>
                <a:lnTo>
                  <a:pt x="929804" y="130006"/>
                </a:lnTo>
                <a:lnTo>
                  <a:pt x="954923" y="115933"/>
                </a:lnTo>
                <a:lnTo>
                  <a:pt x="941638" y="97839"/>
                </a:lnTo>
                <a:close/>
              </a:path>
              <a:path w="1144904" h="315595">
                <a:moveTo>
                  <a:pt x="1021078" y="74385"/>
                </a:moveTo>
                <a:lnTo>
                  <a:pt x="992262" y="74385"/>
                </a:lnTo>
                <a:lnTo>
                  <a:pt x="992262" y="241919"/>
                </a:lnTo>
                <a:lnTo>
                  <a:pt x="1021078" y="241919"/>
                </a:lnTo>
                <a:lnTo>
                  <a:pt x="1021078" y="167198"/>
                </a:lnTo>
                <a:lnTo>
                  <a:pt x="1061752" y="167198"/>
                </a:lnTo>
                <a:lnTo>
                  <a:pt x="1049894" y="156476"/>
                </a:lnTo>
                <a:lnTo>
                  <a:pt x="1057601" y="148770"/>
                </a:lnTo>
                <a:lnTo>
                  <a:pt x="1021078" y="148770"/>
                </a:lnTo>
                <a:lnTo>
                  <a:pt x="1021078" y="74385"/>
                </a:lnTo>
                <a:close/>
              </a:path>
              <a:path w="1144904" h="315595">
                <a:moveTo>
                  <a:pt x="1061752" y="167198"/>
                </a:moveTo>
                <a:lnTo>
                  <a:pt x="1021078" y="167198"/>
                </a:lnTo>
                <a:lnTo>
                  <a:pt x="1104510" y="241919"/>
                </a:lnTo>
                <a:lnTo>
                  <a:pt x="1144384" y="241919"/>
                </a:lnTo>
                <a:lnTo>
                  <a:pt x="1061752" y="167198"/>
                </a:lnTo>
                <a:close/>
              </a:path>
              <a:path w="1144904" h="315595">
                <a:moveTo>
                  <a:pt x="1131986" y="74385"/>
                </a:moveTo>
                <a:lnTo>
                  <a:pt x="1095464" y="74385"/>
                </a:lnTo>
                <a:lnTo>
                  <a:pt x="1021078" y="148770"/>
                </a:lnTo>
                <a:lnTo>
                  <a:pt x="1057601" y="148770"/>
                </a:lnTo>
                <a:lnTo>
                  <a:pt x="1131986" y="74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80294" y="10253928"/>
            <a:ext cx="4333875" cy="307975"/>
          </a:xfrm>
          <a:custGeom>
            <a:avLst/>
            <a:gdLst/>
            <a:ahLst/>
            <a:cxnLst/>
            <a:rect l="l" t="t" r="r" b="b"/>
            <a:pathLst>
              <a:path w="4333875" h="307975">
                <a:moveTo>
                  <a:pt x="28480" y="0"/>
                </a:moveTo>
                <a:lnTo>
                  <a:pt x="0" y="0"/>
                </a:lnTo>
                <a:lnTo>
                  <a:pt x="0" y="237898"/>
                </a:lnTo>
                <a:lnTo>
                  <a:pt x="31161" y="237898"/>
                </a:lnTo>
                <a:lnTo>
                  <a:pt x="31161" y="52940"/>
                </a:lnTo>
                <a:lnTo>
                  <a:pt x="67962" y="52940"/>
                </a:lnTo>
                <a:lnTo>
                  <a:pt x="28480" y="0"/>
                </a:lnTo>
                <a:close/>
              </a:path>
              <a:path w="4333875" h="307975">
                <a:moveTo>
                  <a:pt x="233542" y="52940"/>
                </a:moveTo>
                <a:lnTo>
                  <a:pt x="202716" y="52940"/>
                </a:lnTo>
                <a:lnTo>
                  <a:pt x="202716" y="237898"/>
                </a:lnTo>
                <a:lnTo>
                  <a:pt x="233542" y="237898"/>
                </a:lnTo>
                <a:lnTo>
                  <a:pt x="233542" y="52940"/>
                </a:lnTo>
                <a:close/>
              </a:path>
              <a:path w="4333875" h="307975">
                <a:moveTo>
                  <a:pt x="67962" y="52940"/>
                </a:moveTo>
                <a:lnTo>
                  <a:pt x="31161" y="52940"/>
                </a:lnTo>
                <a:lnTo>
                  <a:pt x="116938" y="168204"/>
                </a:lnTo>
                <a:lnTo>
                  <a:pt x="153843" y="118614"/>
                </a:lnTo>
                <a:lnTo>
                  <a:pt x="116938" y="118614"/>
                </a:lnTo>
                <a:lnTo>
                  <a:pt x="67962" y="52940"/>
                </a:lnTo>
                <a:close/>
              </a:path>
              <a:path w="4333875" h="307975">
                <a:moveTo>
                  <a:pt x="233542" y="0"/>
                </a:moveTo>
                <a:lnTo>
                  <a:pt x="205396" y="0"/>
                </a:lnTo>
                <a:lnTo>
                  <a:pt x="116938" y="118614"/>
                </a:lnTo>
                <a:lnTo>
                  <a:pt x="153843" y="118614"/>
                </a:lnTo>
                <a:lnTo>
                  <a:pt x="202716" y="52940"/>
                </a:lnTo>
                <a:lnTo>
                  <a:pt x="233542" y="52940"/>
                </a:lnTo>
                <a:lnTo>
                  <a:pt x="233542" y="0"/>
                </a:lnTo>
                <a:close/>
              </a:path>
              <a:path w="4333875" h="307975">
                <a:moveTo>
                  <a:pt x="358507" y="67013"/>
                </a:moveTo>
                <a:lnTo>
                  <a:pt x="325890" y="73887"/>
                </a:lnTo>
                <a:lnTo>
                  <a:pt x="299870" y="92604"/>
                </a:lnTo>
                <a:lnTo>
                  <a:pt x="282645" y="120305"/>
                </a:lnTo>
                <a:lnTo>
                  <a:pt x="276415" y="154131"/>
                </a:lnTo>
                <a:lnTo>
                  <a:pt x="282645" y="187957"/>
                </a:lnTo>
                <a:lnTo>
                  <a:pt x="299870" y="215658"/>
                </a:lnTo>
                <a:lnTo>
                  <a:pt x="325890" y="234375"/>
                </a:lnTo>
                <a:lnTo>
                  <a:pt x="358507" y="241249"/>
                </a:lnTo>
                <a:lnTo>
                  <a:pt x="376768" y="238956"/>
                </a:lnTo>
                <a:lnTo>
                  <a:pt x="393270" y="232704"/>
                </a:lnTo>
                <a:lnTo>
                  <a:pt x="407134" y="223438"/>
                </a:lnTo>
                <a:lnTo>
                  <a:pt x="415034" y="214778"/>
                </a:lnTo>
                <a:lnTo>
                  <a:pt x="362863" y="214778"/>
                </a:lnTo>
                <a:lnTo>
                  <a:pt x="339633" y="210061"/>
                </a:lnTo>
                <a:lnTo>
                  <a:pt x="321524" y="197145"/>
                </a:lnTo>
                <a:lnTo>
                  <a:pt x="309760" y="177884"/>
                </a:lnTo>
                <a:lnTo>
                  <a:pt x="305566" y="154131"/>
                </a:lnTo>
                <a:lnTo>
                  <a:pt x="309760" y="130378"/>
                </a:lnTo>
                <a:lnTo>
                  <a:pt x="321524" y="111117"/>
                </a:lnTo>
                <a:lnTo>
                  <a:pt x="339633" y="98201"/>
                </a:lnTo>
                <a:lnTo>
                  <a:pt x="362863" y="93484"/>
                </a:lnTo>
                <a:lnTo>
                  <a:pt x="415034" y="93484"/>
                </a:lnTo>
                <a:lnTo>
                  <a:pt x="407134" y="84824"/>
                </a:lnTo>
                <a:lnTo>
                  <a:pt x="393270" y="75557"/>
                </a:lnTo>
                <a:lnTo>
                  <a:pt x="376768" y="69306"/>
                </a:lnTo>
                <a:lnTo>
                  <a:pt x="358507" y="67013"/>
                </a:lnTo>
                <a:close/>
              </a:path>
              <a:path w="4333875" h="307975">
                <a:moveTo>
                  <a:pt x="446295" y="212098"/>
                </a:moveTo>
                <a:lnTo>
                  <a:pt x="417479" y="212098"/>
                </a:lnTo>
                <a:lnTo>
                  <a:pt x="417479" y="237898"/>
                </a:lnTo>
                <a:lnTo>
                  <a:pt x="446295" y="237898"/>
                </a:lnTo>
                <a:lnTo>
                  <a:pt x="446295" y="212098"/>
                </a:lnTo>
                <a:close/>
              </a:path>
              <a:path w="4333875" h="307975">
                <a:moveTo>
                  <a:pt x="415034" y="93484"/>
                </a:moveTo>
                <a:lnTo>
                  <a:pt x="362863" y="93484"/>
                </a:lnTo>
                <a:lnTo>
                  <a:pt x="386040" y="98201"/>
                </a:lnTo>
                <a:lnTo>
                  <a:pt x="404034" y="111117"/>
                </a:lnTo>
                <a:lnTo>
                  <a:pt x="415683" y="130378"/>
                </a:lnTo>
                <a:lnTo>
                  <a:pt x="419824" y="154131"/>
                </a:lnTo>
                <a:lnTo>
                  <a:pt x="415683" y="177884"/>
                </a:lnTo>
                <a:lnTo>
                  <a:pt x="404034" y="197145"/>
                </a:lnTo>
                <a:lnTo>
                  <a:pt x="386040" y="210061"/>
                </a:lnTo>
                <a:lnTo>
                  <a:pt x="362863" y="214778"/>
                </a:lnTo>
                <a:lnTo>
                  <a:pt x="415034" y="214778"/>
                </a:lnTo>
                <a:lnTo>
                  <a:pt x="417479" y="212098"/>
                </a:lnTo>
                <a:lnTo>
                  <a:pt x="446295" y="212098"/>
                </a:lnTo>
                <a:lnTo>
                  <a:pt x="446295" y="96164"/>
                </a:lnTo>
                <a:lnTo>
                  <a:pt x="417479" y="96164"/>
                </a:lnTo>
                <a:lnTo>
                  <a:pt x="415034" y="93484"/>
                </a:lnTo>
                <a:close/>
              </a:path>
              <a:path w="4333875" h="307975">
                <a:moveTo>
                  <a:pt x="446295" y="70364"/>
                </a:moveTo>
                <a:lnTo>
                  <a:pt x="417479" y="70364"/>
                </a:lnTo>
                <a:lnTo>
                  <a:pt x="417479" y="96164"/>
                </a:lnTo>
                <a:lnTo>
                  <a:pt x="446295" y="96164"/>
                </a:lnTo>
                <a:lnTo>
                  <a:pt x="446295" y="70364"/>
                </a:lnTo>
                <a:close/>
              </a:path>
              <a:path w="4333875" h="307975">
                <a:moveTo>
                  <a:pt x="529353" y="70364"/>
                </a:moveTo>
                <a:lnTo>
                  <a:pt x="500537" y="70364"/>
                </a:lnTo>
                <a:lnTo>
                  <a:pt x="500537" y="307927"/>
                </a:lnTo>
                <a:lnTo>
                  <a:pt x="529353" y="307927"/>
                </a:lnTo>
                <a:lnTo>
                  <a:pt x="529353" y="212098"/>
                </a:lnTo>
                <a:lnTo>
                  <a:pt x="570798" y="212098"/>
                </a:lnTo>
                <a:lnTo>
                  <a:pt x="560792" y="210061"/>
                </a:lnTo>
                <a:lnTo>
                  <a:pt x="542798" y="197145"/>
                </a:lnTo>
                <a:lnTo>
                  <a:pt x="531149" y="177884"/>
                </a:lnTo>
                <a:lnTo>
                  <a:pt x="527008" y="154131"/>
                </a:lnTo>
                <a:lnTo>
                  <a:pt x="531149" y="130378"/>
                </a:lnTo>
                <a:lnTo>
                  <a:pt x="542798" y="111117"/>
                </a:lnTo>
                <a:lnTo>
                  <a:pt x="560792" y="98201"/>
                </a:lnTo>
                <a:lnTo>
                  <a:pt x="570798" y="96164"/>
                </a:lnTo>
                <a:lnTo>
                  <a:pt x="529353" y="96164"/>
                </a:lnTo>
                <a:lnTo>
                  <a:pt x="529353" y="70364"/>
                </a:lnTo>
                <a:close/>
              </a:path>
              <a:path w="4333875" h="307975">
                <a:moveTo>
                  <a:pt x="570798" y="212098"/>
                </a:moveTo>
                <a:lnTo>
                  <a:pt x="529353" y="212098"/>
                </a:lnTo>
                <a:lnTo>
                  <a:pt x="539698" y="223438"/>
                </a:lnTo>
                <a:lnTo>
                  <a:pt x="553562" y="232704"/>
                </a:lnTo>
                <a:lnTo>
                  <a:pt x="570064" y="238956"/>
                </a:lnTo>
                <a:lnTo>
                  <a:pt x="588325" y="241249"/>
                </a:lnTo>
                <a:lnTo>
                  <a:pt x="620800" y="234375"/>
                </a:lnTo>
                <a:lnTo>
                  <a:pt x="646836" y="215658"/>
                </a:lnTo>
                <a:lnTo>
                  <a:pt x="647386" y="214778"/>
                </a:lnTo>
                <a:lnTo>
                  <a:pt x="583969" y="214778"/>
                </a:lnTo>
                <a:lnTo>
                  <a:pt x="570798" y="212098"/>
                </a:lnTo>
                <a:close/>
              </a:path>
              <a:path w="4333875" h="307975">
                <a:moveTo>
                  <a:pt x="647386" y="93484"/>
                </a:moveTo>
                <a:lnTo>
                  <a:pt x="583969" y="93484"/>
                </a:lnTo>
                <a:lnTo>
                  <a:pt x="607146" y="98201"/>
                </a:lnTo>
                <a:lnTo>
                  <a:pt x="625141" y="111117"/>
                </a:lnTo>
                <a:lnTo>
                  <a:pt x="636790" y="130378"/>
                </a:lnTo>
                <a:lnTo>
                  <a:pt x="640931" y="154131"/>
                </a:lnTo>
                <a:lnTo>
                  <a:pt x="636790" y="177884"/>
                </a:lnTo>
                <a:lnTo>
                  <a:pt x="625141" y="197145"/>
                </a:lnTo>
                <a:lnTo>
                  <a:pt x="607146" y="210061"/>
                </a:lnTo>
                <a:lnTo>
                  <a:pt x="583969" y="214778"/>
                </a:lnTo>
                <a:lnTo>
                  <a:pt x="647386" y="214778"/>
                </a:lnTo>
                <a:lnTo>
                  <a:pt x="664139" y="187957"/>
                </a:lnTo>
                <a:lnTo>
                  <a:pt x="670417" y="154131"/>
                </a:lnTo>
                <a:lnTo>
                  <a:pt x="664139" y="120305"/>
                </a:lnTo>
                <a:lnTo>
                  <a:pt x="647386" y="93484"/>
                </a:lnTo>
                <a:close/>
              </a:path>
              <a:path w="4333875" h="307975">
                <a:moveTo>
                  <a:pt x="588325" y="67013"/>
                </a:moveTo>
                <a:lnTo>
                  <a:pt x="570064" y="69306"/>
                </a:lnTo>
                <a:lnTo>
                  <a:pt x="553562" y="75557"/>
                </a:lnTo>
                <a:lnTo>
                  <a:pt x="539698" y="84824"/>
                </a:lnTo>
                <a:lnTo>
                  <a:pt x="529353" y="96164"/>
                </a:lnTo>
                <a:lnTo>
                  <a:pt x="570798" y="96164"/>
                </a:lnTo>
                <a:lnTo>
                  <a:pt x="583969" y="93484"/>
                </a:lnTo>
                <a:lnTo>
                  <a:pt x="647386" y="93484"/>
                </a:lnTo>
                <a:lnTo>
                  <a:pt x="646836" y="92604"/>
                </a:lnTo>
                <a:lnTo>
                  <a:pt x="620800" y="73887"/>
                </a:lnTo>
                <a:lnTo>
                  <a:pt x="588325" y="67013"/>
                </a:lnTo>
                <a:close/>
              </a:path>
              <a:path w="4333875" h="307975">
                <a:moveTo>
                  <a:pt x="740734" y="70364"/>
                </a:moveTo>
                <a:lnTo>
                  <a:pt x="711918" y="70364"/>
                </a:lnTo>
                <a:lnTo>
                  <a:pt x="711918" y="237898"/>
                </a:lnTo>
                <a:lnTo>
                  <a:pt x="740734" y="237898"/>
                </a:lnTo>
                <a:lnTo>
                  <a:pt x="740734" y="163178"/>
                </a:lnTo>
                <a:lnTo>
                  <a:pt x="781407" y="163178"/>
                </a:lnTo>
                <a:lnTo>
                  <a:pt x="769550" y="152456"/>
                </a:lnTo>
                <a:lnTo>
                  <a:pt x="777257" y="144749"/>
                </a:lnTo>
                <a:lnTo>
                  <a:pt x="740734" y="144749"/>
                </a:lnTo>
                <a:lnTo>
                  <a:pt x="740734" y="70364"/>
                </a:lnTo>
                <a:close/>
              </a:path>
              <a:path w="4333875" h="307975">
                <a:moveTo>
                  <a:pt x="781407" y="163178"/>
                </a:moveTo>
                <a:lnTo>
                  <a:pt x="740734" y="163178"/>
                </a:lnTo>
                <a:lnTo>
                  <a:pt x="824167" y="237898"/>
                </a:lnTo>
                <a:lnTo>
                  <a:pt x="864040" y="237898"/>
                </a:lnTo>
                <a:lnTo>
                  <a:pt x="781407" y="163178"/>
                </a:lnTo>
                <a:close/>
              </a:path>
              <a:path w="4333875" h="307975">
                <a:moveTo>
                  <a:pt x="851643" y="70364"/>
                </a:moveTo>
                <a:lnTo>
                  <a:pt x="815119" y="70364"/>
                </a:lnTo>
                <a:lnTo>
                  <a:pt x="740734" y="144749"/>
                </a:lnTo>
                <a:lnTo>
                  <a:pt x="777257" y="144749"/>
                </a:lnTo>
                <a:lnTo>
                  <a:pt x="851643" y="70364"/>
                </a:lnTo>
                <a:close/>
              </a:path>
              <a:path w="4333875" h="307975">
                <a:moveTo>
                  <a:pt x="952195" y="67013"/>
                </a:moveTo>
                <a:lnTo>
                  <a:pt x="917096" y="73746"/>
                </a:lnTo>
                <a:lnTo>
                  <a:pt x="889537" y="92227"/>
                </a:lnTo>
                <a:lnTo>
                  <a:pt x="871527" y="119881"/>
                </a:lnTo>
                <a:lnTo>
                  <a:pt x="865077" y="154131"/>
                </a:lnTo>
                <a:lnTo>
                  <a:pt x="871333" y="188523"/>
                </a:lnTo>
                <a:lnTo>
                  <a:pt x="888992" y="216160"/>
                </a:lnTo>
                <a:lnTo>
                  <a:pt x="916389" y="234563"/>
                </a:lnTo>
                <a:lnTo>
                  <a:pt x="951860" y="241249"/>
                </a:lnTo>
                <a:lnTo>
                  <a:pt x="976220" y="238458"/>
                </a:lnTo>
                <a:lnTo>
                  <a:pt x="996968" y="230485"/>
                </a:lnTo>
                <a:lnTo>
                  <a:pt x="1014009" y="217925"/>
                </a:lnTo>
                <a:lnTo>
                  <a:pt x="1016527" y="214778"/>
                </a:lnTo>
                <a:lnTo>
                  <a:pt x="952195" y="214778"/>
                </a:lnTo>
                <a:lnTo>
                  <a:pt x="929284" y="210621"/>
                </a:lnTo>
                <a:lnTo>
                  <a:pt x="911149" y="199114"/>
                </a:lnTo>
                <a:lnTo>
                  <a:pt x="899044" y="181701"/>
                </a:lnTo>
                <a:lnTo>
                  <a:pt x="894228" y="159827"/>
                </a:lnTo>
                <a:lnTo>
                  <a:pt x="1031606" y="159827"/>
                </a:lnTo>
                <a:lnTo>
                  <a:pt x="1031941" y="156141"/>
                </a:lnTo>
                <a:lnTo>
                  <a:pt x="1031941" y="151115"/>
                </a:lnTo>
                <a:lnTo>
                  <a:pt x="1029290" y="136372"/>
                </a:lnTo>
                <a:lnTo>
                  <a:pt x="896238" y="136372"/>
                </a:lnTo>
                <a:lnTo>
                  <a:pt x="903552" y="117781"/>
                </a:lnTo>
                <a:lnTo>
                  <a:pt x="916300" y="103996"/>
                </a:lnTo>
                <a:lnTo>
                  <a:pt x="932755" y="95426"/>
                </a:lnTo>
                <a:lnTo>
                  <a:pt x="951189" y="92478"/>
                </a:lnTo>
                <a:lnTo>
                  <a:pt x="1010683" y="92478"/>
                </a:lnTo>
                <a:lnTo>
                  <a:pt x="1008402" y="88960"/>
                </a:lnTo>
                <a:lnTo>
                  <a:pt x="983126" y="72615"/>
                </a:lnTo>
                <a:lnTo>
                  <a:pt x="952195" y="67013"/>
                </a:lnTo>
                <a:close/>
              </a:path>
              <a:path w="4333875" h="307975">
                <a:moveTo>
                  <a:pt x="1004465" y="185627"/>
                </a:moveTo>
                <a:lnTo>
                  <a:pt x="995544" y="197674"/>
                </a:lnTo>
                <a:lnTo>
                  <a:pt x="984110" y="206862"/>
                </a:lnTo>
                <a:lnTo>
                  <a:pt x="969786" y="212721"/>
                </a:lnTo>
                <a:lnTo>
                  <a:pt x="952195" y="214778"/>
                </a:lnTo>
                <a:lnTo>
                  <a:pt x="1016527" y="214778"/>
                </a:lnTo>
                <a:lnTo>
                  <a:pt x="1027250" y="201376"/>
                </a:lnTo>
                <a:lnTo>
                  <a:pt x="1004465" y="185627"/>
                </a:lnTo>
                <a:close/>
              </a:path>
              <a:path w="4333875" h="307975">
                <a:moveTo>
                  <a:pt x="1010683" y="92478"/>
                </a:moveTo>
                <a:lnTo>
                  <a:pt x="951189" y="92478"/>
                </a:lnTo>
                <a:lnTo>
                  <a:pt x="969377" y="95473"/>
                </a:lnTo>
                <a:lnTo>
                  <a:pt x="984864" y="104122"/>
                </a:lnTo>
                <a:lnTo>
                  <a:pt x="996329" y="117923"/>
                </a:lnTo>
                <a:lnTo>
                  <a:pt x="1002455" y="136372"/>
                </a:lnTo>
                <a:lnTo>
                  <a:pt x="1029290" y="136372"/>
                </a:lnTo>
                <a:lnTo>
                  <a:pt x="1025512" y="115357"/>
                </a:lnTo>
                <a:lnTo>
                  <a:pt x="1010683" y="92478"/>
                </a:lnTo>
                <a:close/>
              </a:path>
              <a:path w="4333875" h="307975">
                <a:moveTo>
                  <a:pt x="1130535" y="96834"/>
                </a:moveTo>
                <a:lnTo>
                  <a:pt x="1101719" y="96834"/>
                </a:lnTo>
                <a:lnTo>
                  <a:pt x="1101719" y="237898"/>
                </a:lnTo>
                <a:lnTo>
                  <a:pt x="1130535" y="237898"/>
                </a:lnTo>
                <a:lnTo>
                  <a:pt x="1130535" y="96834"/>
                </a:lnTo>
                <a:close/>
              </a:path>
              <a:path w="4333875" h="307975">
                <a:moveTo>
                  <a:pt x="1186156" y="70364"/>
                </a:moveTo>
                <a:lnTo>
                  <a:pt x="1048443" y="70364"/>
                </a:lnTo>
                <a:lnTo>
                  <a:pt x="1048443" y="96834"/>
                </a:lnTo>
                <a:lnTo>
                  <a:pt x="1186156" y="96834"/>
                </a:lnTo>
                <a:lnTo>
                  <a:pt x="1186156" y="70364"/>
                </a:lnTo>
                <a:close/>
              </a:path>
              <a:path w="4333875" h="307975">
                <a:moveTo>
                  <a:pt x="1247913" y="70364"/>
                </a:moveTo>
                <a:lnTo>
                  <a:pt x="1219097" y="70364"/>
                </a:lnTo>
                <a:lnTo>
                  <a:pt x="1219097" y="237898"/>
                </a:lnTo>
                <a:lnTo>
                  <a:pt x="1244898" y="237898"/>
                </a:lnTo>
                <a:lnTo>
                  <a:pt x="1279304" y="192999"/>
                </a:lnTo>
                <a:lnTo>
                  <a:pt x="1247913" y="192999"/>
                </a:lnTo>
                <a:lnTo>
                  <a:pt x="1247913" y="70364"/>
                </a:lnTo>
                <a:close/>
              </a:path>
              <a:path w="4333875" h="307975">
                <a:moveTo>
                  <a:pt x="1367868" y="114593"/>
                </a:moveTo>
                <a:lnTo>
                  <a:pt x="1339387" y="114593"/>
                </a:lnTo>
                <a:lnTo>
                  <a:pt x="1339387" y="237898"/>
                </a:lnTo>
                <a:lnTo>
                  <a:pt x="1367868" y="237898"/>
                </a:lnTo>
                <a:lnTo>
                  <a:pt x="1367868" y="114593"/>
                </a:lnTo>
                <a:close/>
              </a:path>
              <a:path w="4333875" h="307975">
                <a:moveTo>
                  <a:pt x="1367868" y="70364"/>
                </a:moveTo>
                <a:lnTo>
                  <a:pt x="1342403" y="70364"/>
                </a:lnTo>
                <a:lnTo>
                  <a:pt x="1247913" y="192999"/>
                </a:lnTo>
                <a:lnTo>
                  <a:pt x="1279304" y="192999"/>
                </a:lnTo>
                <a:lnTo>
                  <a:pt x="1339387" y="114593"/>
                </a:lnTo>
                <a:lnTo>
                  <a:pt x="1367868" y="114593"/>
                </a:lnTo>
                <a:lnTo>
                  <a:pt x="1367868" y="70364"/>
                </a:lnTo>
                <a:close/>
              </a:path>
              <a:path w="4333875" h="307975">
                <a:moveTo>
                  <a:pt x="1451446" y="70364"/>
                </a:moveTo>
                <a:lnTo>
                  <a:pt x="1422631" y="70364"/>
                </a:lnTo>
                <a:lnTo>
                  <a:pt x="1422631" y="237898"/>
                </a:lnTo>
                <a:lnTo>
                  <a:pt x="1451446" y="237898"/>
                </a:lnTo>
                <a:lnTo>
                  <a:pt x="1451446" y="165523"/>
                </a:lnTo>
                <a:lnTo>
                  <a:pt x="1571736" y="165523"/>
                </a:lnTo>
                <a:lnTo>
                  <a:pt x="1571736" y="139388"/>
                </a:lnTo>
                <a:lnTo>
                  <a:pt x="1451446" y="139388"/>
                </a:lnTo>
                <a:lnTo>
                  <a:pt x="1451446" y="70364"/>
                </a:lnTo>
                <a:close/>
              </a:path>
              <a:path w="4333875" h="307975">
                <a:moveTo>
                  <a:pt x="1571736" y="165523"/>
                </a:moveTo>
                <a:lnTo>
                  <a:pt x="1542920" y="165523"/>
                </a:lnTo>
                <a:lnTo>
                  <a:pt x="1542920" y="237898"/>
                </a:lnTo>
                <a:lnTo>
                  <a:pt x="1571736" y="237898"/>
                </a:lnTo>
                <a:lnTo>
                  <a:pt x="1571736" y="165523"/>
                </a:lnTo>
                <a:close/>
              </a:path>
              <a:path w="4333875" h="307975">
                <a:moveTo>
                  <a:pt x="1571736" y="70364"/>
                </a:moveTo>
                <a:lnTo>
                  <a:pt x="1542920" y="70364"/>
                </a:lnTo>
                <a:lnTo>
                  <a:pt x="1542920" y="139388"/>
                </a:lnTo>
                <a:lnTo>
                  <a:pt x="1571736" y="139388"/>
                </a:lnTo>
                <a:lnTo>
                  <a:pt x="1571736" y="70364"/>
                </a:lnTo>
                <a:close/>
              </a:path>
              <a:path w="4333875" h="307975">
                <a:moveTo>
                  <a:pt x="1731030" y="70364"/>
                </a:moveTo>
                <a:lnTo>
                  <a:pt x="1626153" y="70364"/>
                </a:lnTo>
                <a:lnTo>
                  <a:pt x="1626153" y="237898"/>
                </a:lnTo>
                <a:lnTo>
                  <a:pt x="1654969" y="237898"/>
                </a:lnTo>
                <a:lnTo>
                  <a:pt x="1654969" y="96834"/>
                </a:lnTo>
                <a:lnTo>
                  <a:pt x="1731030" y="96834"/>
                </a:lnTo>
                <a:lnTo>
                  <a:pt x="1731030" y="70364"/>
                </a:lnTo>
                <a:close/>
              </a:path>
              <a:path w="4333875" h="307975">
                <a:moveTo>
                  <a:pt x="1865046" y="70364"/>
                </a:moveTo>
                <a:lnTo>
                  <a:pt x="1836231" y="70364"/>
                </a:lnTo>
                <a:lnTo>
                  <a:pt x="1836231" y="237898"/>
                </a:lnTo>
                <a:lnTo>
                  <a:pt x="1862031" y="237898"/>
                </a:lnTo>
                <a:lnTo>
                  <a:pt x="1896437" y="192999"/>
                </a:lnTo>
                <a:lnTo>
                  <a:pt x="1865046" y="192999"/>
                </a:lnTo>
                <a:lnTo>
                  <a:pt x="1865046" y="70364"/>
                </a:lnTo>
                <a:close/>
              </a:path>
              <a:path w="4333875" h="307975">
                <a:moveTo>
                  <a:pt x="1985001" y="114593"/>
                </a:moveTo>
                <a:lnTo>
                  <a:pt x="1956520" y="114593"/>
                </a:lnTo>
                <a:lnTo>
                  <a:pt x="1956520" y="237898"/>
                </a:lnTo>
                <a:lnTo>
                  <a:pt x="1985001" y="237898"/>
                </a:lnTo>
                <a:lnTo>
                  <a:pt x="1985001" y="114593"/>
                </a:lnTo>
                <a:close/>
              </a:path>
              <a:path w="4333875" h="307975">
                <a:moveTo>
                  <a:pt x="1985001" y="70364"/>
                </a:moveTo>
                <a:lnTo>
                  <a:pt x="1959536" y="70364"/>
                </a:lnTo>
                <a:lnTo>
                  <a:pt x="1865046" y="192999"/>
                </a:lnTo>
                <a:lnTo>
                  <a:pt x="1896437" y="192999"/>
                </a:lnTo>
                <a:lnTo>
                  <a:pt x="1956520" y="114593"/>
                </a:lnTo>
                <a:lnTo>
                  <a:pt x="1985001" y="114593"/>
                </a:lnTo>
                <a:lnTo>
                  <a:pt x="1985001" y="70364"/>
                </a:lnTo>
                <a:close/>
              </a:path>
              <a:path w="4333875" h="307975">
                <a:moveTo>
                  <a:pt x="2265998" y="70364"/>
                </a:moveTo>
                <a:lnTo>
                  <a:pt x="2120578" y="70364"/>
                </a:lnTo>
                <a:lnTo>
                  <a:pt x="2120578" y="237898"/>
                </a:lnTo>
                <a:lnTo>
                  <a:pt x="2149394" y="237898"/>
                </a:lnTo>
                <a:lnTo>
                  <a:pt x="2149394" y="96834"/>
                </a:lnTo>
                <a:lnTo>
                  <a:pt x="2265998" y="96834"/>
                </a:lnTo>
                <a:lnTo>
                  <a:pt x="2265998" y="70364"/>
                </a:lnTo>
                <a:close/>
              </a:path>
              <a:path w="4333875" h="307975">
                <a:moveTo>
                  <a:pt x="2265998" y="96834"/>
                </a:moveTo>
                <a:lnTo>
                  <a:pt x="2237182" y="96834"/>
                </a:lnTo>
                <a:lnTo>
                  <a:pt x="2237182" y="237898"/>
                </a:lnTo>
                <a:lnTo>
                  <a:pt x="2265998" y="237898"/>
                </a:lnTo>
                <a:lnTo>
                  <a:pt x="2265998" y="96834"/>
                </a:lnTo>
                <a:close/>
              </a:path>
              <a:path w="4333875" h="307975">
                <a:moveTo>
                  <a:pt x="2349000" y="70364"/>
                </a:moveTo>
                <a:lnTo>
                  <a:pt x="2320184" y="70364"/>
                </a:lnTo>
                <a:lnTo>
                  <a:pt x="2320184" y="307927"/>
                </a:lnTo>
                <a:lnTo>
                  <a:pt x="2349000" y="307927"/>
                </a:lnTo>
                <a:lnTo>
                  <a:pt x="2349000" y="212098"/>
                </a:lnTo>
                <a:lnTo>
                  <a:pt x="2390446" y="212098"/>
                </a:lnTo>
                <a:lnTo>
                  <a:pt x="2380439" y="210061"/>
                </a:lnTo>
                <a:lnTo>
                  <a:pt x="2362445" y="197145"/>
                </a:lnTo>
                <a:lnTo>
                  <a:pt x="2350796" y="177884"/>
                </a:lnTo>
                <a:lnTo>
                  <a:pt x="2346655" y="154131"/>
                </a:lnTo>
                <a:lnTo>
                  <a:pt x="2350796" y="130378"/>
                </a:lnTo>
                <a:lnTo>
                  <a:pt x="2362445" y="111117"/>
                </a:lnTo>
                <a:lnTo>
                  <a:pt x="2380439" y="98201"/>
                </a:lnTo>
                <a:lnTo>
                  <a:pt x="2390446" y="96164"/>
                </a:lnTo>
                <a:lnTo>
                  <a:pt x="2349000" y="96164"/>
                </a:lnTo>
                <a:lnTo>
                  <a:pt x="2349000" y="70364"/>
                </a:lnTo>
                <a:close/>
              </a:path>
              <a:path w="4333875" h="307975">
                <a:moveTo>
                  <a:pt x="2390446" y="212098"/>
                </a:moveTo>
                <a:lnTo>
                  <a:pt x="2349000" y="212098"/>
                </a:lnTo>
                <a:lnTo>
                  <a:pt x="2359345" y="223438"/>
                </a:lnTo>
                <a:lnTo>
                  <a:pt x="2373209" y="232704"/>
                </a:lnTo>
                <a:lnTo>
                  <a:pt x="2389711" y="238956"/>
                </a:lnTo>
                <a:lnTo>
                  <a:pt x="2407972" y="241249"/>
                </a:lnTo>
                <a:lnTo>
                  <a:pt x="2440448" y="234375"/>
                </a:lnTo>
                <a:lnTo>
                  <a:pt x="2466484" y="215658"/>
                </a:lnTo>
                <a:lnTo>
                  <a:pt x="2467033" y="214778"/>
                </a:lnTo>
                <a:lnTo>
                  <a:pt x="2403616" y="214778"/>
                </a:lnTo>
                <a:lnTo>
                  <a:pt x="2390446" y="212098"/>
                </a:lnTo>
                <a:close/>
              </a:path>
              <a:path w="4333875" h="307975">
                <a:moveTo>
                  <a:pt x="2467033" y="93484"/>
                </a:moveTo>
                <a:lnTo>
                  <a:pt x="2403616" y="93484"/>
                </a:lnTo>
                <a:lnTo>
                  <a:pt x="2426794" y="98201"/>
                </a:lnTo>
                <a:lnTo>
                  <a:pt x="2444788" y="111117"/>
                </a:lnTo>
                <a:lnTo>
                  <a:pt x="2456437" y="130378"/>
                </a:lnTo>
                <a:lnTo>
                  <a:pt x="2460578" y="154131"/>
                </a:lnTo>
                <a:lnTo>
                  <a:pt x="2456437" y="177884"/>
                </a:lnTo>
                <a:lnTo>
                  <a:pt x="2444788" y="197145"/>
                </a:lnTo>
                <a:lnTo>
                  <a:pt x="2426794" y="210061"/>
                </a:lnTo>
                <a:lnTo>
                  <a:pt x="2403616" y="214778"/>
                </a:lnTo>
                <a:lnTo>
                  <a:pt x="2467033" y="214778"/>
                </a:lnTo>
                <a:lnTo>
                  <a:pt x="2483787" y="187957"/>
                </a:lnTo>
                <a:lnTo>
                  <a:pt x="2490064" y="154131"/>
                </a:lnTo>
                <a:lnTo>
                  <a:pt x="2483787" y="120305"/>
                </a:lnTo>
                <a:lnTo>
                  <a:pt x="2467033" y="93484"/>
                </a:lnTo>
                <a:close/>
              </a:path>
              <a:path w="4333875" h="307975">
                <a:moveTo>
                  <a:pt x="2407972" y="67013"/>
                </a:moveTo>
                <a:lnTo>
                  <a:pt x="2389711" y="69306"/>
                </a:lnTo>
                <a:lnTo>
                  <a:pt x="2373209" y="75557"/>
                </a:lnTo>
                <a:lnTo>
                  <a:pt x="2359345" y="84824"/>
                </a:lnTo>
                <a:lnTo>
                  <a:pt x="2349000" y="96164"/>
                </a:lnTo>
                <a:lnTo>
                  <a:pt x="2390446" y="96164"/>
                </a:lnTo>
                <a:lnTo>
                  <a:pt x="2403616" y="93484"/>
                </a:lnTo>
                <a:lnTo>
                  <a:pt x="2467033" y="93484"/>
                </a:lnTo>
                <a:lnTo>
                  <a:pt x="2466484" y="92604"/>
                </a:lnTo>
                <a:lnTo>
                  <a:pt x="2440448" y="73887"/>
                </a:lnTo>
                <a:lnTo>
                  <a:pt x="2407972" y="67013"/>
                </a:lnTo>
                <a:close/>
              </a:path>
              <a:path w="4333875" h="307975">
                <a:moveTo>
                  <a:pt x="2605945" y="67013"/>
                </a:moveTo>
                <a:lnTo>
                  <a:pt x="2570884" y="73840"/>
                </a:lnTo>
                <a:lnTo>
                  <a:pt x="2543078" y="92478"/>
                </a:lnTo>
                <a:lnTo>
                  <a:pt x="2524759" y="120163"/>
                </a:lnTo>
                <a:lnTo>
                  <a:pt x="2518157" y="154131"/>
                </a:lnTo>
                <a:lnTo>
                  <a:pt x="2524759" y="188098"/>
                </a:lnTo>
                <a:lnTo>
                  <a:pt x="2543078" y="215783"/>
                </a:lnTo>
                <a:lnTo>
                  <a:pt x="2570884" y="234422"/>
                </a:lnTo>
                <a:lnTo>
                  <a:pt x="2605945" y="241249"/>
                </a:lnTo>
                <a:lnTo>
                  <a:pt x="2640813" y="234422"/>
                </a:lnTo>
                <a:lnTo>
                  <a:pt x="2668519" y="215783"/>
                </a:lnTo>
                <a:lnTo>
                  <a:pt x="2669404" y="214443"/>
                </a:lnTo>
                <a:lnTo>
                  <a:pt x="2605945" y="214443"/>
                </a:lnTo>
                <a:lnTo>
                  <a:pt x="2582134" y="209731"/>
                </a:lnTo>
                <a:lnTo>
                  <a:pt x="2563727" y="196852"/>
                </a:lnTo>
                <a:lnTo>
                  <a:pt x="2551853" y="177690"/>
                </a:lnTo>
                <a:lnTo>
                  <a:pt x="2547643" y="154131"/>
                </a:lnTo>
                <a:lnTo>
                  <a:pt x="2551853" y="130571"/>
                </a:lnTo>
                <a:lnTo>
                  <a:pt x="2563727" y="111410"/>
                </a:lnTo>
                <a:lnTo>
                  <a:pt x="2582134" y="98531"/>
                </a:lnTo>
                <a:lnTo>
                  <a:pt x="2605945" y="93819"/>
                </a:lnTo>
                <a:lnTo>
                  <a:pt x="2669404" y="93819"/>
                </a:lnTo>
                <a:lnTo>
                  <a:pt x="2668519" y="92478"/>
                </a:lnTo>
                <a:lnTo>
                  <a:pt x="2640813" y="73840"/>
                </a:lnTo>
                <a:lnTo>
                  <a:pt x="2605945" y="67013"/>
                </a:lnTo>
                <a:close/>
              </a:path>
              <a:path w="4333875" h="307975">
                <a:moveTo>
                  <a:pt x="2669404" y="93819"/>
                </a:moveTo>
                <a:lnTo>
                  <a:pt x="2605945" y="93819"/>
                </a:lnTo>
                <a:lnTo>
                  <a:pt x="2629704" y="98531"/>
                </a:lnTo>
                <a:lnTo>
                  <a:pt x="2647996" y="111410"/>
                </a:lnTo>
                <a:lnTo>
                  <a:pt x="2659755" y="130571"/>
                </a:lnTo>
                <a:lnTo>
                  <a:pt x="2663912" y="154131"/>
                </a:lnTo>
                <a:lnTo>
                  <a:pt x="2659755" y="177690"/>
                </a:lnTo>
                <a:lnTo>
                  <a:pt x="2647996" y="196852"/>
                </a:lnTo>
                <a:lnTo>
                  <a:pt x="2629704" y="209731"/>
                </a:lnTo>
                <a:lnTo>
                  <a:pt x="2605945" y="214443"/>
                </a:lnTo>
                <a:lnTo>
                  <a:pt x="2669404" y="214443"/>
                </a:lnTo>
                <a:lnTo>
                  <a:pt x="2686801" y="188098"/>
                </a:lnTo>
                <a:lnTo>
                  <a:pt x="2693398" y="154131"/>
                </a:lnTo>
                <a:lnTo>
                  <a:pt x="2686801" y="120163"/>
                </a:lnTo>
                <a:lnTo>
                  <a:pt x="2669404" y="93819"/>
                </a:lnTo>
                <a:close/>
              </a:path>
              <a:path w="4333875" h="307975">
                <a:moveTo>
                  <a:pt x="2902031" y="211428"/>
                </a:moveTo>
                <a:lnTo>
                  <a:pt x="2715733" y="211428"/>
                </a:lnTo>
                <a:lnTo>
                  <a:pt x="2715733" y="280117"/>
                </a:lnTo>
                <a:lnTo>
                  <a:pt x="2742873" y="280117"/>
                </a:lnTo>
                <a:lnTo>
                  <a:pt x="2742873" y="237898"/>
                </a:lnTo>
                <a:lnTo>
                  <a:pt x="2902031" y="237898"/>
                </a:lnTo>
                <a:lnTo>
                  <a:pt x="2902031" y="211428"/>
                </a:lnTo>
                <a:close/>
              </a:path>
              <a:path w="4333875" h="307975">
                <a:moveTo>
                  <a:pt x="2902031" y="237898"/>
                </a:moveTo>
                <a:lnTo>
                  <a:pt x="2874890" y="237898"/>
                </a:lnTo>
                <a:lnTo>
                  <a:pt x="2874890" y="280117"/>
                </a:lnTo>
                <a:lnTo>
                  <a:pt x="2902031" y="280117"/>
                </a:lnTo>
                <a:lnTo>
                  <a:pt x="2902031" y="237898"/>
                </a:lnTo>
                <a:close/>
              </a:path>
              <a:path w="4333875" h="307975">
                <a:moveTo>
                  <a:pt x="2876900" y="70364"/>
                </a:moveTo>
                <a:lnTo>
                  <a:pt x="2743878" y="70364"/>
                </a:lnTo>
                <a:lnTo>
                  <a:pt x="2743878" y="157147"/>
                </a:lnTo>
                <a:lnTo>
                  <a:pt x="2741899" y="184711"/>
                </a:lnTo>
                <a:lnTo>
                  <a:pt x="2736591" y="201250"/>
                </a:lnTo>
                <a:lnTo>
                  <a:pt x="2728894" y="209307"/>
                </a:lnTo>
                <a:lnTo>
                  <a:pt x="2719753" y="211428"/>
                </a:lnTo>
                <a:lnTo>
                  <a:pt x="2762307" y="211428"/>
                </a:lnTo>
                <a:lnTo>
                  <a:pt x="2766616" y="203161"/>
                </a:lnTo>
                <a:lnTo>
                  <a:pt x="2769888" y="193041"/>
                </a:lnTo>
                <a:lnTo>
                  <a:pt x="2771966" y="179717"/>
                </a:lnTo>
                <a:lnTo>
                  <a:pt x="2772694" y="161838"/>
                </a:lnTo>
                <a:lnTo>
                  <a:pt x="2772694" y="96834"/>
                </a:lnTo>
                <a:lnTo>
                  <a:pt x="2876900" y="96834"/>
                </a:lnTo>
                <a:lnTo>
                  <a:pt x="2876900" y="70364"/>
                </a:lnTo>
                <a:close/>
              </a:path>
              <a:path w="4333875" h="307975">
                <a:moveTo>
                  <a:pt x="2876900" y="96834"/>
                </a:moveTo>
                <a:lnTo>
                  <a:pt x="2848085" y="96834"/>
                </a:lnTo>
                <a:lnTo>
                  <a:pt x="2848085" y="211428"/>
                </a:lnTo>
                <a:lnTo>
                  <a:pt x="2876900" y="211428"/>
                </a:lnTo>
                <a:lnTo>
                  <a:pt x="2876900" y="96834"/>
                </a:lnTo>
                <a:close/>
              </a:path>
              <a:path w="4333875" h="307975">
                <a:moveTo>
                  <a:pt x="3014278" y="70364"/>
                </a:moveTo>
                <a:lnTo>
                  <a:pt x="2941234" y="70364"/>
                </a:lnTo>
                <a:lnTo>
                  <a:pt x="2941234" y="237898"/>
                </a:lnTo>
                <a:lnTo>
                  <a:pt x="3022320" y="237898"/>
                </a:lnTo>
                <a:lnTo>
                  <a:pt x="3049696" y="233982"/>
                </a:lnTo>
                <a:lnTo>
                  <a:pt x="3068434" y="223406"/>
                </a:lnTo>
                <a:lnTo>
                  <a:pt x="3075830" y="212768"/>
                </a:lnTo>
                <a:lnTo>
                  <a:pt x="2970049" y="212768"/>
                </a:lnTo>
                <a:lnTo>
                  <a:pt x="2970049" y="162843"/>
                </a:lnTo>
                <a:lnTo>
                  <a:pt x="3073454" y="162843"/>
                </a:lnTo>
                <a:lnTo>
                  <a:pt x="3067366" y="156047"/>
                </a:lnTo>
                <a:lnTo>
                  <a:pt x="3055157" y="148435"/>
                </a:lnTo>
                <a:lnTo>
                  <a:pt x="3062528" y="141613"/>
                </a:lnTo>
                <a:lnTo>
                  <a:pt x="3063767" y="139723"/>
                </a:lnTo>
                <a:lnTo>
                  <a:pt x="2970049" y="139723"/>
                </a:lnTo>
                <a:lnTo>
                  <a:pt x="2970049" y="95159"/>
                </a:lnTo>
                <a:lnTo>
                  <a:pt x="3066230" y="95159"/>
                </a:lnTo>
                <a:lnTo>
                  <a:pt x="3057000" y="82971"/>
                </a:lnTo>
                <a:lnTo>
                  <a:pt x="3039063" y="73667"/>
                </a:lnTo>
                <a:lnTo>
                  <a:pt x="3014278" y="70364"/>
                </a:lnTo>
                <a:close/>
              </a:path>
              <a:path w="4333875" h="307975">
                <a:moveTo>
                  <a:pt x="3073454" y="162843"/>
                </a:moveTo>
                <a:lnTo>
                  <a:pt x="3023995" y="162843"/>
                </a:lnTo>
                <a:lnTo>
                  <a:pt x="3035901" y="164455"/>
                </a:lnTo>
                <a:lnTo>
                  <a:pt x="3045105" y="169209"/>
                </a:lnTo>
                <a:lnTo>
                  <a:pt x="3051042" y="176978"/>
                </a:lnTo>
                <a:lnTo>
                  <a:pt x="3053146" y="187638"/>
                </a:lnTo>
                <a:lnTo>
                  <a:pt x="3051042" y="198349"/>
                </a:lnTo>
                <a:lnTo>
                  <a:pt x="3045105" y="206234"/>
                </a:lnTo>
                <a:lnTo>
                  <a:pt x="3035901" y="211103"/>
                </a:lnTo>
                <a:lnTo>
                  <a:pt x="3023995" y="212768"/>
                </a:lnTo>
                <a:lnTo>
                  <a:pt x="3075830" y="212768"/>
                </a:lnTo>
                <a:lnTo>
                  <a:pt x="3079193" y="207930"/>
                </a:lnTo>
                <a:lnTo>
                  <a:pt x="3082632" y="189313"/>
                </a:lnTo>
                <a:lnTo>
                  <a:pt x="3080978" y="176800"/>
                </a:lnTo>
                <a:lnTo>
                  <a:pt x="3075931" y="165607"/>
                </a:lnTo>
                <a:lnTo>
                  <a:pt x="3073454" y="162843"/>
                </a:lnTo>
                <a:close/>
              </a:path>
              <a:path w="4333875" h="307975">
                <a:moveTo>
                  <a:pt x="3066230" y="95159"/>
                </a:moveTo>
                <a:lnTo>
                  <a:pt x="3016624" y="95159"/>
                </a:lnTo>
                <a:lnTo>
                  <a:pt x="3026168" y="96258"/>
                </a:lnTo>
                <a:lnTo>
                  <a:pt x="3034424" y="99934"/>
                </a:lnTo>
                <a:lnTo>
                  <a:pt x="3040230" y="106750"/>
                </a:lnTo>
                <a:lnTo>
                  <a:pt x="3042424" y="117273"/>
                </a:lnTo>
                <a:lnTo>
                  <a:pt x="3040230" y="127849"/>
                </a:lnTo>
                <a:lnTo>
                  <a:pt x="3034424" y="134781"/>
                </a:lnTo>
                <a:lnTo>
                  <a:pt x="3026168" y="138571"/>
                </a:lnTo>
                <a:lnTo>
                  <a:pt x="3016624" y="139723"/>
                </a:lnTo>
                <a:lnTo>
                  <a:pt x="3063767" y="139723"/>
                </a:lnTo>
                <a:lnTo>
                  <a:pt x="3067638" y="133817"/>
                </a:lnTo>
                <a:lnTo>
                  <a:pt x="3070612" y="125205"/>
                </a:lnTo>
                <a:lnTo>
                  <a:pt x="3071575" y="115933"/>
                </a:lnTo>
                <a:lnTo>
                  <a:pt x="3067900" y="97363"/>
                </a:lnTo>
                <a:lnTo>
                  <a:pt x="3066230" y="95159"/>
                </a:lnTo>
                <a:close/>
              </a:path>
              <a:path w="4333875" h="307975">
                <a:moveTo>
                  <a:pt x="3152641" y="70364"/>
                </a:moveTo>
                <a:lnTo>
                  <a:pt x="3123825" y="70364"/>
                </a:lnTo>
                <a:lnTo>
                  <a:pt x="3123825" y="237898"/>
                </a:lnTo>
                <a:lnTo>
                  <a:pt x="3149625" y="237898"/>
                </a:lnTo>
                <a:lnTo>
                  <a:pt x="3184031" y="192999"/>
                </a:lnTo>
                <a:lnTo>
                  <a:pt x="3152641" y="192999"/>
                </a:lnTo>
                <a:lnTo>
                  <a:pt x="3152641" y="70364"/>
                </a:lnTo>
                <a:close/>
              </a:path>
              <a:path w="4333875" h="307975">
                <a:moveTo>
                  <a:pt x="3272595" y="114593"/>
                </a:moveTo>
                <a:lnTo>
                  <a:pt x="3244114" y="114593"/>
                </a:lnTo>
                <a:lnTo>
                  <a:pt x="3244114" y="237898"/>
                </a:lnTo>
                <a:lnTo>
                  <a:pt x="3272595" y="237898"/>
                </a:lnTo>
                <a:lnTo>
                  <a:pt x="3272595" y="114593"/>
                </a:lnTo>
                <a:close/>
              </a:path>
              <a:path w="4333875" h="307975">
                <a:moveTo>
                  <a:pt x="3272595" y="70364"/>
                </a:moveTo>
                <a:lnTo>
                  <a:pt x="3247130" y="70364"/>
                </a:lnTo>
                <a:lnTo>
                  <a:pt x="3152641" y="192999"/>
                </a:lnTo>
                <a:lnTo>
                  <a:pt x="3184031" y="192999"/>
                </a:lnTo>
                <a:lnTo>
                  <a:pt x="3244114" y="114593"/>
                </a:lnTo>
                <a:lnTo>
                  <a:pt x="3272595" y="114593"/>
                </a:lnTo>
                <a:lnTo>
                  <a:pt x="3272595" y="70364"/>
                </a:lnTo>
                <a:close/>
              </a:path>
              <a:path w="4333875" h="307975">
                <a:moveTo>
                  <a:pt x="3346446" y="70364"/>
                </a:moveTo>
                <a:lnTo>
                  <a:pt x="3310594" y="70364"/>
                </a:lnTo>
                <a:lnTo>
                  <a:pt x="3388665" y="152456"/>
                </a:lnTo>
                <a:lnTo>
                  <a:pt x="3298867" y="237898"/>
                </a:lnTo>
                <a:lnTo>
                  <a:pt x="3337064" y="237898"/>
                </a:lnTo>
                <a:lnTo>
                  <a:pt x="3416141" y="163178"/>
                </a:lnTo>
                <a:lnTo>
                  <a:pt x="3483701" y="163178"/>
                </a:lnTo>
                <a:lnTo>
                  <a:pt x="3472432" y="152456"/>
                </a:lnTo>
                <a:lnTo>
                  <a:pt x="3480080" y="144414"/>
                </a:lnTo>
                <a:lnTo>
                  <a:pt x="3416141" y="144414"/>
                </a:lnTo>
                <a:lnTo>
                  <a:pt x="3346446" y="70364"/>
                </a:lnTo>
                <a:close/>
              </a:path>
              <a:path w="4333875" h="307975">
                <a:moveTo>
                  <a:pt x="3444956" y="163178"/>
                </a:moveTo>
                <a:lnTo>
                  <a:pt x="3416141" y="163178"/>
                </a:lnTo>
                <a:lnTo>
                  <a:pt x="3416141" y="237898"/>
                </a:lnTo>
                <a:lnTo>
                  <a:pt x="3444956" y="237898"/>
                </a:lnTo>
                <a:lnTo>
                  <a:pt x="3444956" y="163178"/>
                </a:lnTo>
                <a:close/>
              </a:path>
              <a:path w="4333875" h="307975">
                <a:moveTo>
                  <a:pt x="3483701" y="163178"/>
                </a:moveTo>
                <a:lnTo>
                  <a:pt x="3444956" y="163178"/>
                </a:lnTo>
                <a:lnTo>
                  <a:pt x="3524033" y="237898"/>
                </a:lnTo>
                <a:lnTo>
                  <a:pt x="3562230" y="237898"/>
                </a:lnTo>
                <a:lnTo>
                  <a:pt x="3483701" y="163178"/>
                </a:lnTo>
                <a:close/>
              </a:path>
              <a:path w="4333875" h="307975">
                <a:moveTo>
                  <a:pt x="3444956" y="70364"/>
                </a:moveTo>
                <a:lnTo>
                  <a:pt x="3416141" y="70364"/>
                </a:lnTo>
                <a:lnTo>
                  <a:pt x="3416141" y="144414"/>
                </a:lnTo>
                <a:lnTo>
                  <a:pt x="3444956" y="144414"/>
                </a:lnTo>
                <a:lnTo>
                  <a:pt x="3444956" y="70364"/>
                </a:lnTo>
                <a:close/>
              </a:path>
              <a:path w="4333875" h="307975">
                <a:moveTo>
                  <a:pt x="3550503" y="70364"/>
                </a:moveTo>
                <a:lnTo>
                  <a:pt x="3514986" y="70364"/>
                </a:lnTo>
                <a:lnTo>
                  <a:pt x="3444956" y="144414"/>
                </a:lnTo>
                <a:lnTo>
                  <a:pt x="3480080" y="144414"/>
                </a:lnTo>
                <a:lnTo>
                  <a:pt x="3550503" y="70364"/>
                </a:lnTo>
                <a:close/>
              </a:path>
              <a:path w="4333875" h="307975">
                <a:moveTo>
                  <a:pt x="3652374" y="67013"/>
                </a:moveTo>
                <a:lnTo>
                  <a:pt x="3617276" y="73746"/>
                </a:lnTo>
                <a:lnTo>
                  <a:pt x="3589716" y="92227"/>
                </a:lnTo>
                <a:lnTo>
                  <a:pt x="3571706" y="119881"/>
                </a:lnTo>
                <a:lnTo>
                  <a:pt x="3565256" y="154131"/>
                </a:lnTo>
                <a:lnTo>
                  <a:pt x="3571513" y="188523"/>
                </a:lnTo>
                <a:lnTo>
                  <a:pt x="3589172" y="216160"/>
                </a:lnTo>
                <a:lnTo>
                  <a:pt x="3616569" y="234563"/>
                </a:lnTo>
                <a:lnTo>
                  <a:pt x="3652039" y="241249"/>
                </a:lnTo>
                <a:lnTo>
                  <a:pt x="3676400" y="238458"/>
                </a:lnTo>
                <a:lnTo>
                  <a:pt x="3697148" y="230485"/>
                </a:lnTo>
                <a:lnTo>
                  <a:pt x="3714189" y="217925"/>
                </a:lnTo>
                <a:lnTo>
                  <a:pt x="3716706" y="214778"/>
                </a:lnTo>
                <a:lnTo>
                  <a:pt x="3652374" y="214778"/>
                </a:lnTo>
                <a:lnTo>
                  <a:pt x="3629464" y="210621"/>
                </a:lnTo>
                <a:lnTo>
                  <a:pt x="3611328" y="199114"/>
                </a:lnTo>
                <a:lnTo>
                  <a:pt x="3599224" y="181701"/>
                </a:lnTo>
                <a:lnTo>
                  <a:pt x="3594407" y="159827"/>
                </a:lnTo>
                <a:lnTo>
                  <a:pt x="3731785" y="159827"/>
                </a:lnTo>
                <a:lnTo>
                  <a:pt x="3732120" y="156141"/>
                </a:lnTo>
                <a:lnTo>
                  <a:pt x="3732120" y="151115"/>
                </a:lnTo>
                <a:lnTo>
                  <a:pt x="3729470" y="136372"/>
                </a:lnTo>
                <a:lnTo>
                  <a:pt x="3596418" y="136372"/>
                </a:lnTo>
                <a:lnTo>
                  <a:pt x="3603732" y="117781"/>
                </a:lnTo>
                <a:lnTo>
                  <a:pt x="3616480" y="103996"/>
                </a:lnTo>
                <a:lnTo>
                  <a:pt x="3632935" y="95426"/>
                </a:lnTo>
                <a:lnTo>
                  <a:pt x="3651369" y="92478"/>
                </a:lnTo>
                <a:lnTo>
                  <a:pt x="3710862" y="92478"/>
                </a:lnTo>
                <a:lnTo>
                  <a:pt x="3708582" y="88960"/>
                </a:lnTo>
                <a:lnTo>
                  <a:pt x="3683305" y="72615"/>
                </a:lnTo>
                <a:lnTo>
                  <a:pt x="3652374" y="67013"/>
                </a:lnTo>
                <a:close/>
              </a:path>
              <a:path w="4333875" h="307975">
                <a:moveTo>
                  <a:pt x="3704645" y="185627"/>
                </a:moveTo>
                <a:lnTo>
                  <a:pt x="3695724" y="197674"/>
                </a:lnTo>
                <a:lnTo>
                  <a:pt x="3684289" y="206862"/>
                </a:lnTo>
                <a:lnTo>
                  <a:pt x="3669965" y="212721"/>
                </a:lnTo>
                <a:lnTo>
                  <a:pt x="3652374" y="214778"/>
                </a:lnTo>
                <a:lnTo>
                  <a:pt x="3716706" y="214778"/>
                </a:lnTo>
                <a:lnTo>
                  <a:pt x="3727429" y="201376"/>
                </a:lnTo>
                <a:lnTo>
                  <a:pt x="3704645" y="185627"/>
                </a:lnTo>
                <a:close/>
              </a:path>
              <a:path w="4333875" h="307975">
                <a:moveTo>
                  <a:pt x="3710862" y="92478"/>
                </a:moveTo>
                <a:lnTo>
                  <a:pt x="3651369" y="92478"/>
                </a:lnTo>
                <a:lnTo>
                  <a:pt x="3669557" y="95473"/>
                </a:lnTo>
                <a:lnTo>
                  <a:pt x="3685043" y="104122"/>
                </a:lnTo>
                <a:lnTo>
                  <a:pt x="3696509" y="117923"/>
                </a:lnTo>
                <a:lnTo>
                  <a:pt x="3702634" y="136372"/>
                </a:lnTo>
                <a:lnTo>
                  <a:pt x="3729470" y="136372"/>
                </a:lnTo>
                <a:lnTo>
                  <a:pt x="3725691" y="115357"/>
                </a:lnTo>
                <a:lnTo>
                  <a:pt x="3710862" y="92478"/>
                </a:lnTo>
                <a:close/>
              </a:path>
              <a:path w="4333875" h="307975">
                <a:moveTo>
                  <a:pt x="3801836" y="70364"/>
                </a:moveTo>
                <a:lnTo>
                  <a:pt x="3773020" y="70364"/>
                </a:lnTo>
                <a:lnTo>
                  <a:pt x="3773020" y="237898"/>
                </a:lnTo>
                <a:lnTo>
                  <a:pt x="3801836" y="237898"/>
                </a:lnTo>
                <a:lnTo>
                  <a:pt x="3801836" y="165523"/>
                </a:lnTo>
                <a:lnTo>
                  <a:pt x="3922125" y="165523"/>
                </a:lnTo>
                <a:lnTo>
                  <a:pt x="3922125" y="139388"/>
                </a:lnTo>
                <a:lnTo>
                  <a:pt x="3801836" y="139388"/>
                </a:lnTo>
                <a:lnTo>
                  <a:pt x="3801836" y="70364"/>
                </a:lnTo>
                <a:close/>
              </a:path>
              <a:path w="4333875" h="307975">
                <a:moveTo>
                  <a:pt x="3922125" y="165523"/>
                </a:moveTo>
                <a:lnTo>
                  <a:pt x="3893309" y="165523"/>
                </a:lnTo>
                <a:lnTo>
                  <a:pt x="3893309" y="237898"/>
                </a:lnTo>
                <a:lnTo>
                  <a:pt x="3922125" y="237898"/>
                </a:lnTo>
                <a:lnTo>
                  <a:pt x="3922125" y="165523"/>
                </a:lnTo>
                <a:close/>
              </a:path>
              <a:path w="4333875" h="307975">
                <a:moveTo>
                  <a:pt x="3922125" y="70364"/>
                </a:moveTo>
                <a:lnTo>
                  <a:pt x="3893309" y="70364"/>
                </a:lnTo>
                <a:lnTo>
                  <a:pt x="3893309" y="139388"/>
                </a:lnTo>
                <a:lnTo>
                  <a:pt x="3922125" y="139388"/>
                </a:lnTo>
                <a:lnTo>
                  <a:pt x="3922125" y="70364"/>
                </a:lnTo>
                <a:close/>
              </a:path>
              <a:path w="4333875" h="307975">
                <a:moveTo>
                  <a:pt x="4005358" y="70364"/>
                </a:moveTo>
                <a:lnTo>
                  <a:pt x="3976542" y="70364"/>
                </a:lnTo>
                <a:lnTo>
                  <a:pt x="3976542" y="237898"/>
                </a:lnTo>
                <a:lnTo>
                  <a:pt x="4002343" y="237898"/>
                </a:lnTo>
                <a:lnTo>
                  <a:pt x="4036749" y="192999"/>
                </a:lnTo>
                <a:lnTo>
                  <a:pt x="4005358" y="192999"/>
                </a:lnTo>
                <a:lnTo>
                  <a:pt x="4005358" y="70364"/>
                </a:lnTo>
                <a:close/>
              </a:path>
              <a:path w="4333875" h="307975">
                <a:moveTo>
                  <a:pt x="4125313" y="114593"/>
                </a:moveTo>
                <a:lnTo>
                  <a:pt x="4096832" y="114593"/>
                </a:lnTo>
                <a:lnTo>
                  <a:pt x="4096832" y="237898"/>
                </a:lnTo>
                <a:lnTo>
                  <a:pt x="4125313" y="237898"/>
                </a:lnTo>
                <a:lnTo>
                  <a:pt x="4125313" y="114593"/>
                </a:lnTo>
                <a:close/>
              </a:path>
              <a:path w="4333875" h="307975">
                <a:moveTo>
                  <a:pt x="4125313" y="70364"/>
                </a:moveTo>
                <a:lnTo>
                  <a:pt x="4099847" y="70364"/>
                </a:lnTo>
                <a:lnTo>
                  <a:pt x="4005358" y="192999"/>
                </a:lnTo>
                <a:lnTo>
                  <a:pt x="4036749" y="192999"/>
                </a:lnTo>
                <a:lnTo>
                  <a:pt x="4096832" y="114593"/>
                </a:lnTo>
                <a:lnTo>
                  <a:pt x="4125313" y="114593"/>
                </a:lnTo>
                <a:lnTo>
                  <a:pt x="4125313" y="70364"/>
                </a:lnTo>
                <a:close/>
              </a:path>
              <a:path w="4333875" h="307975">
                <a:moveTo>
                  <a:pt x="4254125" y="67013"/>
                </a:moveTo>
                <a:lnTo>
                  <a:pt x="4219027" y="73746"/>
                </a:lnTo>
                <a:lnTo>
                  <a:pt x="4191468" y="92227"/>
                </a:lnTo>
                <a:lnTo>
                  <a:pt x="4173458" y="119881"/>
                </a:lnTo>
                <a:lnTo>
                  <a:pt x="4167008" y="154131"/>
                </a:lnTo>
                <a:lnTo>
                  <a:pt x="4173264" y="188523"/>
                </a:lnTo>
                <a:lnTo>
                  <a:pt x="4190923" y="216160"/>
                </a:lnTo>
                <a:lnTo>
                  <a:pt x="4218320" y="234563"/>
                </a:lnTo>
                <a:lnTo>
                  <a:pt x="4253790" y="241249"/>
                </a:lnTo>
                <a:lnTo>
                  <a:pt x="4278151" y="238458"/>
                </a:lnTo>
                <a:lnTo>
                  <a:pt x="4298899" y="230485"/>
                </a:lnTo>
                <a:lnTo>
                  <a:pt x="4315940" y="217925"/>
                </a:lnTo>
                <a:lnTo>
                  <a:pt x="4318458" y="214778"/>
                </a:lnTo>
                <a:lnTo>
                  <a:pt x="4254125" y="214778"/>
                </a:lnTo>
                <a:lnTo>
                  <a:pt x="4231215" y="210621"/>
                </a:lnTo>
                <a:lnTo>
                  <a:pt x="4213080" y="199114"/>
                </a:lnTo>
                <a:lnTo>
                  <a:pt x="4200975" y="181701"/>
                </a:lnTo>
                <a:lnTo>
                  <a:pt x="4196159" y="159827"/>
                </a:lnTo>
                <a:lnTo>
                  <a:pt x="4333537" y="159827"/>
                </a:lnTo>
                <a:lnTo>
                  <a:pt x="4333872" y="156141"/>
                </a:lnTo>
                <a:lnTo>
                  <a:pt x="4333872" y="151115"/>
                </a:lnTo>
                <a:lnTo>
                  <a:pt x="4331221" y="136372"/>
                </a:lnTo>
                <a:lnTo>
                  <a:pt x="4198169" y="136372"/>
                </a:lnTo>
                <a:lnTo>
                  <a:pt x="4205483" y="117781"/>
                </a:lnTo>
                <a:lnTo>
                  <a:pt x="4218231" y="103996"/>
                </a:lnTo>
                <a:lnTo>
                  <a:pt x="4234686" y="95426"/>
                </a:lnTo>
                <a:lnTo>
                  <a:pt x="4253120" y="92478"/>
                </a:lnTo>
                <a:lnTo>
                  <a:pt x="4312614" y="92478"/>
                </a:lnTo>
                <a:lnTo>
                  <a:pt x="4310333" y="88960"/>
                </a:lnTo>
                <a:lnTo>
                  <a:pt x="4285056" y="72615"/>
                </a:lnTo>
                <a:lnTo>
                  <a:pt x="4254125" y="67013"/>
                </a:lnTo>
                <a:close/>
              </a:path>
              <a:path w="4333875" h="307975">
                <a:moveTo>
                  <a:pt x="4306396" y="185627"/>
                </a:moveTo>
                <a:lnTo>
                  <a:pt x="4297475" y="197674"/>
                </a:lnTo>
                <a:lnTo>
                  <a:pt x="4286041" y="206862"/>
                </a:lnTo>
                <a:lnTo>
                  <a:pt x="4271717" y="212721"/>
                </a:lnTo>
                <a:lnTo>
                  <a:pt x="4254125" y="214778"/>
                </a:lnTo>
                <a:lnTo>
                  <a:pt x="4318458" y="214778"/>
                </a:lnTo>
                <a:lnTo>
                  <a:pt x="4329181" y="201376"/>
                </a:lnTo>
                <a:lnTo>
                  <a:pt x="4306396" y="185627"/>
                </a:lnTo>
                <a:close/>
              </a:path>
              <a:path w="4333875" h="307975">
                <a:moveTo>
                  <a:pt x="4312614" y="92478"/>
                </a:moveTo>
                <a:lnTo>
                  <a:pt x="4253120" y="92478"/>
                </a:lnTo>
                <a:lnTo>
                  <a:pt x="4271308" y="95473"/>
                </a:lnTo>
                <a:lnTo>
                  <a:pt x="4286795" y="104122"/>
                </a:lnTo>
                <a:lnTo>
                  <a:pt x="4298260" y="117923"/>
                </a:lnTo>
                <a:lnTo>
                  <a:pt x="4304386" y="136372"/>
                </a:lnTo>
                <a:lnTo>
                  <a:pt x="4331221" y="136372"/>
                </a:lnTo>
                <a:lnTo>
                  <a:pt x="4327443" y="115357"/>
                </a:lnTo>
                <a:lnTo>
                  <a:pt x="4312614" y="92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19100" y="5998474"/>
            <a:ext cx="2094864" cy="685800"/>
          </a:xfrm>
          <a:custGeom>
            <a:avLst/>
            <a:gdLst/>
            <a:ahLst/>
            <a:cxnLst/>
            <a:rect l="l" t="t" r="r" b="b"/>
            <a:pathLst>
              <a:path w="2094865" h="685800">
                <a:moveTo>
                  <a:pt x="551505" y="10722"/>
                </a:moveTo>
                <a:lnTo>
                  <a:pt x="503454" y="20229"/>
                </a:lnTo>
                <a:lnTo>
                  <a:pt x="464387" y="46323"/>
                </a:lnTo>
                <a:lnTo>
                  <a:pt x="438137" y="85358"/>
                </a:lnTo>
                <a:lnTo>
                  <a:pt x="428535" y="133692"/>
                </a:lnTo>
                <a:lnTo>
                  <a:pt x="438137" y="182025"/>
                </a:lnTo>
                <a:lnTo>
                  <a:pt x="464387" y="221061"/>
                </a:lnTo>
                <a:lnTo>
                  <a:pt x="503454" y="247154"/>
                </a:lnTo>
                <a:lnTo>
                  <a:pt x="551505" y="256662"/>
                </a:lnTo>
                <a:lnTo>
                  <a:pt x="584012" y="252604"/>
                </a:lnTo>
                <a:lnTo>
                  <a:pt x="613032" y="241039"/>
                </a:lnTo>
                <a:lnTo>
                  <a:pt x="631779" y="227176"/>
                </a:lnTo>
                <a:lnTo>
                  <a:pt x="551505" y="227176"/>
                </a:lnTo>
                <a:lnTo>
                  <a:pt x="515302" y="219920"/>
                </a:lnTo>
                <a:lnTo>
                  <a:pt x="486293" y="200035"/>
                </a:lnTo>
                <a:lnTo>
                  <a:pt x="467021" y="170350"/>
                </a:lnTo>
                <a:lnTo>
                  <a:pt x="460032" y="133692"/>
                </a:lnTo>
                <a:lnTo>
                  <a:pt x="467021" y="97033"/>
                </a:lnTo>
                <a:lnTo>
                  <a:pt x="486293" y="67348"/>
                </a:lnTo>
                <a:lnTo>
                  <a:pt x="515302" y="47464"/>
                </a:lnTo>
                <a:lnTo>
                  <a:pt x="551505" y="40208"/>
                </a:lnTo>
                <a:lnTo>
                  <a:pt x="631779" y="40208"/>
                </a:lnTo>
                <a:lnTo>
                  <a:pt x="613032" y="26344"/>
                </a:lnTo>
                <a:lnTo>
                  <a:pt x="584012" y="14779"/>
                </a:lnTo>
                <a:lnTo>
                  <a:pt x="551505" y="10722"/>
                </a:lnTo>
                <a:close/>
              </a:path>
              <a:path w="2094865" h="685800">
                <a:moveTo>
                  <a:pt x="630581" y="183282"/>
                </a:moveTo>
                <a:lnTo>
                  <a:pt x="616200" y="201308"/>
                </a:lnTo>
                <a:lnTo>
                  <a:pt x="597954" y="215155"/>
                </a:lnTo>
                <a:lnTo>
                  <a:pt x="576253" y="224040"/>
                </a:lnTo>
                <a:lnTo>
                  <a:pt x="551505" y="227176"/>
                </a:lnTo>
                <a:lnTo>
                  <a:pt x="631779" y="227176"/>
                </a:lnTo>
                <a:lnTo>
                  <a:pt x="637592" y="222878"/>
                </a:lnTo>
                <a:lnTo>
                  <a:pt x="656717" y="199030"/>
                </a:lnTo>
                <a:lnTo>
                  <a:pt x="630581" y="183282"/>
                </a:lnTo>
                <a:close/>
              </a:path>
              <a:path w="2094865" h="685800">
                <a:moveTo>
                  <a:pt x="631779" y="40208"/>
                </a:moveTo>
                <a:lnTo>
                  <a:pt x="551505" y="40208"/>
                </a:lnTo>
                <a:lnTo>
                  <a:pt x="576253" y="43344"/>
                </a:lnTo>
                <a:lnTo>
                  <a:pt x="597954" y="52228"/>
                </a:lnTo>
                <a:lnTo>
                  <a:pt x="616200" y="66076"/>
                </a:lnTo>
                <a:lnTo>
                  <a:pt x="630581" y="84102"/>
                </a:lnTo>
                <a:lnTo>
                  <a:pt x="656717" y="68353"/>
                </a:lnTo>
                <a:lnTo>
                  <a:pt x="637592" y="44506"/>
                </a:lnTo>
                <a:lnTo>
                  <a:pt x="631779" y="40208"/>
                </a:lnTo>
                <a:close/>
              </a:path>
              <a:path w="2094865" h="685800">
                <a:moveTo>
                  <a:pt x="843978" y="0"/>
                </a:moveTo>
                <a:lnTo>
                  <a:pt x="781655" y="11392"/>
                </a:lnTo>
                <a:lnTo>
                  <a:pt x="738903" y="25763"/>
                </a:lnTo>
                <a:lnTo>
                  <a:pt x="709532" y="51474"/>
                </a:lnTo>
                <a:lnTo>
                  <a:pt x="692600" y="90316"/>
                </a:lnTo>
                <a:lnTo>
                  <a:pt x="687166" y="144079"/>
                </a:lnTo>
                <a:lnTo>
                  <a:pt x="687166" y="161167"/>
                </a:lnTo>
                <a:lnTo>
                  <a:pt x="693281" y="199590"/>
                </a:lnTo>
                <a:lnTo>
                  <a:pt x="710705" y="229563"/>
                </a:lnTo>
                <a:lnTo>
                  <a:pt x="738055" y="249044"/>
                </a:lnTo>
                <a:lnTo>
                  <a:pt x="773949" y="255992"/>
                </a:lnTo>
                <a:lnTo>
                  <a:pt x="809293" y="249107"/>
                </a:lnTo>
                <a:lnTo>
                  <a:pt x="837067" y="230317"/>
                </a:lnTo>
                <a:lnTo>
                  <a:pt x="837803" y="229186"/>
                </a:lnTo>
                <a:lnTo>
                  <a:pt x="773949" y="229186"/>
                </a:lnTo>
                <a:lnTo>
                  <a:pt x="750667" y="224652"/>
                </a:lnTo>
                <a:lnTo>
                  <a:pt x="732442" y="212014"/>
                </a:lnTo>
                <a:lnTo>
                  <a:pt x="720563" y="192716"/>
                </a:lnTo>
                <a:lnTo>
                  <a:pt x="716317" y="168204"/>
                </a:lnTo>
                <a:lnTo>
                  <a:pt x="720573" y="145875"/>
                </a:lnTo>
                <a:lnTo>
                  <a:pt x="732526" y="127786"/>
                </a:lnTo>
                <a:lnTo>
                  <a:pt x="750949" y="115666"/>
                </a:lnTo>
                <a:lnTo>
                  <a:pt x="758484" y="114258"/>
                </a:lnTo>
                <a:lnTo>
                  <a:pt x="716317" y="114258"/>
                </a:lnTo>
                <a:lnTo>
                  <a:pt x="735709" y="62615"/>
                </a:lnTo>
                <a:lnTo>
                  <a:pt x="788022" y="37862"/>
                </a:lnTo>
                <a:lnTo>
                  <a:pt x="843978" y="27475"/>
                </a:lnTo>
                <a:lnTo>
                  <a:pt x="843978" y="0"/>
                </a:lnTo>
                <a:close/>
              </a:path>
              <a:path w="2094865" h="685800">
                <a:moveTo>
                  <a:pt x="840224" y="111242"/>
                </a:moveTo>
                <a:lnTo>
                  <a:pt x="774619" y="111242"/>
                </a:lnTo>
                <a:lnTo>
                  <a:pt x="797760" y="115478"/>
                </a:lnTo>
                <a:lnTo>
                  <a:pt x="816000" y="127284"/>
                </a:lnTo>
                <a:lnTo>
                  <a:pt x="827958" y="145309"/>
                </a:lnTo>
                <a:lnTo>
                  <a:pt x="832251" y="168204"/>
                </a:lnTo>
                <a:lnTo>
                  <a:pt x="827947" y="192716"/>
                </a:lnTo>
                <a:lnTo>
                  <a:pt x="815916" y="212014"/>
                </a:lnTo>
                <a:lnTo>
                  <a:pt x="797477" y="224652"/>
                </a:lnTo>
                <a:lnTo>
                  <a:pt x="773949" y="229186"/>
                </a:lnTo>
                <a:lnTo>
                  <a:pt x="837803" y="229186"/>
                </a:lnTo>
                <a:lnTo>
                  <a:pt x="855229" y="202417"/>
                </a:lnTo>
                <a:lnTo>
                  <a:pt x="861737" y="168204"/>
                </a:lnTo>
                <a:lnTo>
                  <a:pt x="855951" y="136278"/>
                </a:lnTo>
                <a:lnTo>
                  <a:pt x="840224" y="111242"/>
                </a:lnTo>
                <a:close/>
              </a:path>
              <a:path w="2094865" h="685800">
                <a:moveTo>
                  <a:pt x="777970" y="85107"/>
                </a:moveTo>
                <a:lnTo>
                  <a:pt x="760797" y="86740"/>
                </a:lnTo>
                <a:lnTo>
                  <a:pt x="744379" y="91892"/>
                </a:lnTo>
                <a:lnTo>
                  <a:pt x="729343" y="100939"/>
                </a:lnTo>
                <a:lnTo>
                  <a:pt x="716317" y="114258"/>
                </a:lnTo>
                <a:lnTo>
                  <a:pt x="758484" y="114258"/>
                </a:lnTo>
                <a:lnTo>
                  <a:pt x="774619" y="111242"/>
                </a:lnTo>
                <a:lnTo>
                  <a:pt x="840224" y="111242"/>
                </a:lnTo>
                <a:lnTo>
                  <a:pt x="839329" y="109818"/>
                </a:lnTo>
                <a:lnTo>
                  <a:pt x="812968" y="91777"/>
                </a:lnTo>
                <a:lnTo>
                  <a:pt x="777970" y="85107"/>
                </a:lnTo>
                <a:close/>
              </a:path>
              <a:path w="2094865" h="685800">
                <a:moveTo>
                  <a:pt x="977335" y="81756"/>
                </a:moveTo>
                <a:lnTo>
                  <a:pt x="942273" y="88583"/>
                </a:lnTo>
                <a:lnTo>
                  <a:pt x="914468" y="107221"/>
                </a:lnTo>
                <a:lnTo>
                  <a:pt x="896149" y="134906"/>
                </a:lnTo>
                <a:lnTo>
                  <a:pt x="889547" y="168874"/>
                </a:lnTo>
                <a:lnTo>
                  <a:pt x="896149" y="202841"/>
                </a:lnTo>
                <a:lnTo>
                  <a:pt x="914468" y="230527"/>
                </a:lnTo>
                <a:lnTo>
                  <a:pt x="942273" y="249165"/>
                </a:lnTo>
                <a:lnTo>
                  <a:pt x="977335" y="255992"/>
                </a:lnTo>
                <a:lnTo>
                  <a:pt x="1012203" y="249165"/>
                </a:lnTo>
                <a:lnTo>
                  <a:pt x="1039909" y="230527"/>
                </a:lnTo>
                <a:lnTo>
                  <a:pt x="1040794" y="229186"/>
                </a:lnTo>
                <a:lnTo>
                  <a:pt x="977335" y="229186"/>
                </a:lnTo>
                <a:lnTo>
                  <a:pt x="953524" y="224474"/>
                </a:lnTo>
                <a:lnTo>
                  <a:pt x="935117" y="211595"/>
                </a:lnTo>
                <a:lnTo>
                  <a:pt x="923243" y="192433"/>
                </a:lnTo>
                <a:lnTo>
                  <a:pt x="919033" y="168874"/>
                </a:lnTo>
                <a:lnTo>
                  <a:pt x="923243" y="145314"/>
                </a:lnTo>
                <a:lnTo>
                  <a:pt x="935117" y="126153"/>
                </a:lnTo>
                <a:lnTo>
                  <a:pt x="953524" y="113274"/>
                </a:lnTo>
                <a:lnTo>
                  <a:pt x="977335" y="108562"/>
                </a:lnTo>
                <a:lnTo>
                  <a:pt x="1040794" y="108562"/>
                </a:lnTo>
                <a:lnTo>
                  <a:pt x="1039909" y="107221"/>
                </a:lnTo>
                <a:lnTo>
                  <a:pt x="1012203" y="88583"/>
                </a:lnTo>
                <a:lnTo>
                  <a:pt x="977335" y="81756"/>
                </a:lnTo>
                <a:close/>
              </a:path>
              <a:path w="2094865" h="685800">
                <a:moveTo>
                  <a:pt x="1040794" y="108562"/>
                </a:moveTo>
                <a:lnTo>
                  <a:pt x="977335" y="108562"/>
                </a:lnTo>
                <a:lnTo>
                  <a:pt x="1001094" y="113274"/>
                </a:lnTo>
                <a:lnTo>
                  <a:pt x="1019386" y="126153"/>
                </a:lnTo>
                <a:lnTo>
                  <a:pt x="1031145" y="145314"/>
                </a:lnTo>
                <a:lnTo>
                  <a:pt x="1035302" y="168874"/>
                </a:lnTo>
                <a:lnTo>
                  <a:pt x="1031145" y="192433"/>
                </a:lnTo>
                <a:lnTo>
                  <a:pt x="1019386" y="211595"/>
                </a:lnTo>
                <a:lnTo>
                  <a:pt x="1001094" y="224474"/>
                </a:lnTo>
                <a:lnTo>
                  <a:pt x="977335" y="229186"/>
                </a:lnTo>
                <a:lnTo>
                  <a:pt x="1040794" y="229186"/>
                </a:lnTo>
                <a:lnTo>
                  <a:pt x="1058191" y="202841"/>
                </a:lnTo>
                <a:lnTo>
                  <a:pt x="1064788" y="168874"/>
                </a:lnTo>
                <a:lnTo>
                  <a:pt x="1058191" y="134906"/>
                </a:lnTo>
                <a:lnTo>
                  <a:pt x="1040794" y="108562"/>
                </a:lnTo>
                <a:close/>
              </a:path>
              <a:path w="2094865" h="685800">
                <a:moveTo>
                  <a:pt x="1134964" y="85107"/>
                </a:moveTo>
                <a:lnTo>
                  <a:pt x="1106148" y="85107"/>
                </a:lnTo>
                <a:lnTo>
                  <a:pt x="1106148" y="322670"/>
                </a:lnTo>
                <a:lnTo>
                  <a:pt x="1134964" y="322670"/>
                </a:lnTo>
                <a:lnTo>
                  <a:pt x="1134964" y="226841"/>
                </a:lnTo>
                <a:lnTo>
                  <a:pt x="1176409" y="226841"/>
                </a:lnTo>
                <a:lnTo>
                  <a:pt x="1166403" y="224804"/>
                </a:lnTo>
                <a:lnTo>
                  <a:pt x="1148409" y="211888"/>
                </a:lnTo>
                <a:lnTo>
                  <a:pt x="1136760" y="192627"/>
                </a:lnTo>
                <a:lnTo>
                  <a:pt x="1132618" y="168874"/>
                </a:lnTo>
                <a:lnTo>
                  <a:pt x="1136760" y="145121"/>
                </a:lnTo>
                <a:lnTo>
                  <a:pt x="1148409" y="125860"/>
                </a:lnTo>
                <a:lnTo>
                  <a:pt x="1166403" y="112944"/>
                </a:lnTo>
                <a:lnTo>
                  <a:pt x="1176409" y="110907"/>
                </a:lnTo>
                <a:lnTo>
                  <a:pt x="1134964" y="110907"/>
                </a:lnTo>
                <a:lnTo>
                  <a:pt x="1134964" y="85107"/>
                </a:lnTo>
                <a:close/>
              </a:path>
              <a:path w="2094865" h="685800">
                <a:moveTo>
                  <a:pt x="1176409" y="226841"/>
                </a:moveTo>
                <a:lnTo>
                  <a:pt x="1134964" y="226841"/>
                </a:lnTo>
                <a:lnTo>
                  <a:pt x="1145309" y="238181"/>
                </a:lnTo>
                <a:lnTo>
                  <a:pt x="1159173" y="247447"/>
                </a:lnTo>
                <a:lnTo>
                  <a:pt x="1175675" y="253699"/>
                </a:lnTo>
                <a:lnTo>
                  <a:pt x="1193936" y="255992"/>
                </a:lnTo>
                <a:lnTo>
                  <a:pt x="1226411" y="249118"/>
                </a:lnTo>
                <a:lnTo>
                  <a:pt x="1252447" y="230401"/>
                </a:lnTo>
                <a:lnTo>
                  <a:pt x="1252997" y="229521"/>
                </a:lnTo>
                <a:lnTo>
                  <a:pt x="1189580" y="229521"/>
                </a:lnTo>
                <a:lnTo>
                  <a:pt x="1176409" y="226841"/>
                </a:lnTo>
                <a:close/>
              </a:path>
              <a:path w="2094865" h="685800">
                <a:moveTo>
                  <a:pt x="1252997" y="108227"/>
                </a:moveTo>
                <a:lnTo>
                  <a:pt x="1189580" y="108227"/>
                </a:lnTo>
                <a:lnTo>
                  <a:pt x="1212757" y="112944"/>
                </a:lnTo>
                <a:lnTo>
                  <a:pt x="1230752" y="125860"/>
                </a:lnTo>
                <a:lnTo>
                  <a:pt x="1242400" y="145121"/>
                </a:lnTo>
                <a:lnTo>
                  <a:pt x="1246542" y="168874"/>
                </a:lnTo>
                <a:lnTo>
                  <a:pt x="1242400" y="192627"/>
                </a:lnTo>
                <a:lnTo>
                  <a:pt x="1230752" y="211888"/>
                </a:lnTo>
                <a:lnTo>
                  <a:pt x="1212757" y="224804"/>
                </a:lnTo>
                <a:lnTo>
                  <a:pt x="1189580" y="229521"/>
                </a:lnTo>
                <a:lnTo>
                  <a:pt x="1252997" y="229521"/>
                </a:lnTo>
                <a:lnTo>
                  <a:pt x="1269750" y="202700"/>
                </a:lnTo>
                <a:lnTo>
                  <a:pt x="1276028" y="168874"/>
                </a:lnTo>
                <a:lnTo>
                  <a:pt x="1269750" y="135048"/>
                </a:lnTo>
                <a:lnTo>
                  <a:pt x="1252997" y="108227"/>
                </a:lnTo>
                <a:close/>
              </a:path>
              <a:path w="2094865" h="685800">
                <a:moveTo>
                  <a:pt x="1193936" y="81756"/>
                </a:moveTo>
                <a:lnTo>
                  <a:pt x="1175675" y="84049"/>
                </a:lnTo>
                <a:lnTo>
                  <a:pt x="1159173" y="90300"/>
                </a:lnTo>
                <a:lnTo>
                  <a:pt x="1145309" y="99567"/>
                </a:lnTo>
                <a:lnTo>
                  <a:pt x="1134964" y="110907"/>
                </a:lnTo>
                <a:lnTo>
                  <a:pt x="1176409" y="110907"/>
                </a:lnTo>
                <a:lnTo>
                  <a:pt x="1189580" y="108227"/>
                </a:lnTo>
                <a:lnTo>
                  <a:pt x="1252997" y="108227"/>
                </a:lnTo>
                <a:lnTo>
                  <a:pt x="1252447" y="107347"/>
                </a:lnTo>
                <a:lnTo>
                  <a:pt x="1226411" y="88630"/>
                </a:lnTo>
                <a:lnTo>
                  <a:pt x="1193936" y="81756"/>
                </a:lnTo>
                <a:close/>
              </a:path>
              <a:path w="2094865" h="685800">
                <a:moveTo>
                  <a:pt x="1346350" y="85107"/>
                </a:moveTo>
                <a:lnTo>
                  <a:pt x="1317534" y="85107"/>
                </a:lnTo>
                <a:lnTo>
                  <a:pt x="1317534" y="252641"/>
                </a:lnTo>
                <a:lnTo>
                  <a:pt x="1346350" y="252641"/>
                </a:lnTo>
                <a:lnTo>
                  <a:pt x="1346350" y="177921"/>
                </a:lnTo>
                <a:lnTo>
                  <a:pt x="1387023" y="177921"/>
                </a:lnTo>
                <a:lnTo>
                  <a:pt x="1375166" y="167199"/>
                </a:lnTo>
                <a:lnTo>
                  <a:pt x="1382873" y="159492"/>
                </a:lnTo>
                <a:lnTo>
                  <a:pt x="1346350" y="159492"/>
                </a:lnTo>
                <a:lnTo>
                  <a:pt x="1346350" y="85107"/>
                </a:lnTo>
                <a:close/>
              </a:path>
              <a:path w="2094865" h="685800">
                <a:moveTo>
                  <a:pt x="1387023" y="177921"/>
                </a:moveTo>
                <a:lnTo>
                  <a:pt x="1346350" y="177921"/>
                </a:lnTo>
                <a:lnTo>
                  <a:pt x="1429782" y="252641"/>
                </a:lnTo>
                <a:lnTo>
                  <a:pt x="1469655" y="252641"/>
                </a:lnTo>
                <a:lnTo>
                  <a:pt x="1387023" y="177921"/>
                </a:lnTo>
                <a:close/>
              </a:path>
              <a:path w="2094865" h="685800">
                <a:moveTo>
                  <a:pt x="1457258" y="85107"/>
                </a:moveTo>
                <a:lnTo>
                  <a:pt x="1420735" y="85107"/>
                </a:lnTo>
                <a:lnTo>
                  <a:pt x="1346350" y="159492"/>
                </a:lnTo>
                <a:lnTo>
                  <a:pt x="1382873" y="159492"/>
                </a:lnTo>
                <a:lnTo>
                  <a:pt x="1457258" y="85107"/>
                </a:lnTo>
                <a:close/>
              </a:path>
              <a:path w="2094865" h="685800">
                <a:moveTo>
                  <a:pt x="1553108" y="81756"/>
                </a:moveTo>
                <a:lnTo>
                  <a:pt x="1520491" y="88630"/>
                </a:lnTo>
                <a:lnTo>
                  <a:pt x="1494471" y="107347"/>
                </a:lnTo>
                <a:lnTo>
                  <a:pt x="1477247" y="135048"/>
                </a:lnTo>
                <a:lnTo>
                  <a:pt x="1471016" y="168874"/>
                </a:lnTo>
                <a:lnTo>
                  <a:pt x="1477247" y="202700"/>
                </a:lnTo>
                <a:lnTo>
                  <a:pt x="1494471" y="230401"/>
                </a:lnTo>
                <a:lnTo>
                  <a:pt x="1520491" y="249118"/>
                </a:lnTo>
                <a:lnTo>
                  <a:pt x="1553108" y="255992"/>
                </a:lnTo>
                <a:lnTo>
                  <a:pt x="1571369" y="253699"/>
                </a:lnTo>
                <a:lnTo>
                  <a:pt x="1587872" y="247447"/>
                </a:lnTo>
                <a:lnTo>
                  <a:pt x="1601735" y="238181"/>
                </a:lnTo>
                <a:lnTo>
                  <a:pt x="1609635" y="229521"/>
                </a:lnTo>
                <a:lnTo>
                  <a:pt x="1557464" y="229521"/>
                </a:lnTo>
                <a:lnTo>
                  <a:pt x="1534234" y="224804"/>
                </a:lnTo>
                <a:lnTo>
                  <a:pt x="1516125" y="211888"/>
                </a:lnTo>
                <a:lnTo>
                  <a:pt x="1504361" y="192627"/>
                </a:lnTo>
                <a:lnTo>
                  <a:pt x="1500167" y="168874"/>
                </a:lnTo>
                <a:lnTo>
                  <a:pt x="1504361" y="145121"/>
                </a:lnTo>
                <a:lnTo>
                  <a:pt x="1516125" y="125860"/>
                </a:lnTo>
                <a:lnTo>
                  <a:pt x="1534234" y="112944"/>
                </a:lnTo>
                <a:lnTo>
                  <a:pt x="1557464" y="108227"/>
                </a:lnTo>
                <a:lnTo>
                  <a:pt x="1609635" y="108227"/>
                </a:lnTo>
                <a:lnTo>
                  <a:pt x="1601735" y="99567"/>
                </a:lnTo>
                <a:lnTo>
                  <a:pt x="1587872" y="90300"/>
                </a:lnTo>
                <a:lnTo>
                  <a:pt x="1571369" y="84049"/>
                </a:lnTo>
                <a:lnTo>
                  <a:pt x="1553108" y="81756"/>
                </a:lnTo>
                <a:close/>
              </a:path>
              <a:path w="2094865" h="685800">
                <a:moveTo>
                  <a:pt x="1640896" y="226841"/>
                </a:moveTo>
                <a:lnTo>
                  <a:pt x="1612080" y="226841"/>
                </a:lnTo>
                <a:lnTo>
                  <a:pt x="1612080" y="252641"/>
                </a:lnTo>
                <a:lnTo>
                  <a:pt x="1640896" y="252641"/>
                </a:lnTo>
                <a:lnTo>
                  <a:pt x="1640896" y="226841"/>
                </a:lnTo>
                <a:close/>
              </a:path>
              <a:path w="2094865" h="685800">
                <a:moveTo>
                  <a:pt x="1609635" y="108227"/>
                </a:moveTo>
                <a:lnTo>
                  <a:pt x="1557464" y="108227"/>
                </a:lnTo>
                <a:lnTo>
                  <a:pt x="1580641" y="112944"/>
                </a:lnTo>
                <a:lnTo>
                  <a:pt x="1598636" y="125860"/>
                </a:lnTo>
                <a:lnTo>
                  <a:pt x="1610285" y="145121"/>
                </a:lnTo>
                <a:lnTo>
                  <a:pt x="1614426" y="168874"/>
                </a:lnTo>
                <a:lnTo>
                  <a:pt x="1610285" y="192627"/>
                </a:lnTo>
                <a:lnTo>
                  <a:pt x="1598636" y="211888"/>
                </a:lnTo>
                <a:lnTo>
                  <a:pt x="1580641" y="224804"/>
                </a:lnTo>
                <a:lnTo>
                  <a:pt x="1557464" y="229521"/>
                </a:lnTo>
                <a:lnTo>
                  <a:pt x="1609635" y="229521"/>
                </a:lnTo>
                <a:lnTo>
                  <a:pt x="1612080" y="226841"/>
                </a:lnTo>
                <a:lnTo>
                  <a:pt x="1640896" y="226841"/>
                </a:lnTo>
                <a:lnTo>
                  <a:pt x="1640896" y="110907"/>
                </a:lnTo>
                <a:lnTo>
                  <a:pt x="1612080" y="110907"/>
                </a:lnTo>
                <a:lnTo>
                  <a:pt x="1609635" y="108227"/>
                </a:lnTo>
                <a:close/>
              </a:path>
              <a:path w="2094865" h="685800">
                <a:moveTo>
                  <a:pt x="1640896" y="85107"/>
                </a:moveTo>
                <a:lnTo>
                  <a:pt x="1612080" y="85107"/>
                </a:lnTo>
                <a:lnTo>
                  <a:pt x="1612080" y="110907"/>
                </a:lnTo>
                <a:lnTo>
                  <a:pt x="1640896" y="110907"/>
                </a:lnTo>
                <a:lnTo>
                  <a:pt x="1640896" y="85107"/>
                </a:lnTo>
                <a:close/>
              </a:path>
              <a:path w="2094865" h="685800">
                <a:moveTo>
                  <a:pt x="28815" y="514413"/>
                </a:moveTo>
                <a:lnTo>
                  <a:pt x="0" y="514413"/>
                </a:lnTo>
                <a:lnTo>
                  <a:pt x="0" y="681947"/>
                </a:lnTo>
                <a:lnTo>
                  <a:pt x="28815" y="681947"/>
                </a:lnTo>
                <a:lnTo>
                  <a:pt x="28815" y="607227"/>
                </a:lnTo>
                <a:lnTo>
                  <a:pt x="69489" y="607227"/>
                </a:lnTo>
                <a:lnTo>
                  <a:pt x="57631" y="596504"/>
                </a:lnTo>
                <a:lnTo>
                  <a:pt x="65338" y="588798"/>
                </a:lnTo>
                <a:lnTo>
                  <a:pt x="28815" y="588798"/>
                </a:lnTo>
                <a:lnTo>
                  <a:pt x="28815" y="514413"/>
                </a:lnTo>
                <a:close/>
              </a:path>
              <a:path w="2094865" h="685800">
                <a:moveTo>
                  <a:pt x="69489" y="607227"/>
                </a:moveTo>
                <a:lnTo>
                  <a:pt x="28815" y="607227"/>
                </a:lnTo>
                <a:lnTo>
                  <a:pt x="112247" y="681947"/>
                </a:lnTo>
                <a:lnTo>
                  <a:pt x="152121" y="681947"/>
                </a:lnTo>
                <a:lnTo>
                  <a:pt x="69489" y="607227"/>
                </a:lnTo>
                <a:close/>
              </a:path>
              <a:path w="2094865" h="685800">
                <a:moveTo>
                  <a:pt x="139723" y="514413"/>
                </a:moveTo>
                <a:lnTo>
                  <a:pt x="103201" y="514413"/>
                </a:lnTo>
                <a:lnTo>
                  <a:pt x="28815" y="588798"/>
                </a:lnTo>
                <a:lnTo>
                  <a:pt x="65338" y="588798"/>
                </a:lnTo>
                <a:lnTo>
                  <a:pt x="139723" y="514413"/>
                </a:lnTo>
                <a:close/>
              </a:path>
              <a:path w="2094865" h="685800">
                <a:moveTo>
                  <a:pt x="240610" y="511062"/>
                </a:moveTo>
                <a:lnTo>
                  <a:pt x="205548" y="517889"/>
                </a:lnTo>
                <a:lnTo>
                  <a:pt x="177743" y="536527"/>
                </a:lnTo>
                <a:lnTo>
                  <a:pt x="159424" y="564212"/>
                </a:lnTo>
                <a:lnTo>
                  <a:pt x="152822" y="598180"/>
                </a:lnTo>
                <a:lnTo>
                  <a:pt x="159424" y="632147"/>
                </a:lnTo>
                <a:lnTo>
                  <a:pt x="177743" y="659832"/>
                </a:lnTo>
                <a:lnTo>
                  <a:pt x="205548" y="678471"/>
                </a:lnTo>
                <a:lnTo>
                  <a:pt x="240610" y="685298"/>
                </a:lnTo>
                <a:lnTo>
                  <a:pt x="275478" y="678471"/>
                </a:lnTo>
                <a:lnTo>
                  <a:pt x="303184" y="659832"/>
                </a:lnTo>
                <a:lnTo>
                  <a:pt x="304069" y="658492"/>
                </a:lnTo>
                <a:lnTo>
                  <a:pt x="240610" y="658492"/>
                </a:lnTo>
                <a:lnTo>
                  <a:pt x="216799" y="653780"/>
                </a:lnTo>
                <a:lnTo>
                  <a:pt x="198391" y="640901"/>
                </a:lnTo>
                <a:lnTo>
                  <a:pt x="186517" y="621739"/>
                </a:lnTo>
                <a:lnTo>
                  <a:pt x="182308" y="598180"/>
                </a:lnTo>
                <a:lnTo>
                  <a:pt x="186517" y="574620"/>
                </a:lnTo>
                <a:lnTo>
                  <a:pt x="198391" y="555459"/>
                </a:lnTo>
                <a:lnTo>
                  <a:pt x="216799" y="542579"/>
                </a:lnTo>
                <a:lnTo>
                  <a:pt x="240610" y="537868"/>
                </a:lnTo>
                <a:lnTo>
                  <a:pt x="304069" y="537868"/>
                </a:lnTo>
                <a:lnTo>
                  <a:pt x="303184" y="536527"/>
                </a:lnTo>
                <a:lnTo>
                  <a:pt x="275478" y="517889"/>
                </a:lnTo>
                <a:lnTo>
                  <a:pt x="240610" y="511062"/>
                </a:lnTo>
                <a:close/>
              </a:path>
              <a:path w="2094865" h="685800">
                <a:moveTo>
                  <a:pt x="304069" y="537868"/>
                </a:moveTo>
                <a:lnTo>
                  <a:pt x="240610" y="537868"/>
                </a:lnTo>
                <a:lnTo>
                  <a:pt x="264368" y="542579"/>
                </a:lnTo>
                <a:lnTo>
                  <a:pt x="282661" y="555459"/>
                </a:lnTo>
                <a:lnTo>
                  <a:pt x="294420" y="574620"/>
                </a:lnTo>
                <a:lnTo>
                  <a:pt x="298577" y="598180"/>
                </a:lnTo>
                <a:lnTo>
                  <a:pt x="294420" y="621739"/>
                </a:lnTo>
                <a:lnTo>
                  <a:pt x="282661" y="640901"/>
                </a:lnTo>
                <a:lnTo>
                  <a:pt x="264368" y="653780"/>
                </a:lnTo>
                <a:lnTo>
                  <a:pt x="240610" y="658492"/>
                </a:lnTo>
                <a:lnTo>
                  <a:pt x="304069" y="658492"/>
                </a:lnTo>
                <a:lnTo>
                  <a:pt x="321466" y="632147"/>
                </a:lnTo>
                <a:lnTo>
                  <a:pt x="328063" y="598180"/>
                </a:lnTo>
                <a:lnTo>
                  <a:pt x="321466" y="564212"/>
                </a:lnTo>
                <a:lnTo>
                  <a:pt x="304069" y="537868"/>
                </a:lnTo>
                <a:close/>
              </a:path>
              <a:path w="2094865" h="685800">
                <a:moveTo>
                  <a:pt x="395896" y="514413"/>
                </a:moveTo>
                <a:lnTo>
                  <a:pt x="369426" y="514413"/>
                </a:lnTo>
                <a:lnTo>
                  <a:pt x="369426" y="681947"/>
                </a:lnTo>
                <a:lnTo>
                  <a:pt x="398242" y="681947"/>
                </a:lnTo>
                <a:lnTo>
                  <a:pt x="398242" y="560987"/>
                </a:lnTo>
                <a:lnTo>
                  <a:pt x="431112" y="560987"/>
                </a:lnTo>
                <a:lnTo>
                  <a:pt x="395896" y="514413"/>
                </a:lnTo>
                <a:close/>
              </a:path>
              <a:path w="2094865" h="685800">
                <a:moveTo>
                  <a:pt x="546678" y="560987"/>
                </a:moveTo>
                <a:lnTo>
                  <a:pt x="517862" y="560987"/>
                </a:lnTo>
                <a:lnTo>
                  <a:pt x="517862" y="681947"/>
                </a:lnTo>
                <a:lnTo>
                  <a:pt x="546678" y="681947"/>
                </a:lnTo>
                <a:lnTo>
                  <a:pt x="546678" y="560987"/>
                </a:lnTo>
                <a:close/>
              </a:path>
              <a:path w="2094865" h="685800">
                <a:moveTo>
                  <a:pt x="431112" y="560987"/>
                </a:moveTo>
                <a:lnTo>
                  <a:pt x="398242" y="560987"/>
                </a:lnTo>
                <a:lnTo>
                  <a:pt x="457885" y="640063"/>
                </a:lnTo>
                <a:lnTo>
                  <a:pt x="490669" y="596840"/>
                </a:lnTo>
                <a:lnTo>
                  <a:pt x="458220" y="596840"/>
                </a:lnTo>
                <a:lnTo>
                  <a:pt x="431112" y="560987"/>
                </a:lnTo>
                <a:close/>
              </a:path>
              <a:path w="2094865" h="685800">
                <a:moveTo>
                  <a:pt x="546678" y="514413"/>
                </a:moveTo>
                <a:lnTo>
                  <a:pt x="520208" y="514413"/>
                </a:lnTo>
                <a:lnTo>
                  <a:pt x="458220" y="596840"/>
                </a:lnTo>
                <a:lnTo>
                  <a:pt x="490669" y="596840"/>
                </a:lnTo>
                <a:lnTo>
                  <a:pt x="517862" y="560987"/>
                </a:lnTo>
                <a:lnTo>
                  <a:pt x="546678" y="560987"/>
                </a:lnTo>
                <a:lnTo>
                  <a:pt x="546678" y="514413"/>
                </a:lnTo>
                <a:close/>
              </a:path>
              <a:path w="2094865" h="685800">
                <a:moveTo>
                  <a:pt x="746515" y="514413"/>
                </a:moveTo>
                <a:lnTo>
                  <a:pt x="601095" y="514413"/>
                </a:lnTo>
                <a:lnTo>
                  <a:pt x="601095" y="681947"/>
                </a:lnTo>
                <a:lnTo>
                  <a:pt x="629911" y="681947"/>
                </a:lnTo>
                <a:lnTo>
                  <a:pt x="629911" y="540883"/>
                </a:lnTo>
                <a:lnTo>
                  <a:pt x="746515" y="540883"/>
                </a:lnTo>
                <a:lnTo>
                  <a:pt x="746515" y="514413"/>
                </a:lnTo>
                <a:close/>
              </a:path>
              <a:path w="2094865" h="685800">
                <a:moveTo>
                  <a:pt x="746515" y="540883"/>
                </a:moveTo>
                <a:lnTo>
                  <a:pt x="717699" y="540883"/>
                </a:lnTo>
                <a:lnTo>
                  <a:pt x="717699" y="681947"/>
                </a:lnTo>
                <a:lnTo>
                  <a:pt x="746515" y="681947"/>
                </a:lnTo>
                <a:lnTo>
                  <a:pt x="746515" y="540883"/>
                </a:lnTo>
                <a:close/>
              </a:path>
              <a:path w="2094865" h="685800">
                <a:moveTo>
                  <a:pt x="875077" y="511062"/>
                </a:moveTo>
                <a:lnTo>
                  <a:pt x="840015" y="517889"/>
                </a:lnTo>
                <a:lnTo>
                  <a:pt x="812209" y="536527"/>
                </a:lnTo>
                <a:lnTo>
                  <a:pt x="793891" y="564212"/>
                </a:lnTo>
                <a:lnTo>
                  <a:pt x="787289" y="598180"/>
                </a:lnTo>
                <a:lnTo>
                  <a:pt x="793891" y="632147"/>
                </a:lnTo>
                <a:lnTo>
                  <a:pt x="812209" y="659832"/>
                </a:lnTo>
                <a:lnTo>
                  <a:pt x="840015" y="678471"/>
                </a:lnTo>
                <a:lnTo>
                  <a:pt x="875077" y="685298"/>
                </a:lnTo>
                <a:lnTo>
                  <a:pt x="909945" y="678471"/>
                </a:lnTo>
                <a:lnTo>
                  <a:pt x="937651" y="659832"/>
                </a:lnTo>
                <a:lnTo>
                  <a:pt x="938536" y="658492"/>
                </a:lnTo>
                <a:lnTo>
                  <a:pt x="875077" y="658492"/>
                </a:lnTo>
                <a:lnTo>
                  <a:pt x="851266" y="653780"/>
                </a:lnTo>
                <a:lnTo>
                  <a:pt x="832858" y="640901"/>
                </a:lnTo>
                <a:lnTo>
                  <a:pt x="820984" y="621739"/>
                </a:lnTo>
                <a:lnTo>
                  <a:pt x="816775" y="598180"/>
                </a:lnTo>
                <a:lnTo>
                  <a:pt x="820984" y="574620"/>
                </a:lnTo>
                <a:lnTo>
                  <a:pt x="832858" y="555459"/>
                </a:lnTo>
                <a:lnTo>
                  <a:pt x="851266" y="542579"/>
                </a:lnTo>
                <a:lnTo>
                  <a:pt x="875077" y="537868"/>
                </a:lnTo>
                <a:lnTo>
                  <a:pt x="938536" y="537868"/>
                </a:lnTo>
                <a:lnTo>
                  <a:pt x="937651" y="536527"/>
                </a:lnTo>
                <a:lnTo>
                  <a:pt x="909945" y="517889"/>
                </a:lnTo>
                <a:lnTo>
                  <a:pt x="875077" y="511062"/>
                </a:lnTo>
                <a:close/>
              </a:path>
              <a:path w="2094865" h="685800">
                <a:moveTo>
                  <a:pt x="938536" y="537868"/>
                </a:moveTo>
                <a:lnTo>
                  <a:pt x="875077" y="537868"/>
                </a:lnTo>
                <a:lnTo>
                  <a:pt x="898835" y="542579"/>
                </a:lnTo>
                <a:lnTo>
                  <a:pt x="917128" y="555459"/>
                </a:lnTo>
                <a:lnTo>
                  <a:pt x="928886" y="574620"/>
                </a:lnTo>
                <a:lnTo>
                  <a:pt x="933043" y="598180"/>
                </a:lnTo>
                <a:lnTo>
                  <a:pt x="928886" y="621739"/>
                </a:lnTo>
                <a:lnTo>
                  <a:pt x="917128" y="640901"/>
                </a:lnTo>
                <a:lnTo>
                  <a:pt x="898835" y="653780"/>
                </a:lnTo>
                <a:lnTo>
                  <a:pt x="875077" y="658492"/>
                </a:lnTo>
                <a:lnTo>
                  <a:pt x="938536" y="658492"/>
                </a:lnTo>
                <a:lnTo>
                  <a:pt x="955933" y="632147"/>
                </a:lnTo>
                <a:lnTo>
                  <a:pt x="962529" y="598180"/>
                </a:lnTo>
                <a:lnTo>
                  <a:pt x="955933" y="564212"/>
                </a:lnTo>
                <a:lnTo>
                  <a:pt x="938536" y="537868"/>
                </a:lnTo>
                <a:close/>
              </a:path>
              <a:path w="2094865" h="685800">
                <a:moveTo>
                  <a:pt x="1032716" y="514413"/>
                </a:moveTo>
                <a:lnTo>
                  <a:pt x="1003900" y="514413"/>
                </a:lnTo>
                <a:lnTo>
                  <a:pt x="1003900" y="681947"/>
                </a:lnTo>
                <a:lnTo>
                  <a:pt x="1032716" y="681947"/>
                </a:lnTo>
                <a:lnTo>
                  <a:pt x="1032716" y="609572"/>
                </a:lnTo>
                <a:lnTo>
                  <a:pt x="1153005" y="609572"/>
                </a:lnTo>
                <a:lnTo>
                  <a:pt x="1153005" y="583437"/>
                </a:lnTo>
                <a:lnTo>
                  <a:pt x="1032716" y="583437"/>
                </a:lnTo>
                <a:lnTo>
                  <a:pt x="1032716" y="514413"/>
                </a:lnTo>
                <a:close/>
              </a:path>
              <a:path w="2094865" h="685800">
                <a:moveTo>
                  <a:pt x="1153005" y="609572"/>
                </a:moveTo>
                <a:lnTo>
                  <a:pt x="1124189" y="609572"/>
                </a:lnTo>
                <a:lnTo>
                  <a:pt x="1124189" y="681947"/>
                </a:lnTo>
                <a:lnTo>
                  <a:pt x="1153005" y="681947"/>
                </a:lnTo>
                <a:lnTo>
                  <a:pt x="1153005" y="609572"/>
                </a:lnTo>
                <a:close/>
              </a:path>
              <a:path w="2094865" h="685800">
                <a:moveTo>
                  <a:pt x="1153005" y="514413"/>
                </a:moveTo>
                <a:lnTo>
                  <a:pt x="1124189" y="514413"/>
                </a:lnTo>
                <a:lnTo>
                  <a:pt x="1124189" y="583437"/>
                </a:lnTo>
                <a:lnTo>
                  <a:pt x="1153005" y="583437"/>
                </a:lnTo>
                <a:lnTo>
                  <a:pt x="1153005" y="514413"/>
                </a:lnTo>
                <a:close/>
              </a:path>
              <a:path w="2094865" h="685800">
                <a:moveTo>
                  <a:pt x="1281473" y="511062"/>
                </a:moveTo>
                <a:lnTo>
                  <a:pt x="1246374" y="517795"/>
                </a:lnTo>
                <a:lnTo>
                  <a:pt x="1218815" y="536276"/>
                </a:lnTo>
                <a:lnTo>
                  <a:pt x="1200805" y="563930"/>
                </a:lnTo>
                <a:lnTo>
                  <a:pt x="1194355" y="598180"/>
                </a:lnTo>
                <a:lnTo>
                  <a:pt x="1200611" y="632571"/>
                </a:lnTo>
                <a:lnTo>
                  <a:pt x="1218270" y="660209"/>
                </a:lnTo>
                <a:lnTo>
                  <a:pt x="1245667" y="678612"/>
                </a:lnTo>
                <a:lnTo>
                  <a:pt x="1281137" y="685298"/>
                </a:lnTo>
                <a:lnTo>
                  <a:pt x="1305498" y="682507"/>
                </a:lnTo>
                <a:lnTo>
                  <a:pt x="1326246" y="674534"/>
                </a:lnTo>
                <a:lnTo>
                  <a:pt x="1343287" y="661974"/>
                </a:lnTo>
                <a:lnTo>
                  <a:pt x="1345805" y="658827"/>
                </a:lnTo>
                <a:lnTo>
                  <a:pt x="1281473" y="658827"/>
                </a:lnTo>
                <a:lnTo>
                  <a:pt x="1258562" y="654670"/>
                </a:lnTo>
                <a:lnTo>
                  <a:pt x="1240427" y="643163"/>
                </a:lnTo>
                <a:lnTo>
                  <a:pt x="1228322" y="625750"/>
                </a:lnTo>
                <a:lnTo>
                  <a:pt x="1223506" y="603876"/>
                </a:lnTo>
                <a:lnTo>
                  <a:pt x="1360884" y="603876"/>
                </a:lnTo>
                <a:lnTo>
                  <a:pt x="1361219" y="600190"/>
                </a:lnTo>
                <a:lnTo>
                  <a:pt x="1361219" y="595164"/>
                </a:lnTo>
                <a:lnTo>
                  <a:pt x="1358568" y="580421"/>
                </a:lnTo>
                <a:lnTo>
                  <a:pt x="1225516" y="580421"/>
                </a:lnTo>
                <a:lnTo>
                  <a:pt x="1232830" y="561830"/>
                </a:lnTo>
                <a:lnTo>
                  <a:pt x="1245578" y="548045"/>
                </a:lnTo>
                <a:lnTo>
                  <a:pt x="1262033" y="539475"/>
                </a:lnTo>
                <a:lnTo>
                  <a:pt x="1280467" y="536527"/>
                </a:lnTo>
                <a:lnTo>
                  <a:pt x="1339961" y="536527"/>
                </a:lnTo>
                <a:lnTo>
                  <a:pt x="1337680" y="533009"/>
                </a:lnTo>
                <a:lnTo>
                  <a:pt x="1312404" y="516664"/>
                </a:lnTo>
                <a:lnTo>
                  <a:pt x="1281473" y="511062"/>
                </a:lnTo>
                <a:close/>
              </a:path>
              <a:path w="2094865" h="685800">
                <a:moveTo>
                  <a:pt x="1333743" y="629676"/>
                </a:moveTo>
                <a:lnTo>
                  <a:pt x="1324822" y="641723"/>
                </a:lnTo>
                <a:lnTo>
                  <a:pt x="1313388" y="650911"/>
                </a:lnTo>
                <a:lnTo>
                  <a:pt x="1299064" y="656770"/>
                </a:lnTo>
                <a:lnTo>
                  <a:pt x="1281473" y="658827"/>
                </a:lnTo>
                <a:lnTo>
                  <a:pt x="1345805" y="658827"/>
                </a:lnTo>
                <a:lnTo>
                  <a:pt x="1356528" y="645424"/>
                </a:lnTo>
                <a:lnTo>
                  <a:pt x="1333743" y="629676"/>
                </a:lnTo>
                <a:close/>
              </a:path>
              <a:path w="2094865" h="685800">
                <a:moveTo>
                  <a:pt x="1339961" y="536527"/>
                </a:moveTo>
                <a:lnTo>
                  <a:pt x="1280467" y="536527"/>
                </a:lnTo>
                <a:lnTo>
                  <a:pt x="1298655" y="539522"/>
                </a:lnTo>
                <a:lnTo>
                  <a:pt x="1314142" y="548171"/>
                </a:lnTo>
                <a:lnTo>
                  <a:pt x="1325607" y="561971"/>
                </a:lnTo>
                <a:lnTo>
                  <a:pt x="1331733" y="580421"/>
                </a:lnTo>
                <a:lnTo>
                  <a:pt x="1358568" y="580421"/>
                </a:lnTo>
                <a:lnTo>
                  <a:pt x="1354790" y="559406"/>
                </a:lnTo>
                <a:lnTo>
                  <a:pt x="1339961" y="536527"/>
                </a:lnTo>
                <a:close/>
              </a:path>
              <a:path w="2094865" h="685800">
                <a:moveTo>
                  <a:pt x="1430934" y="514413"/>
                </a:moveTo>
                <a:lnTo>
                  <a:pt x="1402118" y="514413"/>
                </a:lnTo>
                <a:lnTo>
                  <a:pt x="1402118" y="681947"/>
                </a:lnTo>
                <a:lnTo>
                  <a:pt x="1430934" y="681947"/>
                </a:lnTo>
                <a:lnTo>
                  <a:pt x="1430934" y="609572"/>
                </a:lnTo>
                <a:lnTo>
                  <a:pt x="1551223" y="609572"/>
                </a:lnTo>
                <a:lnTo>
                  <a:pt x="1551223" y="583437"/>
                </a:lnTo>
                <a:lnTo>
                  <a:pt x="1430934" y="583437"/>
                </a:lnTo>
                <a:lnTo>
                  <a:pt x="1430934" y="514413"/>
                </a:lnTo>
                <a:close/>
              </a:path>
              <a:path w="2094865" h="685800">
                <a:moveTo>
                  <a:pt x="1551223" y="609572"/>
                </a:moveTo>
                <a:lnTo>
                  <a:pt x="1522408" y="609572"/>
                </a:lnTo>
                <a:lnTo>
                  <a:pt x="1522408" y="681947"/>
                </a:lnTo>
                <a:lnTo>
                  <a:pt x="1551223" y="681947"/>
                </a:lnTo>
                <a:lnTo>
                  <a:pt x="1551223" y="609572"/>
                </a:lnTo>
                <a:close/>
              </a:path>
              <a:path w="2094865" h="685800">
                <a:moveTo>
                  <a:pt x="1551223" y="514413"/>
                </a:moveTo>
                <a:lnTo>
                  <a:pt x="1522408" y="514413"/>
                </a:lnTo>
                <a:lnTo>
                  <a:pt x="1522408" y="583437"/>
                </a:lnTo>
                <a:lnTo>
                  <a:pt x="1551223" y="583437"/>
                </a:lnTo>
                <a:lnTo>
                  <a:pt x="1551223" y="514413"/>
                </a:lnTo>
                <a:close/>
              </a:path>
              <a:path w="2094865" h="685800">
                <a:moveTo>
                  <a:pt x="1666288" y="540883"/>
                </a:moveTo>
                <a:lnTo>
                  <a:pt x="1637472" y="540883"/>
                </a:lnTo>
                <a:lnTo>
                  <a:pt x="1637472" y="681947"/>
                </a:lnTo>
                <a:lnTo>
                  <a:pt x="1666288" y="681947"/>
                </a:lnTo>
                <a:lnTo>
                  <a:pt x="1666288" y="540883"/>
                </a:lnTo>
                <a:close/>
              </a:path>
              <a:path w="2094865" h="685800">
                <a:moveTo>
                  <a:pt x="1721909" y="514413"/>
                </a:moveTo>
                <a:lnTo>
                  <a:pt x="1584196" y="514413"/>
                </a:lnTo>
                <a:lnTo>
                  <a:pt x="1584196" y="540883"/>
                </a:lnTo>
                <a:lnTo>
                  <a:pt x="1721909" y="540883"/>
                </a:lnTo>
                <a:lnTo>
                  <a:pt x="1721909" y="514413"/>
                </a:lnTo>
                <a:close/>
              </a:path>
              <a:path w="2094865" h="685800">
                <a:moveTo>
                  <a:pt x="1824336" y="511062"/>
                </a:moveTo>
                <a:lnTo>
                  <a:pt x="1789274" y="517889"/>
                </a:lnTo>
                <a:lnTo>
                  <a:pt x="1761468" y="536527"/>
                </a:lnTo>
                <a:lnTo>
                  <a:pt x="1743150" y="564212"/>
                </a:lnTo>
                <a:lnTo>
                  <a:pt x="1736548" y="598180"/>
                </a:lnTo>
                <a:lnTo>
                  <a:pt x="1743150" y="632147"/>
                </a:lnTo>
                <a:lnTo>
                  <a:pt x="1761468" y="659832"/>
                </a:lnTo>
                <a:lnTo>
                  <a:pt x="1789274" y="678471"/>
                </a:lnTo>
                <a:lnTo>
                  <a:pt x="1824336" y="685298"/>
                </a:lnTo>
                <a:lnTo>
                  <a:pt x="1859204" y="678471"/>
                </a:lnTo>
                <a:lnTo>
                  <a:pt x="1886910" y="659832"/>
                </a:lnTo>
                <a:lnTo>
                  <a:pt x="1887795" y="658492"/>
                </a:lnTo>
                <a:lnTo>
                  <a:pt x="1824336" y="658492"/>
                </a:lnTo>
                <a:lnTo>
                  <a:pt x="1800525" y="653780"/>
                </a:lnTo>
                <a:lnTo>
                  <a:pt x="1782117" y="640901"/>
                </a:lnTo>
                <a:lnTo>
                  <a:pt x="1770243" y="621739"/>
                </a:lnTo>
                <a:lnTo>
                  <a:pt x="1766034" y="598180"/>
                </a:lnTo>
                <a:lnTo>
                  <a:pt x="1770243" y="574620"/>
                </a:lnTo>
                <a:lnTo>
                  <a:pt x="1782117" y="555459"/>
                </a:lnTo>
                <a:lnTo>
                  <a:pt x="1800525" y="542579"/>
                </a:lnTo>
                <a:lnTo>
                  <a:pt x="1824336" y="537868"/>
                </a:lnTo>
                <a:lnTo>
                  <a:pt x="1887795" y="537868"/>
                </a:lnTo>
                <a:lnTo>
                  <a:pt x="1886910" y="536527"/>
                </a:lnTo>
                <a:lnTo>
                  <a:pt x="1859204" y="517889"/>
                </a:lnTo>
                <a:lnTo>
                  <a:pt x="1824336" y="511062"/>
                </a:lnTo>
                <a:close/>
              </a:path>
              <a:path w="2094865" h="685800">
                <a:moveTo>
                  <a:pt x="1887795" y="537868"/>
                </a:moveTo>
                <a:lnTo>
                  <a:pt x="1824336" y="537868"/>
                </a:lnTo>
                <a:lnTo>
                  <a:pt x="1848094" y="542579"/>
                </a:lnTo>
                <a:lnTo>
                  <a:pt x="1866387" y="555459"/>
                </a:lnTo>
                <a:lnTo>
                  <a:pt x="1878145" y="574620"/>
                </a:lnTo>
                <a:lnTo>
                  <a:pt x="1882302" y="598180"/>
                </a:lnTo>
                <a:lnTo>
                  <a:pt x="1878145" y="621739"/>
                </a:lnTo>
                <a:lnTo>
                  <a:pt x="1866387" y="640901"/>
                </a:lnTo>
                <a:lnTo>
                  <a:pt x="1848094" y="653780"/>
                </a:lnTo>
                <a:lnTo>
                  <a:pt x="1824336" y="658492"/>
                </a:lnTo>
                <a:lnTo>
                  <a:pt x="1887795" y="658492"/>
                </a:lnTo>
                <a:lnTo>
                  <a:pt x="1905192" y="632147"/>
                </a:lnTo>
                <a:lnTo>
                  <a:pt x="1911788" y="598180"/>
                </a:lnTo>
                <a:lnTo>
                  <a:pt x="1905192" y="564212"/>
                </a:lnTo>
                <a:lnTo>
                  <a:pt x="1887795" y="537868"/>
                </a:lnTo>
                <a:close/>
              </a:path>
              <a:path w="2094865" h="685800">
                <a:moveTo>
                  <a:pt x="2026193" y="514413"/>
                </a:moveTo>
                <a:lnTo>
                  <a:pt x="1953148" y="514413"/>
                </a:lnTo>
                <a:lnTo>
                  <a:pt x="1953148" y="681947"/>
                </a:lnTo>
                <a:lnTo>
                  <a:pt x="2034235" y="681947"/>
                </a:lnTo>
                <a:lnTo>
                  <a:pt x="2061611" y="678031"/>
                </a:lnTo>
                <a:lnTo>
                  <a:pt x="2080349" y="667455"/>
                </a:lnTo>
                <a:lnTo>
                  <a:pt x="2087745" y="656817"/>
                </a:lnTo>
                <a:lnTo>
                  <a:pt x="1981964" y="656817"/>
                </a:lnTo>
                <a:lnTo>
                  <a:pt x="1981964" y="606892"/>
                </a:lnTo>
                <a:lnTo>
                  <a:pt x="2085369" y="606892"/>
                </a:lnTo>
                <a:lnTo>
                  <a:pt x="2079281" y="600096"/>
                </a:lnTo>
                <a:lnTo>
                  <a:pt x="2067072" y="592484"/>
                </a:lnTo>
                <a:lnTo>
                  <a:pt x="2074443" y="585662"/>
                </a:lnTo>
                <a:lnTo>
                  <a:pt x="2075682" y="583772"/>
                </a:lnTo>
                <a:lnTo>
                  <a:pt x="1981964" y="583772"/>
                </a:lnTo>
                <a:lnTo>
                  <a:pt x="1981964" y="539208"/>
                </a:lnTo>
                <a:lnTo>
                  <a:pt x="2078145" y="539208"/>
                </a:lnTo>
                <a:lnTo>
                  <a:pt x="2068915" y="527020"/>
                </a:lnTo>
                <a:lnTo>
                  <a:pt x="2050978" y="517716"/>
                </a:lnTo>
                <a:lnTo>
                  <a:pt x="2026193" y="514413"/>
                </a:lnTo>
                <a:close/>
              </a:path>
              <a:path w="2094865" h="685800">
                <a:moveTo>
                  <a:pt x="2085369" y="606892"/>
                </a:moveTo>
                <a:lnTo>
                  <a:pt x="2035910" y="606892"/>
                </a:lnTo>
                <a:lnTo>
                  <a:pt x="2047816" y="608504"/>
                </a:lnTo>
                <a:lnTo>
                  <a:pt x="2057020" y="613258"/>
                </a:lnTo>
                <a:lnTo>
                  <a:pt x="2062957" y="621027"/>
                </a:lnTo>
                <a:lnTo>
                  <a:pt x="2065061" y="631687"/>
                </a:lnTo>
                <a:lnTo>
                  <a:pt x="2062957" y="642398"/>
                </a:lnTo>
                <a:lnTo>
                  <a:pt x="2057020" y="650283"/>
                </a:lnTo>
                <a:lnTo>
                  <a:pt x="2047816" y="655152"/>
                </a:lnTo>
                <a:lnTo>
                  <a:pt x="2035910" y="656817"/>
                </a:lnTo>
                <a:lnTo>
                  <a:pt x="2087745" y="656817"/>
                </a:lnTo>
                <a:lnTo>
                  <a:pt x="2091108" y="651979"/>
                </a:lnTo>
                <a:lnTo>
                  <a:pt x="2094547" y="633362"/>
                </a:lnTo>
                <a:lnTo>
                  <a:pt x="2092893" y="620849"/>
                </a:lnTo>
                <a:lnTo>
                  <a:pt x="2087846" y="609656"/>
                </a:lnTo>
                <a:lnTo>
                  <a:pt x="2085369" y="606892"/>
                </a:lnTo>
                <a:close/>
              </a:path>
              <a:path w="2094865" h="685800">
                <a:moveTo>
                  <a:pt x="2078145" y="539208"/>
                </a:moveTo>
                <a:lnTo>
                  <a:pt x="2028539" y="539208"/>
                </a:lnTo>
                <a:lnTo>
                  <a:pt x="2038083" y="540307"/>
                </a:lnTo>
                <a:lnTo>
                  <a:pt x="2046339" y="543983"/>
                </a:lnTo>
                <a:lnTo>
                  <a:pt x="2052145" y="550799"/>
                </a:lnTo>
                <a:lnTo>
                  <a:pt x="2054339" y="561322"/>
                </a:lnTo>
                <a:lnTo>
                  <a:pt x="2052145" y="571898"/>
                </a:lnTo>
                <a:lnTo>
                  <a:pt x="2046339" y="578830"/>
                </a:lnTo>
                <a:lnTo>
                  <a:pt x="2038083" y="582620"/>
                </a:lnTo>
                <a:lnTo>
                  <a:pt x="2028539" y="583772"/>
                </a:lnTo>
                <a:lnTo>
                  <a:pt x="2075682" y="583772"/>
                </a:lnTo>
                <a:lnTo>
                  <a:pt x="2079553" y="577866"/>
                </a:lnTo>
                <a:lnTo>
                  <a:pt x="2082527" y="569254"/>
                </a:lnTo>
                <a:lnTo>
                  <a:pt x="2083490" y="559982"/>
                </a:lnTo>
                <a:lnTo>
                  <a:pt x="2079815" y="541412"/>
                </a:lnTo>
                <a:lnTo>
                  <a:pt x="2078145" y="539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196794" y="6096985"/>
            <a:ext cx="2288540" cy="307975"/>
          </a:xfrm>
          <a:custGeom>
            <a:avLst/>
            <a:gdLst/>
            <a:ahLst/>
            <a:cxnLst/>
            <a:rect l="l" t="t" r="r" b="b"/>
            <a:pathLst>
              <a:path w="2288540" h="307975">
                <a:moveTo>
                  <a:pt x="256484" y="67013"/>
                </a:moveTo>
                <a:lnTo>
                  <a:pt x="221385" y="73746"/>
                </a:lnTo>
                <a:lnTo>
                  <a:pt x="193826" y="92227"/>
                </a:lnTo>
                <a:lnTo>
                  <a:pt x="175816" y="119881"/>
                </a:lnTo>
                <a:lnTo>
                  <a:pt x="169366" y="154131"/>
                </a:lnTo>
                <a:lnTo>
                  <a:pt x="175622" y="188523"/>
                </a:lnTo>
                <a:lnTo>
                  <a:pt x="193282" y="216160"/>
                </a:lnTo>
                <a:lnTo>
                  <a:pt x="220679" y="234563"/>
                </a:lnTo>
                <a:lnTo>
                  <a:pt x="256149" y="241249"/>
                </a:lnTo>
                <a:lnTo>
                  <a:pt x="280509" y="238458"/>
                </a:lnTo>
                <a:lnTo>
                  <a:pt x="301257" y="230485"/>
                </a:lnTo>
                <a:lnTo>
                  <a:pt x="318299" y="217925"/>
                </a:lnTo>
                <a:lnTo>
                  <a:pt x="320816" y="214778"/>
                </a:lnTo>
                <a:lnTo>
                  <a:pt x="256484" y="214778"/>
                </a:lnTo>
                <a:lnTo>
                  <a:pt x="233574" y="210621"/>
                </a:lnTo>
                <a:lnTo>
                  <a:pt x="215438" y="199114"/>
                </a:lnTo>
                <a:lnTo>
                  <a:pt x="203334" y="181701"/>
                </a:lnTo>
                <a:lnTo>
                  <a:pt x="198517" y="159827"/>
                </a:lnTo>
                <a:lnTo>
                  <a:pt x="335895" y="159827"/>
                </a:lnTo>
                <a:lnTo>
                  <a:pt x="336230" y="156141"/>
                </a:lnTo>
                <a:lnTo>
                  <a:pt x="336230" y="151115"/>
                </a:lnTo>
                <a:lnTo>
                  <a:pt x="333579" y="136372"/>
                </a:lnTo>
                <a:lnTo>
                  <a:pt x="200527" y="136372"/>
                </a:lnTo>
                <a:lnTo>
                  <a:pt x="207841" y="117781"/>
                </a:lnTo>
                <a:lnTo>
                  <a:pt x="220590" y="103996"/>
                </a:lnTo>
                <a:lnTo>
                  <a:pt x="237045" y="95426"/>
                </a:lnTo>
                <a:lnTo>
                  <a:pt x="255479" y="92478"/>
                </a:lnTo>
                <a:lnTo>
                  <a:pt x="314972" y="92478"/>
                </a:lnTo>
                <a:lnTo>
                  <a:pt x="312692" y="88960"/>
                </a:lnTo>
                <a:lnTo>
                  <a:pt x="287415" y="72615"/>
                </a:lnTo>
                <a:lnTo>
                  <a:pt x="256484" y="67013"/>
                </a:lnTo>
                <a:close/>
              </a:path>
              <a:path w="2288540" h="307975">
                <a:moveTo>
                  <a:pt x="104541" y="29486"/>
                </a:moveTo>
                <a:lnTo>
                  <a:pt x="74050" y="29486"/>
                </a:lnTo>
                <a:lnTo>
                  <a:pt x="74050" y="237898"/>
                </a:lnTo>
                <a:lnTo>
                  <a:pt x="104541" y="237898"/>
                </a:lnTo>
                <a:lnTo>
                  <a:pt x="104541" y="29486"/>
                </a:lnTo>
                <a:close/>
              </a:path>
              <a:path w="2288540" h="307975">
                <a:moveTo>
                  <a:pt x="308754" y="185627"/>
                </a:moveTo>
                <a:lnTo>
                  <a:pt x="299833" y="197674"/>
                </a:lnTo>
                <a:lnTo>
                  <a:pt x="288399" y="206862"/>
                </a:lnTo>
                <a:lnTo>
                  <a:pt x="274075" y="212721"/>
                </a:lnTo>
                <a:lnTo>
                  <a:pt x="256484" y="214778"/>
                </a:lnTo>
                <a:lnTo>
                  <a:pt x="320816" y="214778"/>
                </a:lnTo>
                <a:lnTo>
                  <a:pt x="331539" y="201376"/>
                </a:lnTo>
                <a:lnTo>
                  <a:pt x="308754" y="185627"/>
                </a:lnTo>
                <a:close/>
              </a:path>
              <a:path w="2288540" h="307975">
                <a:moveTo>
                  <a:pt x="314972" y="92478"/>
                </a:moveTo>
                <a:lnTo>
                  <a:pt x="255479" y="92478"/>
                </a:lnTo>
                <a:lnTo>
                  <a:pt x="273667" y="95473"/>
                </a:lnTo>
                <a:lnTo>
                  <a:pt x="289153" y="104122"/>
                </a:lnTo>
                <a:lnTo>
                  <a:pt x="300619" y="117923"/>
                </a:lnTo>
                <a:lnTo>
                  <a:pt x="306744" y="136372"/>
                </a:lnTo>
                <a:lnTo>
                  <a:pt x="333579" y="136372"/>
                </a:lnTo>
                <a:lnTo>
                  <a:pt x="329801" y="115357"/>
                </a:lnTo>
                <a:lnTo>
                  <a:pt x="314972" y="92478"/>
                </a:lnTo>
                <a:close/>
              </a:path>
              <a:path w="2288540" h="307975">
                <a:moveTo>
                  <a:pt x="178591" y="0"/>
                </a:moveTo>
                <a:lnTo>
                  <a:pt x="0" y="0"/>
                </a:lnTo>
                <a:lnTo>
                  <a:pt x="0" y="29486"/>
                </a:lnTo>
                <a:lnTo>
                  <a:pt x="178591" y="29486"/>
                </a:lnTo>
                <a:lnTo>
                  <a:pt x="178591" y="0"/>
                </a:lnTo>
                <a:close/>
              </a:path>
              <a:path w="2288540" h="307975">
                <a:moveTo>
                  <a:pt x="451846" y="67013"/>
                </a:moveTo>
                <a:lnTo>
                  <a:pt x="416785" y="73793"/>
                </a:lnTo>
                <a:lnTo>
                  <a:pt x="388979" y="92353"/>
                </a:lnTo>
                <a:lnTo>
                  <a:pt x="370660" y="120022"/>
                </a:lnTo>
                <a:lnTo>
                  <a:pt x="364059" y="154131"/>
                </a:lnTo>
                <a:lnTo>
                  <a:pt x="370660" y="188240"/>
                </a:lnTo>
                <a:lnTo>
                  <a:pt x="388979" y="215909"/>
                </a:lnTo>
                <a:lnTo>
                  <a:pt x="416785" y="234469"/>
                </a:lnTo>
                <a:lnTo>
                  <a:pt x="451846" y="241249"/>
                </a:lnTo>
                <a:lnTo>
                  <a:pt x="476427" y="238003"/>
                </a:lnTo>
                <a:lnTo>
                  <a:pt x="497960" y="228851"/>
                </a:lnTo>
                <a:lnTo>
                  <a:pt x="515787" y="214674"/>
                </a:lnTo>
                <a:lnTo>
                  <a:pt x="515956" y="214443"/>
                </a:lnTo>
                <a:lnTo>
                  <a:pt x="451846" y="214443"/>
                </a:lnTo>
                <a:lnTo>
                  <a:pt x="427983" y="209731"/>
                </a:lnTo>
                <a:lnTo>
                  <a:pt x="409460" y="196852"/>
                </a:lnTo>
                <a:lnTo>
                  <a:pt x="397471" y="177690"/>
                </a:lnTo>
                <a:lnTo>
                  <a:pt x="393210" y="154131"/>
                </a:lnTo>
                <a:lnTo>
                  <a:pt x="397471" y="130571"/>
                </a:lnTo>
                <a:lnTo>
                  <a:pt x="409460" y="111410"/>
                </a:lnTo>
                <a:lnTo>
                  <a:pt x="427983" y="98531"/>
                </a:lnTo>
                <a:lnTo>
                  <a:pt x="451846" y="93819"/>
                </a:lnTo>
                <a:lnTo>
                  <a:pt x="515956" y="93819"/>
                </a:lnTo>
                <a:lnTo>
                  <a:pt x="515787" y="93588"/>
                </a:lnTo>
                <a:lnTo>
                  <a:pt x="497960" y="79411"/>
                </a:lnTo>
                <a:lnTo>
                  <a:pt x="476427" y="70259"/>
                </a:lnTo>
                <a:lnTo>
                  <a:pt x="451846" y="67013"/>
                </a:lnTo>
                <a:close/>
              </a:path>
              <a:path w="2288540" h="307975">
                <a:moveTo>
                  <a:pt x="504117" y="182277"/>
                </a:moveTo>
                <a:lnTo>
                  <a:pt x="495384" y="195360"/>
                </a:lnTo>
                <a:lnTo>
                  <a:pt x="483510" y="205522"/>
                </a:lnTo>
                <a:lnTo>
                  <a:pt x="468872" y="212103"/>
                </a:lnTo>
                <a:lnTo>
                  <a:pt x="451846" y="214443"/>
                </a:lnTo>
                <a:lnTo>
                  <a:pt x="515956" y="214443"/>
                </a:lnTo>
                <a:lnTo>
                  <a:pt x="529247" y="196350"/>
                </a:lnTo>
                <a:lnTo>
                  <a:pt x="504117" y="182277"/>
                </a:lnTo>
                <a:close/>
              </a:path>
              <a:path w="2288540" h="307975">
                <a:moveTo>
                  <a:pt x="515956" y="93819"/>
                </a:moveTo>
                <a:lnTo>
                  <a:pt x="451846" y="93819"/>
                </a:lnTo>
                <a:lnTo>
                  <a:pt x="468872" y="96159"/>
                </a:lnTo>
                <a:lnTo>
                  <a:pt x="483510" y="102740"/>
                </a:lnTo>
                <a:lnTo>
                  <a:pt x="495384" y="112902"/>
                </a:lnTo>
                <a:lnTo>
                  <a:pt x="504117" y="125985"/>
                </a:lnTo>
                <a:lnTo>
                  <a:pt x="529247" y="111912"/>
                </a:lnTo>
                <a:lnTo>
                  <a:pt x="515956" y="93819"/>
                </a:lnTo>
                <a:close/>
              </a:path>
              <a:path w="2288540" h="307975">
                <a:moveTo>
                  <a:pt x="627228" y="96834"/>
                </a:moveTo>
                <a:lnTo>
                  <a:pt x="598412" y="96834"/>
                </a:lnTo>
                <a:lnTo>
                  <a:pt x="598412" y="237898"/>
                </a:lnTo>
                <a:lnTo>
                  <a:pt x="627228" y="237898"/>
                </a:lnTo>
                <a:lnTo>
                  <a:pt x="627228" y="96834"/>
                </a:lnTo>
                <a:close/>
              </a:path>
              <a:path w="2288540" h="307975">
                <a:moveTo>
                  <a:pt x="682849" y="70364"/>
                </a:moveTo>
                <a:lnTo>
                  <a:pt x="545136" y="70364"/>
                </a:lnTo>
                <a:lnTo>
                  <a:pt x="545136" y="96834"/>
                </a:lnTo>
                <a:lnTo>
                  <a:pt x="682849" y="96834"/>
                </a:lnTo>
                <a:lnTo>
                  <a:pt x="682849" y="70364"/>
                </a:lnTo>
                <a:close/>
              </a:path>
              <a:path w="2288540" h="307975">
                <a:moveTo>
                  <a:pt x="744606" y="70364"/>
                </a:moveTo>
                <a:lnTo>
                  <a:pt x="715790" y="70364"/>
                </a:lnTo>
                <a:lnTo>
                  <a:pt x="715790" y="237898"/>
                </a:lnTo>
                <a:lnTo>
                  <a:pt x="741591" y="237898"/>
                </a:lnTo>
                <a:lnTo>
                  <a:pt x="775997" y="192999"/>
                </a:lnTo>
                <a:lnTo>
                  <a:pt x="744606" y="192999"/>
                </a:lnTo>
                <a:lnTo>
                  <a:pt x="744606" y="70364"/>
                </a:lnTo>
                <a:close/>
              </a:path>
              <a:path w="2288540" h="307975">
                <a:moveTo>
                  <a:pt x="864561" y="114593"/>
                </a:moveTo>
                <a:lnTo>
                  <a:pt x="836080" y="114593"/>
                </a:lnTo>
                <a:lnTo>
                  <a:pt x="836080" y="237898"/>
                </a:lnTo>
                <a:lnTo>
                  <a:pt x="864561" y="237898"/>
                </a:lnTo>
                <a:lnTo>
                  <a:pt x="864561" y="114593"/>
                </a:lnTo>
                <a:close/>
              </a:path>
              <a:path w="2288540" h="307975">
                <a:moveTo>
                  <a:pt x="864561" y="70364"/>
                </a:moveTo>
                <a:lnTo>
                  <a:pt x="839095" y="70364"/>
                </a:lnTo>
                <a:lnTo>
                  <a:pt x="744606" y="192999"/>
                </a:lnTo>
                <a:lnTo>
                  <a:pt x="775997" y="192999"/>
                </a:lnTo>
                <a:lnTo>
                  <a:pt x="836080" y="114593"/>
                </a:lnTo>
                <a:lnTo>
                  <a:pt x="864561" y="114593"/>
                </a:lnTo>
                <a:lnTo>
                  <a:pt x="864561" y="70364"/>
                </a:lnTo>
                <a:close/>
              </a:path>
              <a:path w="2288540" h="307975">
                <a:moveTo>
                  <a:pt x="948139" y="70364"/>
                </a:moveTo>
                <a:lnTo>
                  <a:pt x="919323" y="70364"/>
                </a:lnTo>
                <a:lnTo>
                  <a:pt x="919323" y="307927"/>
                </a:lnTo>
                <a:lnTo>
                  <a:pt x="948139" y="307927"/>
                </a:lnTo>
                <a:lnTo>
                  <a:pt x="948139" y="212098"/>
                </a:lnTo>
                <a:lnTo>
                  <a:pt x="989585" y="212098"/>
                </a:lnTo>
                <a:lnTo>
                  <a:pt x="979578" y="210061"/>
                </a:lnTo>
                <a:lnTo>
                  <a:pt x="961584" y="197145"/>
                </a:lnTo>
                <a:lnTo>
                  <a:pt x="949935" y="177884"/>
                </a:lnTo>
                <a:lnTo>
                  <a:pt x="945794" y="154131"/>
                </a:lnTo>
                <a:lnTo>
                  <a:pt x="949935" y="130378"/>
                </a:lnTo>
                <a:lnTo>
                  <a:pt x="961584" y="111117"/>
                </a:lnTo>
                <a:lnTo>
                  <a:pt x="979578" y="98201"/>
                </a:lnTo>
                <a:lnTo>
                  <a:pt x="989585" y="96164"/>
                </a:lnTo>
                <a:lnTo>
                  <a:pt x="948139" y="96164"/>
                </a:lnTo>
                <a:lnTo>
                  <a:pt x="948139" y="70364"/>
                </a:lnTo>
                <a:close/>
              </a:path>
              <a:path w="2288540" h="307975">
                <a:moveTo>
                  <a:pt x="989585" y="212098"/>
                </a:moveTo>
                <a:lnTo>
                  <a:pt x="948139" y="212098"/>
                </a:lnTo>
                <a:lnTo>
                  <a:pt x="958484" y="223438"/>
                </a:lnTo>
                <a:lnTo>
                  <a:pt x="972348" y="232704"/>
                </a:lnTo>
                <a:lnTo>
                  <a:pt x="988850" y="238956"/>
                </a:lnTo>
                <a:lnTo>
                  <a:pt x="1007111" y="241249"/>
                </a:lnTo>
                <a:lnTo>
                  <a:pt x="1039587" y="234375"/>
                </a:lnTo>
                <a:lnTo>
                  <a:pt x="1065623" y="215658"/>
                </a:lnTo>
                <a:lnTo>
                  <a:pt x="1066172" y="214778"/>
                </a:lnTo>
                <a:lnTo>
                  <a:pt x="1002755" y="214778"/>
                </a:lnTo>
                <a:lnTo>
                  <a:pt x="989585" y="212098"/>
                </a:lnTo>
                <a:close/>
              </a:path>
              <a:path w="2288540" h="307975">
                <a:moveTo>
                  <a:pt x="1066172" y="93484"/>
                </a:moveTo>
                <a:lnTo>
                  <a:pt x="1002755" y="93484"/>
                </a:lnTo>
                <a:lnTo>
                  <a:pt x="1025933" y="98201"/>
                </a:lnTo>
                <a:lnTo>
                  <a:pt x="1043927" y="111117"/>
                </a:lnTo>
                <a:lnTo>
                  <a:pt x="1055576" y="130378"/>
                </a:lnTo>
                <a:lnTo>
                  <a:pt x="1059717" y="154131"/>
                </a:lnTo>
                <a:lnTo>
                  <a:pt x="1055576" y="177884"/>
                </a:lnTo>
                <a:lnTo>
                  <a:pt x="1043927" y="197145"/>
                </a:lnTo>
                <a:lnTo>
                  <a:pt x="1025933" y="210061"/>
                </a:lnTo>
                <a:lnTo>
                  <a:pt x="1002755" y="214778"/>
                </a:lnTo>
                <a:lnTo>
                  <a:pt x="1066172" y="214778"/>
                </a:lnTo>
                <a:lnTo>
                  <a:pt x="1082926" y="187957"/>
                </a:lnTo>
                <a:lnTo>
                  <a:pt x="1089203" y="154131"/>
                </a:lnTo>
                <a:lnTo>
                  <a:pt x="1082926" y="120305"/>
                </a:lnTo>
                <a:lnTo>
                  <a:pt x="1066172" y="93484"/>
                </a:lnTo>
                <a:close/>
              </a:path>
              <a:path w="2288540" h="307975">
                <a:moveTo>
                  <a:pt x="1007111" y="67013"/>
                </a:moveTo>
                <a:lnTo>
                  <a:pt x="988850" y="69306"/>
                </a:lnTo>
                <a:lnTo>
                  <a:pt x="972348" y="75557"/>
                </a:lnTo>
                <a:lnTo>
                  <a:pt x="958484" y="84824"/>
                </a:lnTo>
                <a:lnTo>
                  <a:pt x="948139" y="96164"/>
                </a:lnTo>
                <a:lnTo>
                  <a:pt x="989585" y="96164"/>
                </a:lnTo>
                <a:lnTo>
                  <a:pt x="1002755" y="93484"/>
                </a:lnTo>
                <a:lnTo>
                  <a:pt x="1066172" y="93484"/>
                </a:lnTo>
                <a:lnTo>
                  <a:pt x="1065623" y="92604"/>
                </a:lnTo>
                <a:lnTo>
                  <a:pt x="1039587" y="73887"/>
                </a:lnTo>
                <a:lnTo>
                  <a:pt x="1007111" y="67013"/>
                </a:lnTo>
                <a:close/>
              </a:path>
              <a:path w="2288540" h="307975">
                <a:moveTo>
                  <a:pt x="1205084" y="67013"/>
                </a:moveTo>
                <a:lnTo>
                  <a:pt x="1170023" y="73840"/>
                </a:lnTo>
                <a:lnTo>
                  <a:pt x="1142217" y="92478"/>
                </a:lnTo>
                <a:lnTo>
                  <a:pt x="1123898" y="120163"/>
                </a:lnTo>
                <a:lnTo>
                  <a:pt x="1117296" y="154131"/>
                </a:lnTo>
                <a:lnTo>
                  <a:pt x="1123898" y="188098"/>
                </a:lnTo>
                <a:lnTo>
                  <a:pt x="1142217" y="215783"/>
                </a:lnTo>
                <a:lnTo>
                  <a:pt x="1170023" y="234422"/>
                </a:lnTo>
                <a:lnTo>
                  <a:pt x="1205084" y="241249"/>
                </a:lnTo>
                <a:lnTo>
                  <a:pt x="1239952" y="234422"/>
                </a:lnTo>
                <a:lnTo>
                  <a:pt x="1267658" y="215783"/>
                </a:lnTo>
                <a:lnTo>
                  <a:pt x="1268543" y="214443"/>
                </a:lnTo>
                <a:lnTo>
                  <a:pt x="1205084" y="214443"/>
                </a:lnTo>
                <a:lnTo>
                  <a:pt x="1181273" y="209731"/>
                </a:lnTo>
                <a:lnTo>
                  <a:pt x="1162866" y="196852"/>
                </a:lnTo>
                <a:lnTo>
                  <a:pt x="1150992" y="177690"/>
                </a:lnTo>
                <a:lnTo>
                  <a:pt x="1146782" y="154131"/>
                </a:lnTo>
                <a:lnTo>
                  <a:pt x="1150992" y="130571"/>
                </a:lnTo>
                <a:lnTo>
                  <a:pt x="1162866" y="111410"/>
                </a:lnTo>
                <a:lnTo>
                  <a:pt x="1181273" y="98531"/>
                </a:lnTo>
                <a:lnTo>
                  <a:pt x="1205084" y="93819"/>
                </a:lnTo>
                <a:lnTo>
                  <a:pt x="1268543" y="93819"/>
                </a:lnTo>
                <a:lnTo>
                  <a:pt x="1267658" y="92478"/>
                </a:lnTo>
                <a:lnTo>
                  <a:pt x="1239952" y="73840"/>
                </a:lnTo>
                <a:lnTo>
                  <a:pt x="1205084" y="67013"/>
                </a:lnTo>
                <a:close/>
              </a:path>
              <a:path w="2288540" h="307975">
                <a:moveTo>
                  <a:pt x="1268543" y="93819"/>
                </a:moveTo>
                <a:lnTo>
                  <a:pt x="1205084" y="93819"/>
                </a:lnTo>
                <a:lnTo>
                  <a:pt x="1228843" y="98531"/>
                </a:lnTo>
                <a:lnTo>
                  <a:pt x="1247135" y="111410"/>
                </a:lnTo>
                <a:lnTo>
                  <a:pt x="1258894" y="130571"/>
                </a:lnTo>
                <a:lnTo>
                  <a:pt x="1263051" y="154131"/>
                </a:lnTo>
                <a:lnTo>
                  <a:pt x="1258894" y="177690"/>
                </a:lnTo>
                <a:lnTo>
                  <a:pt x="1247135" y="196852"/>
                </a:lnTo>
                <a:lnTo>
                  <a:pt x="1228843" y="209731"/>
                </a:lnTo>
                <a:lnTo>
                  <a:pt x="1205084" y="214443"/>
                </a:lnTo>
                <a:lnTo>
                  <a:pt x="1268543" y="214443"/>
                </a:lnTo>
                <a:lnTo>
                  <a:pt x="1285940" y="188098"/>
                </a:lnTo>
                <a:lnTo>
                  <a:pt x="1292537" y="154131"/>
                </a:lnTo>
                <a:lnTo>
                  <a:pt x="1285940" y="120163"/>
                </a:lnTo>
                <a:lnTo>
                  <a:pt x="1268543" y="93819"/>
                </a:lnTo>
                <a:close/>
              </a:path>
              <a:path w="2288540" h="307975">
                <a:moveTo>
                  <a:pt x="1406952" y="70364"/>
                </a:moveTo>
                <a:lnTo>
                  <a:pt x="1333908" y="70364"/>
                </a:lnTo>
                <a:lnTo>
                  <a:pt x="1333908" y="237898"/>
                </a:lnTo>
                <a:lnTo>
                  <a:pt x="1414994" y="237898"/>
                </a:lnTo>
                <a:lnTo>
                  <a:pt x="1442370" y="233982"/>
                </a:lnTo>
                <a:lnTo>
                  <a:pt x="1461108" y="223406"/>
                </a:lnTo>
                <a:lnTo>
                  <a:pt x="1468504" y="212768"/>
                </a:lnTo>
                <a:lnTo>
                  <a:pt x="1362723" y="212768"/>
                </a:lnTo>
                <a:lnTo>
                  <a:pt x="1362723" y="162843"/>
                </a:lnTo>
                <a:lnTo>
                  <a:pt x="1466128" y="162843"/>
                </a:lnTo>
                <a:lnTo>
                  <a:pt x="1460040" y="156047"/>
                </a:lnTo>
                <a:lnTo>
                  <a:pt x="1447831" y="148435"/>
                </a:lnTo>
                <a:lnTo>
                  <a:pt x="1455202" y="141613"/>
                </a:lnTo>
                <a:lnTo>
                  <a:pt x="1456441" y="139723"/>
                </a:lnTo>
                <a:lnTo>
                  <a:pt x="1362723" y="139723"/>
                </a:lnTo>
                <a:lnTo>
                  <a:pt x="1362723" y="95159"/>
                </a:lnTo>
                <a:lnTo>
                  <a:pt x="1458905" y="95159"/>
                </a:lnTo>
                <a:lnTo>
                  <a:pt x="1449674" y="82971"/>
                </a:lnTo>
                <a:lnTo>
                  <a:pt x="1431737" y="73667"/>
                </a:lnTo>
                <a:lnTo>
                  <a:pt x="1406952" y="70364"/>
                </a:lnTo>
                <a:close/>
              </a:path>
              <a:path w="2288540" h="307975">
                <a:moveTo>
                  <a:pt x="1466128" y="162843"/>
                </a:moveTo>
                <a:lnTo>
                  <a:pt x="1416669" y="162843"/>
                </a:lnTo>
                <a:lnTo>
                  <a:pt x="1428575" y="164455"/>
                </a:lnTo>
                <a:lnTo>
                  <a:pt x="1437779" y="169209"/>
                </a:lnTo>
                <a:lnTo>
                  <a:pt x="1443716" y="176978"/>
                </a:lnTo>
                <a:lnTo>
                  <a:pt x="1445820" y="187638"/>
                </a:lnTo>
                <a:lnTo>
                  <a:pt x="1443716" y="198349"/>
                </a:lnTo>
                <a:lnTo>
                  <a:pt x="1437779" y="206234"/>
                </a:lnTo>
                <a:lnTo>
                  <a:pt x="1428575" y="211103"/>
                </a:lnTo>
                <a:lnTo>
                  <a:pt x="1416669" y="212768"/>
                </a:lnTo>
                <a:lnTo>
                  <a:pt x="1468504" y="212768"/>
                </a:lnTo>
                <a:lnTo>
                  <a:pt x="1471867" y="207930"/>
                </a:lnTo>
                <a:lnTo>
                  <a:pt x="1475306" y="189313"/>
                </a:lnTo>
                <a:lnTo>
                  <a:pt x="1473652" y="176800"/>
                </a:lnTo>
                <a:lnTo>
                  <a:pt x="1468605" y="165607"/>
                </a:lnTo>
                <a:lnTo>
                  <a:pt x="1466128" y="162843"/>
                </a:lnTo>
                <a:close/>
              </a:path>
              <a:path w="2288540" h="307975">
                <a:moveTo>
                  <a:pt x="1458905" y="95159"/>
                </a:moveTo>
                <a:lnTo>
                  <a:pt x="1409298" y="95159"/>
                </a:lnTo>
                <a:lnTo>
                  <a:pt x="1418842" y="96258"/>
                </a:lnTo>
                <a:lnTo>
                  <a:pt x="1427098" y="99934"/>
                </a:lnTo>
                <a:lnTo>
                  <a:pt x="1432905" y="106750"/>
                </a:lnTo>
                <a:lnTo>
                  <a:pt x="1435098" y="117273"/>
                </a:lnTo>
                <a:lnTo>
                  <a:pt x="1432905" y="127849"/>
                </a:lnTo>
                <a:lnTo>
                  <a:pt x="1427098" y="134781"/>
                </a:lnTo>
                <a:lnTo>
                  <a:pt x="1418842" y="138571"/>
                </a:lnTo>
                <a:lnTo>
                  <a:pt x="1409298" y="139723"/>
                </a:lnTo>
                <a:lnTo>
                  <a:pt x="1456441" y="139723"/>
                </a:lnTo>
                <a:lnTo>
                  <a:pt x="1460312" y="133817"/>
                </a:lnTo>
                <a:lnTo>
                  <a:pt x="1463286" y="125205"/>
                </a:lnTo>
                <a:lnTo>
                  <a:pt x="1464249" y="115933"/>
                </a:lnTo>
                <a:lnTo>
                  <a:pt x="1460574" y="97363"/>
                </a:lnTo>
                <a:lnTo>
                  <a:pt x="1458905" y="95159"/>
                </a:lnTo>
                <a:close/>
              </a:path>
              <a:path w="2288540" h="307975">
                <a:moveTo>
                  <a:pt x="1585512" y="67013"/>
                </a:moveTo>
                <a:lnTo>
                  <a:pt x="1552896" y="73887"/>
                </a:lnTo>
                <a:lnTo>
                  <a:pt x="1526876" y="92604"/>
                </a:lnTo>
                <a:lnTo>
                  <a:pt x="1509651" y="120305"/>
                </a:lnTo>
                <a:lnTo>
                  <a:pt x="1503421" y="154131"/>
                </a:lnTo>
                <a:lnTo>
                  <a:pt x="1509651" y="187957"/>
                </a:lnTo>
                <a:lnTo>
                  <a:pt x="1526876" y="215658"/>
                </a:lnTo>
                <a:lnTo>
                  <a:pt x="1552896" y="234375"/>
                </a:lnTo>
                <a:lnTo>
                  <a:pt x="1585512" y="241249"/>
                </a:lnTo>
                <a:lnTo>
                  <a:pt x="1603774" y="238956"/>
                </a:lnTo>
                <a:lnTo>
                  <a:pt x="1620276" y="232704"/>
                </a:lnTo>
                <a:lnTo>
                  <a:pt x="1634139" y="223438"/>
                </a:lnTo>
                <a:lnTo>
                  <a:pt x="1642039" y="214778"/>
                </a:lnTo>
                <a:lnTo>
                  <a:pt x="1589868" y="214778"/>
                </a:lnTo>
                <a:lnTo>
                  <a:pt x="1566639" y="210061"/>
                </a:lnTo>
                <a:lnTo>
                  <a:pt x="1548529" y="197145"/>
                </a:lnTo>
                <a:lnTo>
                  <a:pt x="1536765" y="177884"/>
                </a:lnTo>
                <a:lnTo>
                  <a:pt x="1532572" y="154131"/>
                </a:lnTo>
                <a:lnTo>
                  <a:pt x="1536765" y="130378"/>
                </a:lnTo>
                <a:lnTo>
                  <a:pt x="1548529" y="111117"/>
                </a:lnTo>
                <a:lnTo>
                  <a:pt x="1566639" y="98201"/>
                </a:lnTo>
                <a:lnTo>
                  <a:pt x="1589868" y="93484"/>
                </a:lnTo>
                <a:lnTo>
                  <a:pt x="1642039" y="93484"/>
                </a:lnTo>
                <a:lnTo>
                  <a:pt x="1634139" y="84824"/>
                </a:lnTo>
                <a:lnTo>
                  <a:pt x="1620276" y="75557"/>
                </a:lnTo>
                <a:lnTo>
                  <a:pt x="1603774" y="69306"/>
                </a:lnTo>
                <a:lnTo>
                  <a:pt x="1585512" y="67013"/>
                </a:lnTo>
                <a:close/>
              </a:path>
              <a:path w="2288540" h="307975">
                <a:moveTo>
                  <a:pt x="1673300" y="212098"/>
                </a:moveTo>
                <a:lnTo>
                  <a:pt x="1644485" y="212098"/>
                </a:lnTo>
                <a:lnTo>
                  <a:pt x="1644485" y="237898"/>
                </a:lnTo>
                <a:lnTo>
                  <a:pt x="1673300" y="237898"/>
                </a:lnTo>
                <a:lnTo>
                  <a:pt x="1673300" y="212098"/>
                </a:lnTo>
                <a:close/>
              </a:path>
              <a:path w="2288540" h="307975">
                <a:moveTo>
                  <a:pt x="1642039" y="93484"/>
                </a:moveTo>
                <a:lnTo>
                  <a:pt x="1589868" y="93484"/>
                </a:lnTo>
                <a:lnTo>
                  <a:pt x="1613046" y="98201"/>
                </a:lnTo>
                <a:lnTo>
                  <a:pt x="1631040" y="111117"/>
                </a:lnTo>
                <a:lnTo>
                  <a:pt x="1642689" y="130378"/>
                </a:lnTo>
                <a:lnTo>
                  <a:pt x="1646830" y="154131"/>
                </a:lnTo>
                <a:lnTo>
                  <a:pt x="1642689" y="177884"/>
                </a:lnTo>
                <a:lnTo>
                  <a:pt x="1631040" y="197145"/>
                </a:lnTo>
                <a:lnTo>
                  <a:pt x="1613046" y="210061"/>
                </a:lnTo>
                <a:lnTo>
                  <a:pt x="1589868" y="214778"/>
                </a:lnTo>
                <a:lnTo>
                  <a:pt x="1642039" y="214778"/>
                </a:lnTo>
                <a:lnTo>
                  <a:pt x="1644485" y="212098"/>
                </a:lnTo>
                <a:lnTo>
                  <a:pt x="1673300" y="212098"/>
                </a:lnTo>
                <a:lnTo>
                  <a:pt x="1673300" y="96164"/>
                </a:lnTo>
                <a:lnTo>
                  <a:pt x="1644485" y="96164"/>
                </a:lnTo>
                <a:lnTo>
                  <a:pt x="1642039" y="93484"/>
                </a:lnTo>
                <a:close/>
              </a:path>
              <a:path w="2288540" h="307975">
                <a:moveTo>
                  <a:pt x="1673300" y="70364"/>
                </a:moveTo>
                <a:lnTo>
                  <a:pt x="1644485" y="70364"/>
                </a:lnTo>
                <a:lnTo>
                  <a:pt x="1644485" y="96164"/>
                </a:lnTo>
                <a:lnTo>
                  <a:pt x="1673300" y="96164"/>
                </a:lnTo>
                <a:lnTo>
                  <a:pt x="1673300" y="70364"/>
                </a:lnTo>
                <a:close/>
              </a:path>
              <a:path w="2288540" h="307975">
                <a:moveTo>
                  <a:pt x="1756355" y="70364"/>
                </a:moveTo>
                <a:lnTo>
                  <a:pt x="1727540" y="70364"/>
                </a:lnTo>
                <a:lnTo>
                  <a:pt x="1727540" y="237898"/>
                </a:lnTo>
                <a:lnTo>
                  <a:pt x="1756355" y="237898"/>
                </a:lnTo>
                <a:lnTo>
                  <a:pt x="1756355" y="165523"/>
                </a:lnTo>
                <a:lnTo>
                  <a:pt x="1876645" y="165523"/>
                </a:lnTo>
                <a:lnTo>
                  <a:pt x="1876645" y="139388"/>
                </a:lnTo>
                <a:lnTo>
                  <a:pt x="1756355" y="139388"/>
                </a:lnTo>
                <a:lnTo>
                  <a:pt x="1756355" y="70364"/>
                </a:lnTo>
                <a:close/>
              </a:path>
              <a:path w="2288540" h="307975">
                <a:moveTo>
                  <a:pt x="1876645" y="165523"/>
                </a:moveTo>
                <a:lnTo>
                  <a:pt x="1847829" y="165523"/>
                </a:lnTo>
                <a:lnTo>
                  <a:pt x="1847829" y="237898"/>
                </a:lnTo>
                <a:lnTo>
                  <a:pt x="1876645" y="237898"/>
                </a:lnTo>
                <a:lnTo>
                  <a:pt x="1876645" y="165523"/>
                </a:lnTo>
                <a:close/>
              </a:path>
              <a:path w="2288540" h="307975">
                <a:moveTo>
                  <a:pt x="1876645" y="70364"/>
                </a:moveTo>
                <a:lnTo>
                  <a:pt x="1847829" y="70364"/>
                </a:lnTo>
                <a:lnTo>
                  <a:pt x="1847829" y="139388"/>
                </a:lnTo>
                <a:lnTo>
                  <a:pt x="1876645" y="139388"/>
                </a:lnTo>
                <a:lnTo>
                  <a:pt x="1876645" y="70364"/>
                </a:lnTo>
                <a:close/>
              </a:path>
              <a:path w="2288540" h="307975">
                <a:moveTo>
                  <a:pt x="1959889" y="70364"/>
                </a:moveTo>
                <a:lnTo>
                  <a:pt x="1931073" y="70364"/>
                </a:lnTo>
                <a:lnTo>
                  <a:pt x="1931073" y="237898"/>
                </a:lnTo>
                <a:lnTo>
                  <a:pt x="1956873" y="237898"/>
                </a:lnTo>
                <a:lnTo>
                  <a:pt x="1991279" y="192999"/>
                </a:lnTo>
                <a:lnTo>
                  <a:pt x="1959889" y="192999"/>
                </a:lnTo>
                <a:lnTo>
                  <a:pt x="1959889" y="70364"/>
                </a:lnTo>
                <a:close/>
              </a:path>
              <a:path w="2288540" h="307975">
                <a:moveTo>
                  <a:pt x="2079843" y="114593"/>
                </a:moveTo>
                <a:lnTo>
                  <a:pt x="2051362" y="114593"/>
                </a:lnTo>
                <a:lnTo>
                  <a:pt x="2051362" y="237898"/>
                </a:lnTo>
                <a:lnTo>
                  <a:pt x="2079843" y="237898"/>
                </a:lnTo>
                <a:lnTo>
                  <a:pt x="2079843" y="114593"/>
                </a:lnTo>
                <a:close/>
              </a:path>
              <a:path w="2288540" h="307975">
                <a:moveTo>
                  <a:pt x="2079843" y="70364"/>
                </a:moveTo>
                <a:lnTo>
                  <a:pt x="2054378" y="70364"/>
                </a:lnTo>
                <a:lnTo>
                  <a:pt x="1959889" y="192999"/>
                </a:lnTo>
                <a:lnTo>
                  <a:pt x="1991279" y="192999"/>
                </a:lnTo>
                <a:lnTo>
                  <a:pt x="2051362" y="114593"/>
                </a:lnTo>
                <a:lnTo>
                  <a:pt x="2079843" y="114593"/>
                </a:lnTo>
                <a:lnTo>
                  <a:pt x="2079843" y="70364"/>
                </a:lnTo>
                <a:close/>
              </a:path>
              <a:path w="2288540" h="307975">
                <a:moveTo>
                  <a:pt x="2208645" y="67013"/>
                </a:moveTo>
                <a:lnTo>
                  <a:pt x="2173547" y="73746"/>
                </a:lnTo>
                <a:lnTo>
                  <a:pt x="2145988" y="92227"/>
                </a:lnTo>
                <a:lnTo>
                  <a:pt x="2127978" y="119881"/>
                </a:lnTo>
                <a:lnTo>
                  <a:pt x="2121528" y="154131"/>
                </a:lnTo>
                <a:lnTo>
                  <a:pt x="2127784" y="188523"/>
                </a:lnTo>
                <a:lnTo>
                  <a:pt x="2145443" y="216160"/>
                </a:lnTo>
                <a:lnTo>
                  <a:pt x="2172840" y="234563"/>
                </a:lnTo>
                <a:lnTo>
                  <a:pt x="2208310" y="241249"/>
                </a:lnTo>
                <a:lnTo>
                  <a:pt x="2232671" y="238458"/>
                </a:lnTo>
                <a:lnTo>
                  <a:pt x="2253419" y="230485"/>
                </a:lnTo>
                <a:lnTo>
                  <a:pt x="2270460" y="217925"/>
                </a:lnTo>
                <a:lnTo>
                  <a:pt x="2272978" y="214778"/>
                </a:lnTo>
                <a:lnTo>
                  <a:pt x="2208645" y="214778"/>
                </a:lnTo>
                <a:lnTo>
                  <a:pt x="2185735" y="210621"/>
                </a:lnTo>
                <a:lnTo>
                  <a:pt x="2167599" y="199114"/>
                </a:lnTo>
                <a:lnTo>
                  <a:pt x="2155495" y="181701"/>
                </a:lnTo>
                <a:lnTo>
                  <a:pt x="2150679" y="159827"/>
                </a:lnTo>
                <a:lnTo>
                  <a:pt x="2288057" y="159827"/>
                </a:lnTo>
                <a:lnTo>
                  <a:pt x="2288392" y="156141"/>
                </a:lnTo>
                <a:lnTo>
                  <a:pt x="2288392" y="151115"/>
                </a:lnTo>
                <a:lnTo>
                  <a:pt x="2285741" y="136372"/>
                </a:lnTo>
                <a:lnTo>
                  <a:pt x="2152689" y="136372"/>
                </a:lnTo>
                <a:lnTo>
                  <a:pt x="2160003" y="117781"/>
                </a:lnTo>
                <a:lnTo>
                  <a:pt x="2172751" y="103996"/>
                </a:lnTo>
                <a:lnTo>
                  <a:pt x="2189206" y="95426"/>
                </a:lnTo>
                <a:lnTo>
                  <a:pt x="2207640" y="92478"/>
                </a:lnTo>
                <a:lnTo>
                  <a:pt x="2267133" y="92478"/>
                </a:lnTo>
                <a:lnTo>
                  <a:pt x="2264853" y="88960"/>
                </a:lnTo>
                <a:lnTo>
                  <a:pt x="2239576" y="72615"/>
                </a:lnTo>
                <a:lnTo>
                  <a:pt x="2208645" y="67013"/>
                </a:lnTo>
                <a:close/>
              </a:path>
              <a:path w="2288540" h="307975">
                <a:moveTo>
                  <a:pt x="2260916" y="185627"/>
                </a:moveTo>
                <a:lnTo>
                  <a:pt x="2251995" y="197674"/>
                </a:lnTo>
                <a:lnTo>
                  <a:pt x="2240561" y="206862"/>
                </a:lnTo>
                <a:lnTo>
                  <a:pt x="2226236" y="212721"/>
                </a:lnTo>
                <a:lnTo>
                  <a:pt x="2208645" y="214778"/>
                </a:lnTo>
                <a:lnTo>
                  <a:pt x="2272978" y="214778"/>
                </a:lnTo>
                <a:lnTo>
                  <a:pt x="2283701" y="201376"/>
                </a:lnTo>
                <a:lnTo>
                  <a:pt x="2260916" y="185627"/>
                </a:lnTo>
                <a:close/>
              </a:path>
              <a:path w="2288540" h="307975">
                <a:moveTo>
                  <a:pt x="2267133" y="92478"/>
                </a:moveTo>
                <a:lnTo>
                  <a:pt x="2207640" y="92478"/>
                </a:lnTo>
                <a:lnTo>
                  <a:pt x="2225828" y="95473"/>
                </a:lnTo>
                <a:lnTo>
                  <a:pt x="2241315" y="104122"/>
                </a:lnTo>
                <a:lnTo>
                  <a:pt x="2252780" y="117923"/>
                </a:lnTo>
                <a:lnTo>
                  <a:pt x="2258906" y="136372"/>
                </a:lnTo>
                <a:lnTo>
                  <a:pt x="2285741" y="136372"/>
                </a:lnTo>
                <a:lnTo>
                  <a:pt x="2281962" y="115357"/>
                </a:lnTo>
                <a:lnTo>
                  <a:pt x="2267133" y="92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66280" y="3908569"/>
            <a:ext cx="2842174" cy="737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08630" y="3893827"/>
            <a:ext cx="2094864" cy="685800"/>
          </a:xfrm>
          <a:custGeom>
            <a:avLst/>
            <a:gdLst/>
            <a:ahLst/>
            <a:cxnLst/>
            <a:rect l="l" t="t" r="r" b="b"/>
            <a:pathLst>
              <a:path w="2094865" h="685800">
                <a:moveTo>
                  <a:pt x="573578" y="14743"/>
                </a:moveTo>
                <a:lnTo>
                  <a:pt x="495507" y="14743"/>
                </a:lnTo>
                <a:lnTo>
                  <a:pt x="495507" y="252641"/>
                </a:lnTo>
                <a:lnTo>
                  <a:pt x="580614" y="252641"/>
                </a:lnTo>
                <a:lnTo>
                  <a:pt x="613430" y="247364"/>
                </a:lnTo>
                <a:lnTo>
                  <a:pt x="638581" y="232788"/>
                </a:lnTo>
                <a:lnTo>
                  <a:pt x="644655" y="224495"/>
                </a:lnTo>
                <a:lnTo>
                  <a:pt x="526668" y="224495"/>
                </a:lnTo>
                <a:lnTo>
                  <a:pt x="526668" y="143744"/>
                </a:lnTo>
                <a:lnTo>
                  <a:pt x="645901" y="143744"/>
                </a:lnTo>
                <a:lnTo>
                  <a:pt x="635340" y="134278"/>
                </a:lnTo>
                <a:lnTo>
                  <a:pt x="619147" y="126320"/>
                </a:lnTo>
                <a:lnTo>
                  <a:pt x="629487" y="118069"/>
                </a:lnTo>
                <a:lnTo>
                  <a:pt x="630333" y="116938"/>
                </a:lnTo>
                <a:lnTo>
                  <a:pt x="526668" y="116938"/>
                </a:lnTo>
                <a:lnTo>
                  <a:pt x="526668" y="42888"/>
                </a:lnTo>
                <a:lnTo>
                  <a:pt x="632128" y="42888"/>
                </a:lnTo>
                <a:lnTo>
                  <a:pt x="625681" y="33674"/>
                </a:lnTo>
                <a:lnTo>
                  <a:pt x="603336" y="19873"/>
                </a:lnTo>
                <a:lnTo>
                  <a:pt x="573578" y="14743"/>
                </a:lnTo>
                <a:close/>
              </a:path>
              <a:path w="2094865" h="685800">
                <a:moveTo>
                  <a:pt x="645901" y="143744"/>
                </a:moveTo>
                <a:lnTo>
                  <a:pt x="582290" y="143744"/>
                </a:lnTo>
                <a:lnTo>
                  <a:pt x="603012" y="146827"/>
                </a:lnTo>
                <a:lnTo>
                  <a:pt x="617891" y="155346"/>
                </a:lnTo>
                <a:lnTo>
                  <a:pt x="626864" y="168199"/>
                </a:lnTo>
                <a:lnTo>
                  <a:pt x="629869" y="184287"/>
                </a:lnTo>
                <a:lnTo>
                  <a:pt x="626859" y="200465"/>
                </a:lnTo>
                <a:lnTo>
                  <a:pt x="617849" y="213187"/>
                </a:lnTo>
                <a:lnTo>
                  <a:pt x="602870" y="221511"/>
                </a:lnTo>
                <a:lnTo>
                  <a:pt x="581955" y="224495"/>
                </a:lnTo>
                <a:lnTo>
                  <a:pt x="644655" y="224495"/>
                </a:lnTo>
                <a:lnTo>
                  <a:pt x="654685" y="210799"/>
                </a:lnTo>
                <a:lnTo>
                  <a:pt x="660361" y="183282"/>
                </a:lnTo>
                <a:lnTo>
                  <a:pt x="657172" y="162131"/>
                </a:lnTo>
                <a:lnTo>
                  <a:pt x="648424" y="146006"/>
                </a:lnTo>
                <a:lnTo>
                  <a:pt x="645901" y="143744"/>
                </a:lnTo>
                <a:close/>
              </a:path>
              <a:path w="2094865" h="685800">
                <a:moveTo>
                  <a:pt x="632128" y="42888"/>
                </a:moveTo>
                <a:lnTo>
                  <a:pt x="573578" y="42888"/>
                </a:lnTo>
                <a:lnTo>
                  <a:pt x="590656" y="45872"/>
                </a:lnTo>
                <a:lnTo>
                  <a:pt x="603399" y="53946"/>
                </a:lnTo>
                <a:lnTo>
                  <a:pt x="611367" y="65788"/>
                </a:lnTo>
                <a:lnTo>
                  <a:pt x="614121" y="80081"/>
                </a:lnTo>
                <a:lnTo>
                  <a:pt x="611367" y="94745"/>
                </a:lnTo>
                <a:lnTo>
                  <a:pt x="603399" y="106426"/>
                </a:lnTo>
                <a:lnTo>
                  <a:pt x="590656" y="114148"/>
                </a:lnTo>
                <a:lnTo>
                  <a:pt x="573578" y="116938"/>
                </a:lnTo>
                <a:lnTo>
                  <a:pt x="630333" y="116938"/>
                </a:lnTo>
                <a:lnTo>
                  <a:pt x="637534" y="107305"/>
                </a:lnTo>
                <a:lnTo>
                  <a:pt x="642754" y="93902"/>
                </a:lnTo>
                <a:lnTo>
                  <a:pt x="644612" y="77735"/>
                </a:lnTo>
                <a:lnTo>
                  <a:pt x="639733" y="53757"/>
                </a:lnTo>
                <a:lnTo>
                  <a:pt x="632128" y="42888"/>
                </a:lnTo>
                <a:close/>
              </a:path>
              <a:path w="2094865" h="685800">
                <a:moveTo>
                  <a:pt x="885170" y="85107"/>
                </a:moveTo>
                <a:lnTo>
                  <a:pt x="856355" y="85107"/>
                </a:lnTo>
                <a:lnTo>
                  <a:pt x="856355" y="252641"/>
                </a:lnTo>
                <a:lnTo>
                  <a:pt x="885170" y="252641"/>
                </a:lnTo>
                <a:lnTo>
                  <a:pt x="885170" y="85107"/>
                </a:lnTo>
                <a:close/>
              </a:path>
              <a:path w="2094865" h="685800">
                <a:moveTo>
                  <a:pt x="730369" y="85107"/>
                </a:moveTo>
                <a:lnTo>
                  <a:pt x="701553" y="85107"/>
                </a:lnTo>
                <a:lnTo>
                  <a:pt x="701553" y="252641"/>
                </a:lnTo>
                <a:lnTo>
                  <a:pt x="768902" y="252641"/>
                </a:lnTo>
                <a:lnTo>
                  <a:pt x="796770" y="247934"/>
                </a:lnTo>
                <a:lnTo>
                  <a:pt x="815937" y="235594"/>
                </a:lnTo>
                <a:lnTo>
                  <a:pt x="821748" y="226506"/>
                </a:lnTo>
                <a:lnTo>
                  <a:pt x="730369" y="226506"/>
                </a:lnTo>
                <a:lnTo>
                  <a:pt x="730369" y="171554"/>
                </a:lnTo>
                <a:lnTo>
                  <a:pt x="822061" y="171554"/>
                </a:lnTo>
                <a:lnTo>
                  <a:pt x="816104" y="162256"/>
                </a:lnTo>
                <a:lnTo>
                  <a:pt x="797053" y="150068"/>
                </a:lnTo>
                <a:lnTo>
                  <a:pt x="769237" y="145419"/>
                </a:lnTo>
                <a:lnTo>
                  <a:pt x="730369" y="145419"/>
                </a:lnTo>
                <a:lnTo>
                  <a:pt x="730369" y="85107"/>
                </a:lnTo>
                <a:close/>
              </a:path>
              <a:path w="2094865" h="685800">
                <a:moveTo>
                  <a:pt x="822061" y="171554"/>
                </a:moveTo>
                <a:lnTo>
                  <a:pt x="768232" y="171554"/>
                </a:lnTo>
                <a:lnTo>
                  <a:pt x="782373" y="173345"/>
                </a:lnTo>
                <a:lnTo>
                  <a:pt x="792901" y="178591"/>
                </a:lnTo>
                <a:lnTo>
                  <a:pt x="799471" y="187104"/>
                </a:lnTo>
                <a:lnTo>
                  <a:pt x="801738" y="198695"/>
                </a:lnTo>
                <a:lnTo>
                  <a:pt x="799466" y="210391"/>
                </a:lnTo>
                <a:lnTo>
                  <a:pt x="792859" y="219134"/>
                </a:lnTo>
                <a:lnTo>
                  <a:pt x="782231" y="224610"/>
                </a:lnTo>
                <a:lnTo>
                  <a:pt x="767897" y="226506"/>
                </a:lnTo>
                <a:lnTo>
                  <a:pt x="821748" y="226506"/>
                </a:lnTo>
                <a:lnTo>
                  <a:pt x="826999" y="218291"/>
                </a:lnTo>
                <a:lnTo>
                  <a:pt x="830554" y="198695"/>
                </a:lnTo>
                <a:lnTo>
                  <a:pt x="827052" y="179345"/>
                </a:lnTo>
                <a:lnTo>
                  <a:pt x="822061" y="171554"/>
                </a:lnTo>
                <a:close/>
              </a:path>
              <a:path w="2094865" h="685800">
                <a:moveTo>
                  <a:pt x="1090211" y="0"/>
                </a:moveTo>
                <a:lnTo>
                  <a:pt x="1027889" y="11392"/>
                </a:lnTo>
                <a:lnTo>
                  <a:pt x="985136" y="25763"/>
                </a:lnTo>
                <a:lnTo>
                  <a:pt x="955765" y="51474"/>
                </a:lnTo>
                <a:lnTo>
                  <a:pt x="938834" y="90316"/>
                </a:lnTo>
                <a:lnTo>
                  <a:pt x="933399" y="144079"/>
                </a:lnTo>
                <a:lnTo>
                  <a:pt x="933399" y="161167"/>
                </a:lnTo>
                <a:lnTo>
                  <a:pt x="939514" y="199590"/>
                </a:lnTo>
                <a:lnTo>
                  <a:pt x="956938" y="229563"/>
                </a:lnTo>
                <a:lnTo>
                  <a:pt x="984288" y="249044"/>
                </a:lnTo>
                <a:lnTo>
                  <a:pt x="1020182" y="255992"/>
                </a:lnTo>
                <a:lnTo>
                  <a:pt x="1055527" y="249107"/>
                </a:lnTo>
                <a:lnTo>
                  <a:pt x="1083301" y="230317"/>
                </a:lnTo>
                <a:lnTo>
                  <a:pt x="1084037" y="229186"/>
                </a:lnTo>
                <a:lnTo>
                  <a:pt x="1020182" y="229186"/>
                </a:lnTo>
                <a:lnTo>
                  <a:pt x="996900" y="224652"/>
                </a:lnTo>
                <a:lnTo>
                  <a:pt x="978675" y="212014"/>
                </a:lnTo>
                <a:lnTo>
                  <a:pt x="966796" y="192716"/>
                </a:lnTo>
                <a:lnTo>
                  <a:pt x="962550" y="168204"/>
                </a:lnTo>
                <a:lnTo>
                  <a:pt x="966807" y="145875"/>
                </a:lnTo>
                <a:lnTo>
                  <a:pt x="978759" y="127786"/>
                </a:lnTo>
                <a:lnTo>
                  <a:pt x="997183" y="115666"/>
                </a:lnTo>
                <a:lnTo>
                  <a:pt x="1004718" y="114258"/>
                </a:lnTo>
                <a:lnTo>
                  <a:pt x="962550" y="114258"/>
                </a:lnTo>
                <a:lnTo>
                  <a:pt x="981942" y="62615"/>
                </a:lnTo>
                <a:lnTo>
                  <a:pt x="1034255" y="37862"/>
                </a:lnTo>
                <a:lnTo>
                  <a:pt x="1090211" y="27475"/>
                </a:lnTo>
                <a:lnTo>
                  <a:pt x="1090211" y="0"/>
                </a:lnTo>
                <a:close/>
              </a:path>
              <a:path w="2094865" h="685800">
                <a:moveTo>
                  <a:pt x="1086457" y="111242"/>
                </a:moveTo>
                <a:lnTo>
                  <a:pt x="1020852" y="111242"/>
                </a:lnTo>
                <a:lnTo>
                  <a:pt x="1043993" y="115478"/>
                </a:lnTo>
                <a:lnTo>
                  <a:pt x="1062233" y="127284"/>
                </a:lnTo>
                <a:lnTo>
                  <a:pt x="1074191" y="145309"/>
                </a:lnTo>
                <a:lnTo>
                  <a:pt x="1078484" y="168204"/>
                </a:lnTo>
                <a:lnTo>
                  <a:pt x="1074180" y="192716"/>
                </a:lnTo>
                <a:lnTo>
                  <a:pt x="1062149" y="212014"/>
                </a:lnTo>
                <a:lnTo>
                  <a:pt x="1043710" y="224652"/>
                </a:lnTo>
                <a:lnTo>
                  <a:pt x="1020182" y="229186"/>
                </a:lnTo>
                <a:lnTo>
                  <a:pt x="1084037" y="229186"/>
                </a:lnTo>
                <a:lnTo>
                  <a:pt x="1101462" y="202417"/>
                </a:lnTo>
                <a:lnTo>
                  <a:pt x="1107970" y="168204"/>
                </a:lnTo>
                <a:lnTo>
                  <a:pt x="1102185" y="136278"/>
                </a:lnTo>
                <a:lnTo>
                  <a:pt x="1086457" y="111242"/>
                </a:lnTo>
                <a:close/>
              </a:path>
              <a:path w="2094865" h="685800">
                <a:moveTo>
                  <a:pt x="1024203" y="85107"/>
                </a:moveTo>
                <a:lnTo>
                  <a:pt x="1007031" y="86740"/>
                </a:lnTo>
                <a:lnTo>
                  <a:pt x="990612" y="91892"/>
                </a:lnTo>
                <a:lnTo>
                  <a:pt x="975576" y="100939"/>
                </a:lnTo>
                <a:lnTo>
                  <a:pt x="962550" y="114258"/>
                </a:lnTo>
                <a:lnTo>
                  <a:pt x="1004718" y="114258"/>
                </a:lnTo>
                <a:lnTo>
                  <a:pt x="1020852" y="111242"/>
                </a:lnTo>
                <a:lnTo>
                  <a:pt x="1086457" y="111242"/>
                </a:lnTo>
                <a:lnTo>
                  <a:pt x="1085562" y="109818"/>
                </a:lnTo>
                <a:lnTo>
                  <a:pt x="1059202" y="91777"/>
                </a:lnTo>
                <a:lnTo>
                  <a:pt x="1024203" y="85107"/>
                </a:lnTo>
                <a:close/>
              </a:path>
              <a:path w="2094865" h="685800">
                <a:moveTo>
                  <a:pt x="1223569" y="81756"/>
                </a:moveTo>
                <a:lnTo>
                  <a:pt x="1188507" y="88583"/>
                </a:lnTo>
                <a:lnTo>
                  <a:pt x="1160701" y="107221"/>
                </a:lnTo>
                <a:lnTo>
                  <a:pt x="1142383" y="134906"/>
                </a:lnTo>
                <a:lnTo>
                  <a:pt x="1135781" y="168874"/>
                </a:lnTo>
                <a:lnTo>
                  <a:pt x="1142383" y="202841"/>
                </a:lnTo>
                <a:lnTo>
                  <a:pt x="1160701" y="230527"/>
                </a:lnTo>
                <a:lnTo>
                  <a:pt x="1188507" y="249165"/>
                </a:lnTo>
                <a:lnTo>
                  <a:pt x="1223569" y="255992"/>
                </a:lnTo>
                <a:lnTo>
                  <a:pt x="1258437" y="249165"/>
                </a:lnTo>
                <a:lnTo>
                  <a:pt x="1286143" y="230527"/>
                </a:lnTo>
                <a:lnTo>
                  <a:pt x="1287028" y="229186"/>
                </a:lnTo>
                <a:lnTo>
                  <a:pt x="1223569" y="229186"/>
                </a:lnTo>
                <a:lnTo>
                  <a:pt x="1199758" y="224474"/>
                </a:lnTo>
                <a:lnTo>
                  <a:pt x="1181350" y="211595"/>
                </a:lnTo>
                <a:lnTo>
                  <a:pt x="1169476" y="192433"/>
                </a:lnTo>
                <a:lnTo>
                  <a:pt x="1165267" y="168874"/>
                </a:lnTo>
                <a:lnTo>
                  <a:pt x="1169476" y="145314"/>
                </a:lnTo>
                <a:lnTo>
                  <a:pt x="1181350" y="126153"/>
                </a:lnTo>
                <a:lnTo>
                  <a:pt x="1199758" y="113274"/>
                </a:lnTo>
                <a:lnTo>
                  <a:pt x="1223569" y="108562"/>
                </a:lnTo>
                <a:lnTo>
                  <a:pt x="1287028" y="108562"/>
                </a:lnTo>
                <a:lnTo>
                  <a:pt x="1286143" y="107221"/>
                </a:lnTo>
                <a:lnTo>
                  <a:pt x="1258437" y="88583"/>
                </a:lnTo>
                <a:lnTo>
                  <a:pt x="1223569" y="81756"/>
                </a:lnTo>
                <a:close/>
              </a:path>
              <a:path w="2094865" h="685800">
                <a:moveTo>
                  <a:pt x="1287028" y="108562"/>
                </a:moveTo>
                <a:lnTo>
                  <a:pt x="1223569" y="108562"/>
                </a:lnTo>
                <a:lnTo>
                  <a:pt x="1247327" y="113274"/>
                </a:lnTo>
                <a:lnTo>
                  <a:pt x="1265620" y="126153"/>
                </a:lnTo>
                <a:lnTo>
                  <a:pt x="1277378" y="145314"/>
                </a:lnTo>
                <a:lnTo>
                  <a:pt x="1281535" y="168874"/>
                </a:lnTo>
                <a:lnTo>
                  <a:pt x="1277378" y="192433"/>
                </a:lnTo>
                <a:lnTo>
                  <a:pt x="1265620" y="211595"/>
                </a:lnTo>
                <a:lnTo>
                  <a:pt x="1247327" y="224474"/>
                </a:lnTo>
                <a:lnTo>
                  <a:pt x="1223569" y="229186"/>
                </a:lnTo>
                <a:lnTo>
                  <a:pt x="1287028" y="229186"/>
                </a:lnTo>
                <a:lnTo>
                  <a:pt x="1304425" y="202841"/>
                </a:lnTo>
                <a:lnTo>
                  <a:pt x="1311021" y="168874"/>
                </a:lnTo>
                <a:lnTo>
                  <a:pt x="1304425" y="134906"/>
                </a:lnTo>
                <a:lnTo>
                  <a:pt x="1287028" y="108562"/>
                </a:lnTo>
                <a:close/>
              </a:path>
              <a:path w="2094865" h="685800">
                <a:moveTo>
                  <a:pt x="1381197" y="85107"/>
                </a:moveTo>
                <a:lnTo>
                  <a:pt x="1352381" y="85107"/>
                </a:lnTo>
                <a:lnTo>
                  <a:pt x="1352381" y="322670"/>
                </a:lnTo>
                <a:lnTo>
                  <a:pt x="1381197" y="322670"/>
                </a:lnTo>
                <a:lnTo>
                  <a:pt x="1381197" y="226841"/>
                </a:lnTo>
                <a:lnTo>
                  <a:pt x="1422643" y="226841"/>
                </a:lnTo>
                <a:lnTo>
                  <a:pt x="1412636" y="224804"/>
                </a:lnTo>
                <a:lnTo>
                  <a:pt x="1394642" y="211888"/>
                </a:lnTo>
                <a:lnTo>
                  <a:pt x="1382993" y="192627"/>
                </a:lnTo>
                <a:lnTo>
                  <a:pt x="1378852" y="168874"/>
                </a:lnTo>
                <a:lnTo>
                  <a:pt x="1382993" y="145121"/>
                </a:lnTo>
                <a:lnTo>
                  <a:pt x="1394642" y="125860"/>
                </a:lnTo>
                <a:lnTo>
                  <a:pt x="1412636" y="112944"/>
                </a:lnTo>
                <a:lnTo>
                  <a:pt x="1422643" y="110907"/>
                </a:lnTo>
                <a:lnTo>
                  <a:pt x="1381197" y="110907"/>
                </a:lnTo>
                <a:lnTo>
                  <a:pt x="1381197" y="85107"/>
                </a:lnTo>
                <a:close/>
              </a:path>
              <a:path w="2094865" h="685800">
                <a:moveTo>
                  <a:pt x="1422643" y="226841"/>
                </a:moveTo>
                <a:lnTo>
                  <a:pt x="1381197" y="226841"/>
                </a:lnTo>
                <a:lnTo>
                  <a:pt x="1391542" y="238181"/>
                </a:lnTo>
                <a:lnTo>
                  <a:pt x="1405406" y="247447"/>
                </a:lnTo>
                <a:lnTo>
                  <a:pt x="1421908" y="253699"/>
                </a:lnTo>
                <a:lnTo>
                  <a:pt x="1440169" y="255992"/>
                </a:lnTo>
                <a:lnTo>
                  <a:pt x="1472645" y="249118"/>
                </a:lnTo>
                <a:lnTo>
                  <a:pt x="1498681" y="230401"/>
                </a:lnTo>
                <a:lnTo>
                  <a:pt x="1499230" y="229521"/>
                </a:lnTo>
                <a:lnTo>
                  <a:pt x="1435813" y="229521"/>
                </a:lnTo>
                <a:lnTo>
                  <a:pt x="1422643" y="226841"/>
                </a:lnTo>
                <a:close/>
              </a:path>
              <a:path w="2094865" h="685800">
                <a:moveTo>
                  <a:pt x="1499230" y="108227"/>
                </a:moveTo>
                <a:lnTo>
                  <a:pt x="1435813" y="108227"/>
                </a:lnTo>
                <a:lnTo>
                  <a:pt x="1458991" y="112944"/>
                </a:lnTo>
                <a:lnTo>
                  <a:pt x="1476985" y="125860"/>
                </a:lnTo>
                <a:lnTo>
                  <a:pt x="1488634" y="145121"/>
                </a:lnTo>
                <a:lnTo>
                  <a:pt x="1492775" y="168874"/>
                </a:lnTo>
                <a:lnTo>
                  <a:pt x="1488634" y="192627"/>
                </a:lnTo>
                <a:lnTo>
                  <a:pt x="1476985" y="211888"/>
                </a:lnTo>
                <a:lnTo>
                  <a:pt x="1458991" y="224804"/>
                </a:lnTo>
                <a:lnTo>
                  <a:pt x="1435813" y="229521"/>
                </a:lnTo>
                <a:lnTo>
                  <a:pt x="1499230" y="229521"/>
                </a:lnTo>
                <a:lnTo>
                  <a:pt x="1515984" y="202700"/>
                </a:lnTo>
                <a:lnTo>
                  <a:pt x="1522261" y="168874"/>
                </a:lnTo>
                <a:lnTo>
                  <a:pt x="1515984" y="135048"/>
                </a:lnTo>
                <a:lnTo>
                  <a:pt x="1499230" y="108227"/>
                </a:lnTo>
                <a:close/>
              </a:path>
              <a:path w="2094865" h="685800">
                <a:moveTo>
                  <a:pt x="1440169" y="81756"/>
                </a:moveTo>
                <a:lnTo>
                  <a:pt x="1421908" y="84049"/>
                </a:lnTo>
                <a:lnTo>
                  <a:pt x="1405406" y="90300"/>
                </a:lnTo>
                <a:lnTo>
                  <a:pt x="1391542" y="99567"/>
                </a:lnTo>
                <a:lnTo>
                  <a:pt x="1381197" y="110907"/>
                </a:lnTo>
                <a:lnTo>
                  <a:pt x="1422643" y="110907"/>
                </a:lnTo>
                <a:lnTo>
                  <a:pt x="1435813" y="108227"/>
                </a:lnTo>
                <a:lnTo>
                  <a:pt x="1499230" y="108227"/>
                </a:lnTo>
                <a:lnTo>
                  <a:pt x="1498681" y="107347"/>
                </a:lnTo>
                <a:lnTo>
                  <a:pt x="1472645" y="88630"/>
                </a:lnTo>
                <a:lnTo>
                  <a:pt x="1440169" y="81756"/>
                </a:lnTo>
                <a:close/>
              </a:path>
              <a:path w="2094865" h="685800">
                <a:moveTo>
                  <a:pt x="28815" y="514413"/>
                </a:moveTo>
                <a:lnTo>
                  <a:pt x="0" y="514413"/>
                </a:lnTo>
                <a:lnTo>
                  <a:pt x="0" y="681947"/>
                </a:lnTo>
                <a:lnTo>
                  <a:pt x="28815" y="681947"/>
                </a:lnTo>
                <a:lnTo>
                  <a:pt x="28815" y="607227"/>
                </a:lnTo>
                <a:lnTo>
                  <a:pt x="69489" y="607227"/>
                </a:lnTo>
                <a:lnTo>
                  <a:pt x="57631" y="596504"/>
                </a:lnTo>
                <a:lnTo>
                  <a:pt x="65338" y="588798"/>
                </a:lnTo>
                <a:lnTo>
                  <a:pt x="28815" y="588798"/>
                </a:lnTo>
                <a:lnTo>
                  <a:pt x="28815" y="514413"/>
                </a:lnTo>
                <a:close/>
              </a:path>
              <a:path w="2094865" h="685800">
                <a:moveTo>
                  <a:pt x="69489" y="607227"/>
                </a:moveTo>
                <a:lnTo>
                  <a:pt x="28815" y="607227"/>
                </a:lnTo>
                <a:lnTo>
                  <a:pt x="112247" y="681947"/>
                </a:lnTo>
                <a:lnTo>
                  <a:pt x="152121" y="681947"/>
                </a:lnTo>
                <a:lnTo>
                  <a:pt x="69489" y="607227"/>
                </a:lnTo>
                <a:close/>
              </a:path>
              <a:path w="2094865" h="685800">
                <a:moveTo>
                  <a:pt x="139723" y="514413"/>
                </a:moveTo>
                <a:lnTo>
                  <a:pt x="103201" y="514413"/>
                </a:lnTo>
                <a:lnTo>
                  <a:pt x="28815" y="588798"/>
                </a:lnTo>
                <a:lnTo>
                  <a:pt x="65338" y="588798"/>
                </a:lnTo>
                <a:lnTo>
                  <a:pt x="139723" y="514413"/>
                </a:lnTo>
                <a:close/>
              </a:path>
              <a:path w="2094865" h="685800">
                <a:moveTo>
                  <a:pt x="240610" y="511062"/>
                </a:moveTo>
                <a:lnTo>
                  <a:pt x="205548" y="517889"/>
                </a:lnTo>
                <a:lnTo>
                  <a:pt x="177743" y="536527"/>
                </a:lnTo>
                <a:lnTo>
                  <a:pt x="159424" y="564212"/>
                </a:lnTo>
                <a:lnTo>
                  <a:pt x="152822" y="598180"/>
                </a:lnTo>
                <a:lnTo>
                  <a:pt x="159424" y="632147"/>
                </a:lnTo>
                <a:lnTo>
                  <a:pt x="177743" y="659832"/>
                </a:lnTo>
                <a:lnTo>
                  <a:pt x="205548" y="678471"/>
                </a:lnTo>
                <a:lnTo>
                  <a:pt x="240610" y="685298"/>
                </a:lnTo>
                <a:lnTo>
                  <a:pt x="275478" y="678471"/>
                </a:lnTo>
                <a:lnTo>
                  <a:pt x="303184" y="659832"/>
                </a:lnTo>
                <a:lnTo>
                  <a:pt x="304069" y="658492"/>
                </a:lnTo>
                <a:lnTo>
                  <a:pt x="240610" y="658492"/>
                </a:lnTo>
                <a:lnTo>
                  <a:pt x="216799" y="653780"/>
                </a:lnTo>
                <a:lnTo>
                  <a:pt x="198391" y="640901"/>
                </a:lnTo>
                <a:lnTo>
                  <a:pt x="186517" y="621739"/>
                </a:lnTo>
                <a:lnTo>
                  <a:pt x="182308" y="598180"/>
                </a:lnTo>
                <a:lnTo>
                  <a:pt x="186517" y="574620"/>
                </a:lnTo>
                <a:lnTo>
                  <a:pt x="198391" y="555459"/>
                </a:lnTo>
                <a:lnTo>
                  <a:pt x="216799" y="542579"/>
                </a:lnTo>
                <a:lnTo>
                  <a:pt x="240610" y="537868"/>
                </a:lnTo>
                <a:lnTo>
                  <a:pt x="304069" y="537868"/>
                </a:lnTo>
                <a:lnTo>
                  <a:pt x="303184" y="536527"/>
                </a:lnTo>
                <a:lnTo>
                  <a:pt x="275478" y="517889"/>
                </a:lnTo>
                <a:lnTo>
                  <a:pt x="240610" y="511062"/>
                </a:lnTo>
                <a:close/>
              </a:path>
              <a:path w="2094865" h="685800">
                <a:moveTo>
                  <a:pt x="304069" y="537868"/>
                </a:moveTo>
                <a:lnTo>
                  <a:pt x="240610" y="537868"/>
                </a:lnTo>
                <a:lnTo>
                  <a:pt x="264368" y="542579"/>
                </a:lnTo>
                <a:lnTo>
                  <a:pt x="282661" y="555459"/>
                </a:lnTo>
                <a:lnTo>
                  <a:pt x="294420" y="574620"/>
                </a:lnTo>
                <a:lnTo>
                  <a:pt x="298577" y="598180"/>
                </a:lnTo>
                <a:lnTo>
                  <a:pt x="294420" y="621739"/>
                </a:lnTo>
                <a:lnTo>
                  <a:pt x="282661" y="640901"/>
                </a:lnTo>
                <a:lnTo>
                  <a:pt x="264368" y="653780"/>
                </a:lnTo>
                <a:lnTo>
                  <a:pt x="240610" y="658492"/>
                </a:lnTo>
                <a:lnTo>
                  <a:pt x="304069" y="658492"/>
                </a:lnTo>
                <a:lnTo>
                  <a:pt x="321466" y="632147"/>
                </a:lnTo>
                <a:lnTo>
                  <a:pt x="328063" y="598180"/>
                </a:lnTo>
                <a:lnTo>
                  <a:pt x="321466" y="564212"/>
                </a:lnTo>
                <a:lnTo>
                  <a:pt x="304069" y="537868"/>
                </a:lnTo>
                <a:close/>
              </a:path>
              <a:path w="2094865" h="685800">
                <a:moveTo>
                  <a:pt x="395896" y="514413"/>
                </a:moveTo>
                <a:lnTo>
                  <a:pt x="369426" y="514413"/>
                </a:lnTo>
                <a:lnTo>
                  <a:pt x="369426" y="681947"/>
                </a:lnTo>
                <a:lnTo>
                  <a:pt x="398242" y="681947"/>
                </a:lnTo>
                <a:lnTo>
                  <a:pt x="398242" y="560987"/>
                </a:lnTo>
                <a:lnTo>
                  <a:pt x="431112" y="560987"/>
                </a:lnTo>
                <a:lnTo>
                  <a:pt x="395896" y="514413"/>
                </a:lnTo>
                <a:close/>
              </a:path>
              <a:path w="2094865" h="685800">
                <a:moveTo>
                  <a:pt x="546678" y="560987"/>
                </a:moveTo>
                <a:lnTo>
                  <a:pt x="517862" y="560987"/>
                </a:lnTo>
                <a:lnTo>
                  <a:pt x="517862" y="681947"/>
                </a:lnTo>
                <a:lnTo>
                  <a:pt x="546678" y="681947"/>
                </a:lnTo>
                <a:lnTo>
                  <a:pt x="546678" y="560987"/>
                </a:lnTo>
                <a:close/>
              </a:path>
              <a:path w="2094865" h="685800">
                <a:moveTo>
                  <a:pt x="431112" y="560987"/>
                </a:moveTo>
                <a:lnTo>
                  <a:pt x="398242" y="560987"/>
                </a:lnTo>
                <a:lnTo>
                  <a:pt x="457885" y="640063"/>
                </a:lnTo>
                <a:lnTo>
                  <a:pt x="490669" y="596840"/>
                </a:lnTo>
                <a:lnTo>
                  <a:pt x="458220" y="596840"/>
                </a:lnTo>
                <a:lnTo>
                  <a:pt x="431112" y="560987"/>
                </a:lnTo>
                <a:close/>
              </a:path>
              <a:path w="2094865" h="685800">
                <a:moveTo>
                  <a:pt x="546678" y="514413"/>
                </a:moveTo>
                <a:lnTo>
                  <a:pt x="520208" y="514413"/>
                </a:lnTo>
                <a:lnTo>
                  <a:pt x="458220" y="596840"/>
                </a:lnTo>
                <a:lnTo>
                  <a:pt x="490669" y="596840"/>
                </a:lnTo>
                <a:lnTo>
                  <a:pt x="517862" y="560987"/>
                </a:lnTo>
                <a:lnTo>
                  <a:pt x="546678" y="560987"/>
                </a:lnTo>
                <a:lnTo>
                  <a:pt x="546678" y="514413"/>
                </a:lnTo>
                <a:close/>
              </a:path>
              <a:path w="2094865" h="685800">
                <a:moveTo>
                  <a:pt x="746515" y="514413"/>
                </a:moveTo>
                <a:lnTo>
                  <a:pt x="601095" y="514413"/>
                </a:lnTo>
                <a:lnTo>
                  <a:pt x="601095" y="681947"/>
                </a:lnTo>
                <a:lnTo>
                  <a:pt x="629911" y="681947"/>
                </a:lnTo>
                <a:lnTo>
                  <a:pt x="629911" y="540883"/>
                </a:lnTo>
                <a:lnTo>
                  <a:pt x="746515" y="540883"/>
                </a:lnTo>
                <a:lnTo>
                  <a:pt x="746515" y="514413"/>
                </a:lnTo>
                <a:close/>
              </a:path>
              <a:path w="2094865" h="685800">
                <a:moveTo>
                  <a:pt x="746515" y="540883"/>
                </a:moveTo>
                <a:lnTo>
                  <a:pt x="717699" y="540883"/>
                </a:lnTo>
                <a:lnTo>
                  <a:pt x="717699" y="681947"/>
                </a:lnTo>
                <a:lnTo>
                  <a:pt x="746515" y="681947"/>
                </a:lnTo>
                <a:lnTo>
                  <a:pt x="746515" y="540883"/>
                </a:lnTo>
                <a:close/>
              </a:path>
              <a:path w="2094865" h="685800">
                <a:moveTo>
                  <a:pt x="875077" y="511062"/>
                </a:moveTo>
                <a:lnTo>
                  <a:pt x="840015" y="517889"/>
                </a:lnTo>
                <a:lnTo>
                  <a:pt x="812209" y="536527"/>
                </a:lnTo>
                <a:lnTo>
                  <a:pt x="793891" y="564212"/>
                </a:lnTo>
                <a:lnTo>
                  <a:pt x="787289" y="598180"/>
                </a:lnTo>
                <a:lnTo>
                  <a:pt x="793891" y="632147"/>
                </a:lnTo>
                <a:lnTo>
                  <a:pt x="812209" y="659832"/>
                </a:lnTo>
                <a:lnTo>
                  <a:pt x="840015" y="678471"/>
                </a:lnTo>
                <a:lnTo>
                  <a:pt x="875077" y="685298"/>
                </a:lnTo>
                <a:lnTo>
                  <a:pt x="909945" y="678471"/>
                </a:lnTo>
                <a:lnTo>
                  <a:pt x="937651" y="659832"/>
                </a:lnTo>
                <a:lnTo>
                  <a:pt x="938536" y="658492"/>
                </a:lnTo>
                <a:lnTo>
                  <a:pt x="875077" y="658492"/>
                </a:lnTo>
                <a:lnTo>
                  <a:pt x="851266" y="653780"/>
                </a:lnTo>
                <a:lnTo>
                  <a:pt x="832858" y="640901"/>
                </a:lnTo>
                <a:lnTo>
                  <a:pt x="820984" y="621739"/>
                </a:lnTo>
                <a:lnTo>
                  <a:pt x="816775" y="598180"/>
                </a:lnTo>
                <a:lnTo>
                  <a:pt x="820984" y="574620"/>
                </a:lnTo>
                <a:lnTo>
                  <a:pt x="832858" y="555459"/>
                </a:lnTo>
                <a:lnTo>
                  <a:pt x="851266" y="542579"/>
                </a:lnTo>
                <a:lnTo>
                  <a:pt x="875077" y="537868"/>
                </a:lnTo>
                <a:lnTo>
                  <a:pt x="938536" y="537868"/>
                </a:lnTo>
                <a:lnTo>
                  <a:pt x="937651" y="536527"/>
                </a:lnTo>
                <a:lnTo>
                  <a:pt x="909945" y="517889"/>
                </a:lnTo>
                <a:lnTo>
                  <a:pt x="875077" y="511062"/>
                </a:lnTo>
                <a:close/>
              </a:path>
              <a:path w="2094865" h="685800">
                <a:moveTo>
                  <a:pt x="938536" y="537868"/>
                </a:moveTo>
                <a:lnTo>
                  <a:pt x="875077" y="537868"/>
                </a:lnTo>
                <a:lnTo>
                  <a:pt x="898835" y="542579"/>
                </a:lnTo>
                <a:lnTo>
                  <a:pt x="917128" y="555459"/>
                </a:lnTo>
                <a:lnTo>
                  <a:pt x="928886" y="574620"/>
                </a:lnTo>
                <a:lnTo>
                  <a:pt x="933043" y="598180"/>
                </a:lnTo>
                <a:lnTo>
                  <a:pt x="928886" y="621739"/>
                </a:lnTo>
                <a:lnTo>
                  <a:pt x="917128" y="640901"/>
                </a:lnTo>
                <a:lnTo>
                  <a:pt x="898835" y="653780"/>
                </a:lnTo>
                <a:lnTo>
                  <a:pt x="875077" y="658492"/>
                </a:lnTo>
                <a:lnTo>
                  <a:pt x="938536" y="658492"/>
                </a:lnTo>
                <a:lnTo>
                  <a:pt x="955933" y="632147"/>
                </a:lnTo>
                <a:lnTo>
                  <a:pt x="962529" y="598180"/>
                </a:lnTo>
                <a:lnTo>
                  <a:pt x="955933" y="564212"/>
                </a:lnTo>
                <a:lnTo>
                  <a:pt x="938536" y="537868"/>
                </a:lnTo>
                <a:close/>
              </a:path>
              <a:path w="2094865" h="685800">
                <a:moveTo>
                  <a:pt x="1032716" y="514413"/>
                </a:moveTo>
                <a:lnTo>
                  <a:pt x="1003900" y="514413"/>
                </a:lnTo>
                <a:lnTo>
                  <a:pt x="1003900" y="681947"/>
                </a:lnTo>
                <a:lnTo>
                  <a:pt x="1032716" y="681947"/>
                </a:lnTo>
                <a:lnTo>
                  <a:pt x="1032716" y="609572"/>
                </a:lnTo>
                <a:lnTo>
                  <a:pt x="1153005" y="609572"/>
                </a:lnTo>
                <a:lnTo>
                  <a:pt x="1153005" y="583437"/>
                </a:lnTo>
                <a:lnTo>
                  <a:pt x="1032716" y="583437"/>
                </a:lnTo>
                <a:lnTo>
                  <a:pt x="1032716" y="514413"/>
                </a:lnTo>
                <a:close/>
              </a:path>
              <a:path w="2094865" h="685800">
                <a:moveTo>
                  <a:pt x="1153005" y="609572"/>
                </a:moveTo>
                <a:lnTo>
                  <a:pt x="1124189" y="609572"/>
                </a:lnTo>
                <a:lnTo>
                  <a:pt x="1124189" y="681947"/>
                </a:lnTo>
                <a:lnTo>
                  <a:pt x="1153005" y="681947"/>
                </a:lnTo>
                <a:lnTo>
                  <a:pt x="1153005" y="609572"/>
                </a:lnTo>
                <a:close/>
              </a:path>
              <a:path w="2094865" h="685800">
                <a:moveTo>
                  <a:pt x="1153005" y="514413"/>
                </a:moveTo>
                <a:lnTo>
                  <a:pt x="1124189" y="514413"/>
                </a:lnTo>
                <a:lnTo>
                  <a:pt x="1124189" y="583437"/>
                </a:lnTo>
                <a:lnTo>
                  <a:pt x="1153005" y="583437"/>
                </a:lnTo>
                <a:lnTo>
                  <a:pt x="1153005" y="514413"/>
                </a:lnTo>
                <a:close/>
              </a:path>
              <a:path w="2094865" h="685800">
                <a:moveTo>
                  <a:pt x="1281473" y="511062"/>
                </a:moveTo>
                <a:lnTo>
                  <a:pt x="1246374" y="517795"/>
                </a:lnTo>
                <a:lnTo>
                  <a:pt x="1218815" y="536276"/>
                </a:lnTo>
                <a:lnTo>
                  <a:pt x="1200805" y="563930"/>
                </a:lnTo>
                <a:lnTo>
                  <a:pt x="1194355" y="598180"/>
                </a:lnTo>
                <a:lnTo>
                  <a:pt x="1200611" y="632571"/>
                </a:lnTo>
                <a:lnTo>
                  <a:pt x="1218270" y="660209"/>
                </a:lnTo>
                <a:lnTo>
                  <a:pt x="1245667" y="678612"/>
                </a:lnTo>
                <a:lnTo>
                  <a:pt x="1281137" y="685298"/>
                </a:lnTo>
                <a:lnTo>
                  <a:pt x="1305498" y="682507"/>
                </a:lnTo>
                <a:lnTo>
                  <a:pt x="1326246" y="674534"/>
                </a:lnTo>
                <a:lnTo>
                  <a:pt x="1343287" y="661974"/>
                </a:lnTo>
                <a:lnTo>
                  <a:pt x="1345805" y="658827"/>
                </a:lnTo>
                <a:lnTo>
                  <a:pt x="1281473" y="658827"/>
                </a:lnTo>
                <a:lnTo>
                  <a:pt x="1258562" y="654670"/>
                </a:lnTo>
                <a:lnTo>
                  <a:pt x="1240427" y="643163"/>
                </a:lnTo>
                <a:lnTo>
                  <a:pt x="1228322" y="625750"/>
                </a:lnTo>
                <a:lnTo>
                  <a:pt x="1223506" y="603876"/>
                </a:lnTo>
                <a:lnTo>
                  <a:pt x="1360884" y="603876"/>
                </a:lnTo>
                <a:lnTo>
                  <a:pt x="1361219" y="600190"/>
                </a:lnTo>
                <a:lnTo>
                  <a:pt x="1361219" y="595164"/>
                </a:lnTo>
                <a:lnTo>
                  <a:pt x="1358568" y="580421"/>
                </a:lnTo>
                <a:lnTo>
                  <a:pt x="1225516" y="580421"/>
                </a:lnTo>
                <a:lnTo>
                  <a:pt x="1232830" y="561830"/>
                </a:lnTo>
                <a:lnTo>
                  <a:pt x="1245578" y="548045"/>
                </a:lnTo>
                <a:lnTo>
                  <a:pt x="1262033" y="539475"/>
                </a:lnTo>
                <a:lnTo>
                  <a:pt x="1280467" y="536527"/>
                </a:lnTo>
                <a:lnTo>
                  <a:pt x="1339961" y="536527"/>
                </a:lnTo>
                <a:lnTo>
                  <a:pt x="1337680" y="533009"/>
                </a:lnTo>
                <a:lnTo>
                  <a:pt x="1312404" y="516664"/>
                </a:lnTo>
                <a:lnTo>
                  <a:pt x="1281473" y="511062"/>
                </a:lnTo>
                <a:close/>
              </a:path>
              <a:path w="2094865" h="685800">
                <a:moveTo>
                  <a:pt x="1333743" y="629676"/>
                </a:moveTo>
                <a:lnTo>
                  <a:pt x="1324822" y="641723"/>
                </a:lnTo>
                <a:lnTo>
                  <a:pt x="1313388" y="650911"/>
                </a:lnTo>
                <a:lnTo>
                  <a:pt x="1299064" y="656770"/>
                </a:lnTo>
                <a:lnTo>
                  <a:pt x="1281473" y="658827"/>
                </a:lnTo>
                <a:lnTo>
                  <a:pt x="1345805" y="658827"/>
                </a:lnTo>
                <a:lnTo>
                  <a:pt x="1356528" y="645424"/>
                </a:lnTo>
                <a:lnTo>
                  <a:pt x="1333743" y="629676"/>
                </a:lnTo>
                <a:close/>
              </a:path>
              <a:path w="2094865" h="685800">
                <a:moveTo>
                  <a:pt x="1339961" y="536527"/>
                </a:moveTo>
                <a:lnTo>
                  <a:pt x="1280467" y="536527"/>
                </a:lnTo>
                <a:lnTo>
                  <a:pt x="1298655" y="539522"/>
                </a:lnTo>
                <a:lnTo>
                  <a:pt x="1314142" y="548171"/>
                </a:lnTo>
                <a:lnTo>
                  <a:pt x="1325607" y="561971"/>
                </a:lnTo>
                <a:lnTo>
                  <a:pt x="1331733" y="580421"/>
                </a:lnTo>
                <a:lnTo>
                  <a:pt x="1358568" y="580421"/>
                </a:lnTo>
                <a:lnTo>
                  <a:pt x="1354790" y="559406"/>
                </a:lnTo>
                <a:lnTo>
                  <a:pt x="1339961" y="536527"/>
                </a:lnTo>
                <a:close/>
              </a:path>
              <a:path w="2094865" h="685800">
                <a:moveTo>
                  <a:pt x="1430934" y="514413"/>
                </a:moveTo>
                <a:lnTo>
                  <a:pt x="1402118" y="514413"/>
                </a:lnTo>
                <a:lnTo>
                  <a:pt x="1402118" y="681947"/>
                </a:lnTo>
                <a:lnTo>
                  <a:pt x="1430934" y="681947"/>
                </a:lnTo>
                <a:lnTo>
                  <a:pt x="1430934" y="609572"/>
                </a:lnTo>
                <a:lnTo>
                  <a:pt x="1551223" y="609572"/>
                </a:lnTo>
                <a:lnTo>
                  <a:pt x="1551223" y="583437"/>
                </a:lnTo>
                <a:lnTo>
                  <a:pt x="1430934" y="583437"/>
                </a:lnTo>
                <a:lnTo>
                  <a:pt x="1430934" y="514413"/>
                </a:lnTo>
                <a:close/>
              </a:path>
              <a:path w="2094865" h="685800">
                <a:moveTo>
                  <a:pt x="1551223" y="609572"/>
                </a:moveTo>
                <a:lnTo>
                  <a:pt x="1522408" y="609572"/>
                </a:lnTo>
                <a:lnTo>
                  <a:pt x="1522408" y="681947"/>
                </a:lnTo>
                <a:lnTo>
                  <a:pt x="1551223" y="681947"/>
                </a:lnTo>
                <a:lnTo>
                  <a:pt x="1551223" y="609572"/>
                </a:lnTo>
                <a:close/>
              </a:path>
              <a:path w="2094865" h="685800">
                <a:moveTo>
                  <a:pt x="1551223" y="514413"/>
                </a:moveTo>
                <a:lnTo>
                  <a:pt x="1522408" y="514413"/>
                </a:lnTo>
                <a:lnTo>
                  <a:pt x="1522408" y="583437"/>
                </a:lnTo>
                <a:lnTo>
                  <a:pt x="1551223" y="583437"/>
                </a:lnTo>
                <a:lnTo>
                  <a:pt x="1551223" y="514413"/>
                </a:lnTo>
                <a:close/>
              </a:path>
              <a:path w="2094865" h="685800">
                <a:moveTo>
                  <a:pt x="1666288" y="540883"/>
                </a:moveTo>
                <a:lnTo>
                  <a:pt x="1637472" y="540883"/>
                </a:lnTo>
                <a:lnTo>
                  <a:pt x="1637472" y="681947"/>
                </a:lnTo>
                <a:lnTo>
                  <a:pt x="1666288" y="681947"/>
                </a:lnTo>
                <a:lnTo>
                  <a:pt x="1666288" y="540883"/>
                </a:lnTo>
                <a:close/>
              </a:path>
              <a:path w="2094865" h="685800">
                <a:moveTo>
                  <a:pt x="1721909" y="514413"/>
                </a:moveTo>
                <a:lnTo>
                  <a:pt x="1584196" y="514413"/>
                </a:lnTo>
                <a:lnTo>
                  <a:pt x="1584196" y="540883"/>
                </a:lnTo>
                <a:lnTo>
                  <a:pt x="1721909" y="540883"/>
                </a:lnTo>
                <a:lnTo>
                  <a:pt x="1721909" y="514413"/>
                </a:lnTo>
                <a:close/>
              </a:path>
              <a:path w="2094865" h="685800">
                <a:moveTo>
                  <a:pt x="1824336" y="511062"/>
                </a:moveTo>
                <a:lnTo>
                  <a:pt x="1789274" y="517889"/>
                </a:lnTo>
                <a:lnTo>
                  <a:pt x="1761468" y="536527"/>
                </a:lnTo>
                <a:lnTo>
                  <a:pt x="1743150" y="564212"/>
                </a:lnTo>
                <a:lnTo>
                  <a:pt x="1736548" y="598180"/>
                </a:lnTo>
                <a:lnTo>
                  <a:pt x="1743150" y="632147"/>
                </a:lnTo>
                <a:lnTo>
                  <a:pt x="1761468" y="659832"/>
                </a:lnTo>
                <a:lnTo>
                  <a:pt x="1789274" y="678471"/>
                </a:lnTo>
                <a:lnTo>
                  <a:pt x="1824336" y="685298"/>
                </a:lnTo>
                <a:lnTo>
                  <a:pt x="1859204" y="678471"/>
                </a:lnTo>
                <a:lnTo>
                  <a:pt x="1886910" y="659832"/>
                </a:lnTo>
                <a:lnTo>
                  <a:pt x="1887795" y="658492"/>
                </a:lnTo>
                <a:lnTo>
                  <a:pt x="1824336" y="658492"/>
                </a:lnTo>
                <a:lnTo>
                  <a:pt x="1800525" y="653780"/>
                </a:lnTo>
                <a:lnTo>
                  <a:pt x="1782117" y="640901"/>
                </a:lnTo>
                <a:lnTo>
                  <a:pt x="1770243" y="621739"/>
                </a:lnTo>
                <a:lnTo>
                  <a:pt x="1766034" y="598180"/>
                </a:lnTo>
                <a:lnTo>
                  <a:pt x="1770243" y="574620"/>
                </a:lnTo>
                <a:lnTo>
                  <a:pt x="1782117" y="555459"/>
                </a:lnTo>
                <a:lnTo>
                  <a:pt x="1800525" y="542579"/>
                </a:lnTo>
                <a:lnTo>
                  <a:pt x="1824336" y="537868"/>
                </a:lnTo>
                <a:lnTo>
                  <a:pt x="1887795" y="537868"/>
                </a:lnTo>
                <a:lnTo>
                  <a:pt x="1886910" y="536527"/>
                </a:lnTo>
                <a:lnTo>
                  <a:pt x="1859204" y="517889"/>
                </a:lnTo>
                <a:lnTo>
                  <a:pt x="1824336" y="511062"/>
                </a:lnTo>
                <a:close/>
              </a:path>
              <a:path w="2094865" h="685800">
                <a:moveTo>
                  <a:pt x="1887795" y="537868"/>
                </a:moveTo>
                <a:lnTo>
                  <a:pt x="1824336" y="537868"/>
                </a:lnTo>
                <a:lnTo>
                  <a:pt x="1848094" y="542579"/>
                </a:lnTo>
                <a:lnTo>
                  <a:pt x="1866387" y="555459"/>
                </a:lnTo>
                <a:lnTo>
                  <a:pt x="1878145" y="574620"/>
                </a:lnTo>
                <a:lnTo>
                  <a:pt x="1882302" y="598180"/>
                </a:lnTo>
                <a:lnTo>
                  <a:pt x="1878145" y="621739"/>
                </a:lnTo>
                <a:lnTo>
                  <a:pt x="1866387" y="640901"/>
                </a:lnTo>
                <a:lnTo>
                  <a:pt x="1848094" y="653780"/>
                </a:lnTo>
                <a:lnTo>
                  <a:pt x="1824336" y="658492"/>
                </a:lnTo>
                <a:lnTo>
                  <a:pt x="1887795" y="658492"/>
                </a:lnTo>
                <a:lnTo>
                  <a:pt x="1905192" y="632147"/>
                </a:lnTo>
                <a:lnTo>
                  <a:pt x="1911788" y="598180"/>
                </a:lnTo>
                <a:lnTo>
                  <a:pt x="1905192" y="564212"/>
                </a:lnTo>
                <a:lnTo>
                  <a:pt x="1887795" y="537868"/>
                </a:lnTo>
                <a:close/>
              </a:path>
              <a:path w="2094865" h="685800">
                <a:moveTo>
                  <a:pt x="2026193" y="514413"/>
                </a:moveTo>
                <a:lnTo>
                  <a:pt x="1953148" y="514413"/>
                </a:lnTo>
                <a:lnTo>
                  <a:pt x="1953148" y="681947"/>
                </a:lnTo>
                <a:lnTo>
                  <a:pt x="2034235" y="681947"/>
                </a:lnTo>
                <a:lnTo>
                  <a:pt x="2061611" y="678031"/>
                </a:lnTo>
                <a:lnTo>
                  <a:pt x="2080349" y="667455"/>
                </a:lnTo>
                <a:lnTo>
                  <a:pt x="2087745" y="656817"/>
                </a:lnTo>
                <a:lnTo>
                  <a:pt x="1981964" y="656817"/>
                </a:lnTo>
                <a:lnTo>
                  <a:pt x="1981964" y="606892"/>
                </a:lnTo>
                <a:lnTo>
                  <a:pt x="2085369" y="606892"/>
                </a:lnTo>
                <a:lnTo>
                  <a:pt x="2079281" y="600096"/>
                </a:lnTo>
                <a:lnTo>
                  <a:pt x="2067072" y="592484"/>
                </a:lnTo>
                <a:lnTo>
                  <a:pt x="2074443" y="585662"/>
                </a:lnTo>
                <a:lnTo>
                  <a:pt x="2075682" y="583772"/>
                </a:lnTo>
                <a:lnTo>
                  <a:pt x="1981964" y="583772"/>
                </a:lnTo>
                <a:lnTo>
                  <a:pt x="1981964" y="539208"/>
                </a:lnTo>
                <a:lnTo>
                  <a:pt x="2078145" y="539208"/>
                </a:lnTo>
                <a:lnTo>
                  <a:pt x="2068915" y="527020"/>
                </a:lnTo>
                <a:lnTo>
                  <a:pt x="2050978" y="517716"/>
                </a:lnTo>
                <a:lnTo>
                  <a:pt x="2026193" y="514413"/>
                </a:lnTo>
                <a:close/>
              </a:path>
              <a:path w="2094865" h="685800">
                <a:moveTo>
                  <a:pt x="2085369" y="606892"/>
                </a:moveTo>
                <a:lnTo>
                  <a:pt x="2035910" y="606892"/>
                </a:lnTo>
                <a:lnTo>
                  <a:pt x="2047816" y="608504"/>
                </a:lnTo>
                <a:lnTo>
                  <a:pt x="2057020" y="613258"/>
                </a:lnTo>
                <a:lnTo>
                  <a:pt x="2062957" y="621027"/>
                </a:lnTo>
                <a:lnTo>
                  <a:pt x="2065061" y="631687"/>
                </a:lnTo>
                <a:lnTo>
                  <a:pt x="2062957" y="642398"/>
                </a:lnTo>
                <a:lnTo>
                  <a:pt x="2057020" y="650283"/>
                </a:lnTo>
                <a:lnTo>
                  <a:pt x="2047816" y="655152"/>
                </a:lnTo>
                <a:lnTo>
                  <a:pt x="2035910" y="656817"/>
                </a:lnTo>
                <a:lnTo>
                  <a:pt x="2087745" y="656817"/>
                </a:lnTo>
                <a:lnTo>
                  <a:pt x="2091108" y="651979"/>
                </a:lnTo>
                <a:lnTo>
                  <a:pt x="2094547" y="633362"/>
                </a:lnTo>
                <a:lnTo>
                  <a:pt x="2092893" y="620849"/>
                </a:lnTo>
                <a:lnTo>
                  <a:pt x="2087846" y="609656"/>
                </a:lnTo>
                <a:lnTo>
                  <a:pt x="2085369" y="606892"/>
                </a:lnTo>
                <a:close/>
              </a:path>
              <a:path w="2094865" h="685800">
                <a:moveTo>
                  <a:pt x="2078145" y="539208"/>
                </a:moveTo>
                <a:lnTo>
                  <a:pt x="2028539" y="539208"/>
                </a:lnTo>
                <a:lnTo>
                  <a:pt x="2038083" y="540307"/>
                </a:lnTo>
                <a:lnTo>
                  <a:pt x="2046339" y="543983"/>
                </a:lnTo>
                <a:lnTo>
                  <a:pt x="2052145" y="550799"/>
                </a:lnTo>
                <a:lnTo>
                  <a:pt x="2054339" y="561322"/>
                </a:lnTo>
                <a:lnTo>
                  <a:pt x="2052145" y="571898"/>
                </a:lnTo>
                <a:lnTo>
                  <a:pt x="2046339" y="578830"/>
                </a:lnTo>
                <a:lnTo>
                  <a:pt x="2038083" y="582620"/>
                </a:lnTo>
                <a:lnTo>
                  <a:pt x="2028539" y="583772"/>
                </a:lnTo>
                <a:lnTo>
                  <a:pt x="2075682" y="583772"/>
                </a:lnTo>
                <a:lnTo>
                  <a:pt x="2079553" y="577866"/>
                </a:lnTo>
                <a:lnTo>
                  <a:pt x="2082527" y="569254"/>
                </a:lnTo>
                <a:lnTo>
                  <a:pt x="2083490" y="559982"/>
                </a:lnTo>
                <a:lnTo>
                  <a:pt x="2079815" y="541412"/>
                </a:lnTo>
                <a:lnTo>
                  <a:pt x="2078145" y="539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03450" y="3904554"/>
            <a:ext cx="1604010" cy="713740"/>
          </a:xfrm>
          <a:custGeom>
            <a:avLst/>
            <a:gdLst/>
            <a:ahLst/>
            <a:cxnLst/>
            <a:rect l="l" t="t" r="r" b="b"/>
            <a:pathLst>
              <a:path w="1604009" h="713739">
                <a:moveTo>
                  <a:pt x="122970" y="0"/>
                </a:moveTo>
                <a:lnTo>
                  <a:pt x="74919" y="9507"/>
                </a:lnTo>
                <a:lnTo>
                  <a:pt x="35852" y="35601"/>
                </a:lnTo>
                <a:lnTo>
                  <a:pt x="9601" y="74636"/>
                </a:lnTo>
                <a:lnTo>
                  <a:pt x="0" y="122970"/>
                </a:lnTo>
                <a:lnTo>
                  <a:pt x="9601" y="171303"/>
                </a:lnTo>
                <a:lnTo>
                  <a:pt x="35852" y="210339"/>
                </a:lnTo>
                <a:lnTo>
                  <a:pt x="74919" y="236432"/>
                </a:lnTo>
                <a:lnTo>
                  <a:pt x="122970" y="245940"/>
                </a:lnTo>
                <a:lnTo>
                  <a:pt x="155476" y="241882"/>
                </a:lnTo>
                <a:lnTo>
                  <a:pt x="184497" y="230317"/>
                </a:lnTo>
                <a:lnTo>
                  <a:pt x="203244" y="216454"/>
                </a:lnTo>
                <a:lnTo>
                  <a:pt x="122970" y="216454"/>
                </a:lnTo>
                <a:lnTo>
                  <a:pt x="86766" y="209197"/>
                </a:lnTo>
                <a:lnTo>
                  <a:pt x="57757" y="189313"/>
                </a:lnTo>
                <a:lnTo>
                  <a:pt x="38485" y="159628"/>
                </a:lnTo>
                <a:lnTo>
                  <a:pt x="31496" y="122970"/>
                </a:lnTo>
                <a:lnTo>
                  <a:pt x="38485" y="86311"/>
                </a:lnTo>
                <a:lnTo>
                  <a:pt x="57757" y="56626"/>
                </a:lnTo>
                <a:lnTo>
                  <a:pt x="86766" y="36742"/>
                </a:lnTo>
                <a:lnTo>
                  <a:pt x="122970" y="29486"/>
                </a:lnTo>
                <a:lnTo>
                  <a:pt x="203244" y="29486"/>
                </a:lnTo>
                <a:lnTo>
                  <a:pt x="184497" y="15622"/>
                </a:lnTo>
                <a:lnTo>
                  <a:pt x="155476" y="4057"/>
                </a:lnTo>
                <a:lnTo>
                  <a:pt x="122970" y="0"/>
                </a:lnTo>
                <a:close/>
              </a:path>
              <a:path w="1604009" h="713739">
                <a:moveTo>
                  <a:pt x="202046" y="172560"/>
                </a:moveTo>
                <a:lnTo>
                  <a:pt x="187664" y="190585"/>
                </a:lnTo>
                <a:lnTo>
                  <a:pt x="169418" y="204433"/>
                </a:lnTo>
                <a:lnTo>
                  <a:pt x="147718" y="213318"/>
                </a:lnTo>
                <a:lnTo>
                  <a:pt x="122970" y="216454"/>
                </a:lnTo>
                <a:lnTo>
                  <a:pt x="203244" y="216454"/>
                </a:lnTo>
                <a:lnTo>
                  <a:pt x="209056" y="212155"/>
                </a:lnTo>
                <a:lnTo>
                  <a:pt x="228181" y="188308"/>
                </a:lnTo>
                <a:lnTo>
                  <a:pt x="202046" y="172560"/>
                </a:lnTo>
                <a:close/>
              </a:path>
              <a:path w="1604009" h="713739">
                <a:moveTo>
                  <a:pt x="203244" y="29486"/>
                </a:moveTo>
                <a:lnTo>
                  <a:pt x="122970" y="29486"/>
                </a:lnTo>
                <a:lnTo>
                  <a:pt x="147718" y="32622"/>
                </a:lnTo>
                <a:lnTo>
                  <a:pt x="169418" y="41506"/>
                </a:lnTo>
                <a:lnTo>
                  <a:pt x="187664" y="55354"/>
                </a:lnTo>
                <a:lnTo>
                  <a:pt x="202046" y="73379"/>
                </a:lnTo>
                <a:lnTo>
                  <a:pt x="228181" y="57631"/>
                </a:lnTo>
                <a:lnTo>
                  <a:pt x="209056" y="33784"/>
                </a:lnTo>
                <a:lnTo>
                  <a:pt x="203244" y="29486"/>
                </a:lnTo>
                <a:close/>
              </a:path>
              <a:path w="1604009" h="713739">
                <a:moveTo>
                  <a:pt x="339387" y="71034"/>
                </a:moveTo>
                <a:lnTo>
                  <a:pt x="304325" y="77861"/>
                </a:lnTo>
                <a:lnTo>
                  <a:pt x="276520" y="96499"/>
                </a:lnTo>
                <a:lnTo>
                  <a:pt x="258201" y="124184"/>
                </a:lnTo>
                <a:lnTo>
                  <a:pt x="251599" y="158152"/>
                </a:lnTo>
                <a:lnTo>
                  <a:pt x="258201" y="192119"/>
                </a:lnTo>
                <a:lnTo>
                  <a:pt x="276520" y="219804"/>
                </a:lnTo>
                <a:lnTo>
                  <a:pt x="304325" y="238443"/>
                </a:lnTo>
                <a:lnTo>
                  <a:pt x="339387" y="245270"/>
                </a:lnTo>
                <a:lnTo>
                  <a:pt x="374255" y="238443"/>
                </a:lnTo>
                <a:lnTo>
                  <a:pt x="401961" y="219804"/>
                </a:lnTo>
                <a:lnTo>
                  <a:pt x="402846" y="218464"/>
                </a:lnTo>
                <a:lnTo>
                  <a:pt x="339387" y="218464"/>
                </a:lnTo>
                <a:lnTo>
                  <a:pt x="315576" y="213752"/>
                </a:lnTo>
                <a:lnTo>
                  <a:pt x="297168" y="200873"/>
                </a:lnTo>
                <a:lnTo>
                  <a:pt x="285294" y="181711"/>
                </a:lnTo>
                <a:lnTo>
                  <a:pt x="281085" y="158152"/>
                </a:lnTo>
                <a:lnTo>
                  <a:pt x="285294" y="134592"/>
                </a:lnTo>
                <a:lnTo>
                  <a:pt x="297168" y="115431"/>
                </a:lnTo>
                <a:lnTo>
                  <a:pt x="315576" y="102551"/>
                </a:lnTo>
                <a:lnTo>
                  <a:pt x="339387" y="97839"/>
                </a:lnTo>
                <a:lnTo>
                  <a:pt x="402846" y="97839"/>
                </a:lnTo>
                <a:lnTo>
                  <a:pt x="401961" y="96499"/>
                </a:lnTo>
                <a:lnTo>
                  <a:pt x="374255" y="77861"/>
                </a:lnTo>
                <a:lnTo>
                  <a:pt x="339387" y="71034"/>
                </a:lnTo>
                <a:close/>
              </a:path>
              <a:path w="1604009" h="713739">
                <a:moveTo>
                  <a:pt x="402846" y="97839"/>
                </a:moveTo>
                <a:lnTo>
                  <a:pt x="339387" y="97839"/>
                </a:lnTo>
                <a:lnTo>
                  <a:pt x="363146" y="102551"/>
                </a:lnTo>
                <a:lnTo>
                  <a:pt x="381438" y="115431"/>
                </a:lnTo>
                <a:lnTo>
                  <a:pt x="393197" y="134592"/>
                </a:lnTo>
                <a:lnTo>
                  <a:pt x="397354" y="158152"/>
                </a:lnTo>
                <a:lnTo>
                  <a:pt x="393197" y="181711"/>
                </a:lnTo>
                <a:lnTo>
                  <a:pt x="381438" y="200873"/>
                </a:lnTo>
                <a:lnTo>
                  <a:pt x="363146" y="213752"/>
                </a:lnTo>
                <a:lnTo>
                  <a:pt x="339387" y="218464"/>
                </a:lnTo>
                <a:lnTo>
                  <a:pt x="402846" y="218464"/>
                </a:lnTo>
                <a:lnTo>
                  <a:pt x="420243" y="192119"/>
                </a:lnTo>
                <a:lnTo>
                  <a:pt x="426840" y="158152"/>
                </a:lnTo>
                <a:lnTo>
                  <a:pt x="420243" y="124184"/>
                </a:lnTo>
                <a:lnTo>
                  <a:pt x="402846" y="97839"/>
                </a:lnTo>
                <a:close/>
              </a:path>
              <a:path w="1604009" h="713739">
                <a:moveTo>
                  <a:pt x="469257" y="196685"/>
                </a:moveTo>
                <a:lnTo>
                  <a:pt x="447813" y="211093"/>
                </a:lnTo>
                <a:lnTo>
                  <a:pt x="461226" y="226186"/>
                </a:lnTo>
                <a:lnTo>
                  <a:pt x="477215" y="236851"/>
                </a:lnTo>
                <a:lnTo>
                  <a:pt x="495592" y="243181"/>
                </a:lnTo>
                <a:lnTo>
                  <a:pt x="516167" y="245270"/>
                </a:lnTo>
                <a:lnTo>
                  <a:pt x="545051" y="241285"/>
                </a:lnTo>
                <a:lnTo>
                  <a:pt x="565799" y="230485"/>
                </a:lnTo>
                <a:lnTo>
                  <a:pt x="573685" y="220474"/>
                </a:lnTo>
                <a:lnTo>
                  <a:pt x="515162" y="220474"/>
                </a:lnTo>
                <a:lnTo>
                  <a:pt x="500780" y="218736"/>
                </a:lnTo>
                <a:lnTo>
                  <a:pt x="488314" y="213857"/>
                </a:lnTo>
                <a:lnTo>
                  <a:pt x="477796" y="206339"/>
                </a:lnTo>
                <a:lnTo>
                  <a:pt x="469257" y="196685"/>
                </a:lnTo>
                <a:close/>
              </a:path>
              <a:path w="1604009" h="713739">
                <a:moveTo>
                  <a:pt x="568827" y="95159"/>
                </a:moveTo>
                <a:lnTo>
                  <a:pt x="515497" y="95159"/>
                </a:lnTo>
                <a:lnTo>
                  <a:pt x="528915" y="96714"/>
                </a:lnTo>
                <a:lnTo>
                  <a:pt x="539161" y="101316"/>
                </a:lnTo>
                <a:lnTo>
                  <a:pt x="545700" y="108871"/>
                </a:lnTo>
                <a:lnTo>
                  <a:pt x="547999" y="119284"/>
                </a:lnTo>
                <a:lnTo>
                  <a:pt x="545868" y="129786"/>
                </a:lnTo>
                <a:lnTo>
                  <a:pt x="539747" y="137210"/>
                </a:lnTo>
                <a:lnTo>
                  <a:pt x="530046" y="141618"/>
                </a:lnTo>
                <a:lnTo>
                  <a:pt x="517172" y="143074"/>
                </a:lnTo>
                <a:lnTo>
                  <a:pt x="492377" y="143074"/>
                </a:lnTo>
                <a:lnTo>
                  <a:pt x="492377" y="166528"/>
                </a:lnTo>
                <a:lnTo>
                  <a:pt x="517507" y="166528"/>
                </a:lnTo>
                <a:lnTo>
                  <a:pt x="533570" y="168356"/>
                </a:lnTo>
                <a:lnTo>
                  <a:pt x="544732" y="173607"/>
                </a:lnTo>
                <a:lnTo>
                  <a:pt x="551244" y="181936"/>
                </a:lnTo>
                <a:lnTo>
                  <a:pt x="553360" y="192999"/>
                </a:lnTo>
                <a:lnTo>
                  <a:pt x="551255" y="203794"/>
                </a:lnTo>
                <a:lnTo>
                  <a:pt x="544564" y="212517"/>
                </a:lnTo>
                <a:lnTo>
                  <a:pt x="532721" y="218349"/>
                </a:lnTo>
                <a:lnTo>
                  <a:pt x="515162" y="220474"/>
                </a:lnTo>
                <a:lnTo>
                  <a:pt x="573685" y="220474"/>
                </a:lnTo>
                <a:lnTo>
                  <a:pt x="578317" y="214595"/>
                </a:lnTo>
                <a:lnTo>
                  <a:pt x="582511" y="195344"/>
                </a:lnTo>
                <a:lnTo>
                  <a:pt x="580659" y="181936"/>
                </a:lnTo>
                <a:lnTo>
                  <a:pt x="575348" y="170256"/>
                </a:lnTo>
                <a:lnTo>
                  <a:pt x="566820" y="160618"/>
                </a:lnTo>
                <a:lnTo>
                  <a:pt x="555370" y="153461"/>
                </a:lnTo>
                <a:lnTo>
                  <a:pt x="564501" y="146587"/>
                </a:lnTo>
                <a:lnTo>
                  <a:pt x="570867" y="138173"/>
                </a:lnTo>
                <a:lnTo>
                  <a:pt x="574595" y="128441"/>
                </a:lnTo>
                <a:lnTo>
                  <a:pt x="575809" y="117608"/>
                </a:lnTo>
                <a:lnTo>
                  <a:pt x="572061" y="99447"/>
                </a:lnTo>
                <a:lnTo>
                  <a:pt x="568827" y="95159"/>
                </a:lnTo>
                <a:close/>
              </a:path>
              <a:path w="1604009" h="713739">
                <a:moveTo>
                  <a:pt x="516837" y="71034"/>
                </a:moveTo>
                <a:lnTo>
                  <a:pt x="497613" y="73055"/>
                </a:lnTo>
                <a:lnTo>
                  <a:pt x="480398" y="78908"/>
                </a:lnTo>
                <a:lnTo>
                  <a:pt x="465572" y="88280"/>
                </a:lnTo>
                <a:lnTo>
                  <a:pt x="453509" y="100855"/>
                </a:lnTo>
                <a:lnTo>
                  <a:pt x="473948" y="115598"/>
                </a:lnTo>
                <a:lnTo>
                  <a:pt x="482372" y="106892"/>
                </a:lnTo>
                <a:lnTo>
                  <a:pt x="492335" y="100478"/>
                </a:lnTo>
                <a:lnTo>
                  <a:pt x="503492" y="96515"/>
                </a:lnTo>
                <a:lnTo>
                  <a:pt x="515497" y="95159"/>
                </a:lnTo>
                <a:lnTo>
                  <a:pt x="568827" y="95159"/>
                </a:lnTo>
                <a:lnTo>
                  <a:pt x="560899" y="84646"/>
                </a:lnTo>
                <a:lnTo>
                  <a:pt x="542449" y="74683"/>
                </a:lnTo>
                <a:lnTo>
                  <a:pt x="516837" y="71034"/>
                </a:lnTo>
                <a:close/>
              </a:path>
              <a:path w="1604009" h="713739">
                <a:moveTo>
                  <a:pt x="795478" y="215448"/>
                </a:moveTo>
                <a:lnTo>
                  <a:pt x="609180" y="215448"/>
                </a:lnTo>
                <a:lnTo>
                  <a:pt x="609180" y="284137"/>
                </a:lnTo>
                <a:lnTo>
                  <a:pt x="636320" y="284137"/>
                </a:lnTo>
                <a:lnTo>
                  <a:pt x="636320" y="241919"/>
                </a:lnTo>
                <a:lnTo>
                  <a:pt x="795478" y="241919"/>
                </a:lnTo>
                <a:lnTo>
                  <a:pt x="795478" y="215448"/>
                </a:lnTo>
                <a:close/>
              </a:path>
              <a:path w="1604009" h="713739">
                <a:moveTo>
                  <a:pt x="795478" y="241919"/>
                </a:moveTo>
                <a:lnTo>
                  <a:pt x="768337" y="241919"/>
                </a:lnTo>
                <a:lnTo>
                  <a:pt x="768337" y="284137"/>
                </a:lnTo>
                <a:lnTo>
                  <a:pt x="795478" y="284137"/>
                </a:lnTo>
                <a:lnTo>
                  <a:pt x="795478" y="241919"/>
                </a:lnTo>
                <a:close/>
              </a:path>
              <a:path w="1604009" h="713739">
                <a:moveTo>
                  <a:pt x="770348" y="74385"/>
                </a:moveTo>
                <a:lnTo>
                  <a:pt x="637326" y="74385"/>
                </a:lnTo>
                <a:lnTo>
                  <a:pt x="637326" y="161167"/>
                </a:lnTo>
                <a:lnTo>
                  <a:pt x="635347" y="188732"/>
                </a:lnTo>
                <a:lnTo>
                  <a:pt x="630038" y="205271"/>
                </a:lnTo>
                <a:lnTo>
                  <a:pt x="622342" y="213328"/>
                </a:lnTo>
                <a:lnTo>
                  <a:pt x="613201" y="215448"/>
                </a:lnTo>
                <a:lnTo>
                  <a:pt x="655754" y="215448"/>
                </a:lnTo>
                <a:lnTo>
                  <a:pt x="660063" y="207182"/>
                </a:lnTo>
                <a:lnTo>
                  <a:pt x="663335" y="197062"/>
                </a:lnTo>
                <a:lnTo>
                  <a:pt x="665414" y="183737"/>
                </a:lnTo>
                <a:lnTo>
                  <a:pt x="666142" y="165858"/>
                </a:lnTo>
                <a:lnTo>
                  <a:pt x="666142" y="100855"/>
                </a:lnTo>
                <a:lnTo>
                  <a:pt x="770348" y="100855"/>
                </a:lnTo>
                <a:lnTo>
                  <a:pt x="770348" y="74385"/>
                </a:lnTo>
                <a:close/>
              </a:path>
              <a:path w="1604009" h="713739">
                <a:moveTo>
                  <a:pt x="770348" y="100855"/>
                </a:moveTo>
                <a:lnTo>
                  <a:pt x="741532" y="100855"/>
                </a:lnTo>
                <a:lnTo>
                  <a:pt x="741532" y="215448"/>
                </a:lnTo>
                <a:lnTo>
                  <a:pt x="770348" y="215448"/>
                </a:lnTo>
                <a:lnTo>
                  <a:pt x="770348" y="100855"/>
                </a:lnTo>
                <a:close/>
              </a:path>
              <a:path w="1604009" h="713739">
                <a:moveTo>
                  <a:pt x="900763" y="71034"/>
                </a:moveTo>
                <a:lnTo>
                  <a:pt x="868146" y="77908"/>
                </a:lnTo>
                <a:lnTo>
                  <a:pt x="842126" y="96625"/>
                </a:lnTo>
                <a:lnTo>
                  <a:pt x="824901" y="124326"/>
                </a:lnTo>
                <a:lnTo>
                  <a:pt x="818671" y="158152"/>
                </a:lnTo>
                <a:lnTo>
                  <a:pt x="824901" y="191978"/>
                </a:lnTo>
                <a:lnTo>
                  <a:pt x="842126" y="219679"/>
                </a:lnTo>
                <a:lnTo>
                  <a:pt x="868146" y="238395"/>
                </a:lnTo>
                <a:lnTo>
                  <a:pt x="900763" y="245270"/>
                </a:lnTo>
                <a:lnTo>
                  <a:pt x="919024" y="242976"/>
                </a:lnTo>
                <a:lnTo>
                  <a:pt x="935526" y="236725"/>
                </a:lnTo>
                <a:lnTo>
                  <a:pt x="949389" y="227459"/>
                </a:lnTo>
                <a:lnTo>
                  <a:pt x="957289" y="218799"/>
                </a:lnTo>
                <a:lnTo>
                  <a:pt x="905119" y="218799"/>
                </a:lnTo>
                <a:lnTo>
                  <a:pt x="881889" y="214082"/>
                </a:lnTo>
                <a:lnTo>
                  <a:pt x="863779" y="201166"/>
                </a:lnTo>
                <a:lnTo>
                  <a:pt x="852015" y="181905"/>
                </a:lnTo>
                <a:lnTo>
                  <a:pt x="847822" y="158152"/>
                </a:lnTo>
                <a:lnTo>
                  <a:pt x="852015" y="134399"/>
                </a:lnTo>
                <a:lnTo>
                  <a:pt x="863779" y="115137"/>
                </a:lnTo>
                <a:lnTo>
                  <a:pt x="881889" y="102222"/>
                </a:lnTo>
                <a:lnTo>
                  <a:pt x="905119" y="97504"/>
                </a:lnTo>
                <a:lnTo>
                  <a:pt x="957289" y="97504"/>
                </a:lnTo>
                <a:lnTo>
                  <a:pt x="949389" y="88845"/>
                </a:lnTo>
                <a:lnTo>
                  <a:pt x="935526" y="79578"/>
                </a:lnTo>
                <a:lnTo>
                  <a:pt x="919024" y="73327"/>
                </a:lnTo>
                <a:lnTo>
                  <a:pt x="900763" y="71034"/>
                </a:lnTo>
                <a:close/>
              </a:path>
              <a:path w="1604009" h="713739">
                <a:moveTo>
                  <a:pt x="988551" y="216119"/>
                </a:moveTo>
                <a:lnTo>
                  <a:pt x="959735" y="216119"/>
                </a:lnTo>
                <a:lnTo>
                  <a:pt x="959735" y="241919"/>
                </a:lnTo>
                <a:lnTo>
                  <a:pt x="988551" y="241919"/>
                </a:lnTo>
                <a:lnTo>
                  <a:pt x="988551" y="216119"/>
                </a:lnTo>
                <a:close/>
              </a:path>
              <a:path w="1604009" h="713739">
                <a:moveTo>
                  <a:pt x="957289" y="97504"/>
                </a:moveTo>
                <a:lnTo>
                  <a:pt x="905119" y="97504"/>
                </a:lnTo>
                <a:lnTo>
                  <a:pt x="928296" y="102222"/>
                </a:lnTo>
                <a:lnTo>
                  <a:pt x="946290" y="115137"/>
                </a:lnTo>
                <a:lnTo>
                  <a:pt x="957939" y="134399"/>
                </a:lnTo>
                <a:lnTo>
                  <a:pt x="962080" y="158152"/>
                </a:lnTo>
                <a:lnTo>
                  <a:pt x="957939" y="181905"/>
                </a:lnTo>
                <a:lnTo>
                  <a:pt x="946290" y="201166"/>
                </a:lnTo>
                <a:lnTo>
                  <a:pt x="928296" y="214082"/>
                </a:lnTo>
                <a:lnTo>
                  <a:pt x="905119" y="218799"/>
                </a:lnTo>
                <a:lnTo>
                  <a:pt x="957289" y="218799"/>
                </a:lnTo>
                <a:lnTo>
                  <a:pt x="959735" y="216119"/>
                </a:lnTo>
                <a:lnTo>
                  <a:pt x="988551" y="216119"/>
                </a:lnTo>
                <a:lnTo>
                  <a:pt x="988551" y="100185"/>
                </a:lnTo>
                <a:lnTo>
                  <a:pt x="959735" y="100185"/>
                </a:lnTo>
                <a:lnTo>
                  <a:pt x="957289" y="97504"/>
                </a:lnTo>
                <a:close/>
              </a:path>
              <a:path w="1604009" h="713739">
                <a:moveTo>
                  <a:pt x="988551" y="74385"/>
                </a:moveTo>
                <a:lnTo>
                  <a:pt x="959735" y="74385"/>
                </a:lnTo>
                <a:lnTo>
                  <a:pt x="959735" y="100185"/>
                </a:lnTo>
                <a:lnTo>
                  <a:pt x="988551" y="100185"/>
                </a:lnTo>
                <a:lnTo>
                  <a:pt x="988551" y="74385"/>
                </a:lnTo>
                <a:close/>
              </a:path>
              <a:path w="1604009" h="713739">
                <a:moveTo>
                  <a:pt x="1071606" y="74385"/>
                </a:moveTo>
                <a:lnTo>
                  <a:pt x="1042790" y="74385"/>
                </a:lnTo>
                <a:lnTo>
                  <a:pt x="1042790" y="241919"/>
                </a:lnTo>
                <a:lnTo>
                  <a:pt x="1071606" y="241919"/>
                </a:lnTo>
                <a:lnTo>
                  <a:pt x="1071606" y="169544"/>
                </a:lnTo>
                <a:lnTo>
                  <a:pt x="1191895" y="169544"/>
                </a:lnTo>
                <a:lnTo>
                  <a:pt x="1191895" y="143409"/>
                </a:lnTo>
                <a:lnTo>
                  <a:pt x="1071606" y="143409"/>
                </a:lnTo>
                <a:lnTo>
                  <a:pt x="1071606" y="74385"/>
                </a:lnTo>
                <a:close/>
              </a:path>
              <a:path w="1604009" h="713739">
                <a:moveTo>
                  <a:pt x="1191895" y="169544"/>
                </a:moveTo>
                <a:lnTo>
                  <a:pt x="1163079" y="169544"/>
                </a:lnTo>
                <a:lnTo>
                  <a:pt x="1163079" y="241919"/>
                </a:lnTo>
                <a:lnTo>
                  <a:pt x="1191895" y="241919"/>
                </a:lnTo>
                <a:lnTo>
                  <a:pt x="1191895" y="169544"/>
                </a:lnTo>
                <a:close/>
              </a:path>
              <a:path w="1604009" h="713739">
                <a:moveTo>
                  <a:pt x="1191895" y="74385"/>
                </a:moveTo>
                <a:lnTo>
                  <a:pt x="1163079" y="74385"/>
                </a:lnTo>
                <a:lnTo>
                  <a:pt x="1163079" y="143409"/>
                </a:lnTo>
                <a:lnTo>
                  <a:pt x="1191895" y="143409"/>
                </a:lnTo>
                <a:lnTo>
                  <a:pt x="1191895" y="74385"/>
                </a:lnTo>
                <a:close/>
              </a:path>
              <a:path w="1604009" h="713739">
                <a:moveTo>
                  <a:pt x="1275128" y="74385"/>
                </a:moveTo>
                <a:lnTo>
                  <a:pt x="1246312" y="74385"/>
                </a:lnTo>
                <a:lnTo>
                  <a:pt x="1246312" y="241919"/>
                </a:lnTo>
                <a:lnTo>
                  <a:pt x="1272113" y="241919"/>
                </a:lnTo>
                <a:lnTo>
                  <a:pt x="1306523" y="197020"/>
                </a:lnTo>
                <a:lnTo>
                  <a:pt x="1275128" y="197020"/>
                </a:lnTo>
                <a:lnTo>
                  <a:pt x="1275128" y="74385"/>
                </a:lnTo>
                <a:close/>
              </a:path>
              <a:path w="1604009" h="713739">
                <a:moveTo>
                  <a:pt x="1395093" y="118614"/>
                </a:moveTo>
                <a:lnTo>
                  <a:pt x="1366612" y="118614"/>
                </a:lnTo>
                <a:lnTo>
                  <a:pt x="1366612" y="241919"/>
                </a:lnTo>
                <a:lnTo>
                  <a:pt x="1395093" y="241919"/>
                </a:lnTo>
                <a:lnTo>
                  <a:pt x="1395093" y="118614"/>
                </a:lnTo>
                <a:close/>
              </a:path>
              <a:path w="1604009" h="713739">
                <a:moveTo>
                  <a:pt x="1395093" y="74385"/>
                </a:moveTo>
                <a:lnTo>
                  <a:pt x="1369617" y="74385"/>
                </a:lnTo>
                <a:lnTo>
                  <a:pt x="1275128" y="197020"/>
                </a:lnTo>
                <a:lnTo>
                  <a:pt x="1306523" y="197020"/>
                </a:lnTo>
                <a:lnTo>
                  <a:pt x="1366612" y="118614"/>
                </a:lnTo>
                <a:lnTo>
                  <a:pt x="1395093" y="118614"/>
                </a:lnTo>
                <a:lnTo>
                  <a:pt x="1395093" y="74385"/>
                </a:lnTo>
                <a:close/>
              </a:path>
              <a:path w="1604009" h="713739">
                <a:moveTo>
                  <a:pt x="1523896" y="71034"/>
                </a:moveTo>
                <a:lnTo>
                  <a:pt x="1488797" y="77767"/>
                </a:lnTo>
                <a:lnTo>
                  <a:pt x="1461238" y="96248"/>
                </a:lnTo>
                <a:lnTo>
                  <a:pt x="1443228" y="123901"/>
                </a:lnTo>
                <a:lnTo>
                  <a:pt x="1436778" y="158152"/>
                </a:lnTo>
                <a:lnTo>
                  <a:pt x="1443034" y="192543"/>
                </a:lnTo>
                <a:lnTo>
                  <a:pt x="1460693" y="220181"/>
                </a:lnTo>
                <a:lnTo>
                  <a:pt x="1488090" y="238584"/>
                </a:lnTo>
                <a:lnTo>
                  <a:pt x="1523560" y="245270"/>
                </a:lnTo>
                <a:lnTo>
                  <a:pt x="1547921" y="242479"/>
                </a:lnTo>
                <a:lnTo>
                  <a:pt x="1568669" y="234505"/>
                </a:lnTo>
                <a:lnTo>
                  <a:pt x="1585710" y="221946"/>
                </a:lnTo>
                <a:lnTo>
                  <a:pt x="1588228" y="218799"/>
                </a:lnTo>
                <a:lnTo>
                  <a:pt x="1523896" y="218799"/>
                </a:lnTo>
                <a:lnTo>
                  <a:pt x="1500985" y="214642"/>
                </a:lnTo>
                <a:lnTo>
                  <a:pt x="1482850" y="203135"/>
                </a:lnTo>
                <a:lnTo>
                  <a:pt x="1470745" y="185722"/>
                </a:lnTo>
                <a:lnTo>
                  <a:pt x="1465929" y="163848"/>
                </a:lnTo>
                <a:lnTo>
                  <a:pt x="1603307" y="163848"/>
                </a:lnTo>
                <a:lnTo>
                  <a:pt x="1603642" y="160162"/>
                </a:lnTo>
                <a:lnTo>
                  <a:pt x="1603642" y="155136"/>
                </a:lnTo>
                <a:lnTo>
                  <a:pt x="1600991" y="140393"/>
                </a:lnTo>
                <a:lnTo>
                  <a:pt x="1467939" y="140393"/>
                </a:lnTo>
                <a:lnTo>
                  <a:pt x="1475253" y="121802"/>
                </a:lnTo>
                <a:lnTo>
                  <a:pt x="1488001" y="108017"/>
                </a:lnTo>
                <a:lnTo>
                  <a:pt x="1504456" y="99447"/>
                </a:lnTo>
                <a:lnTo>
                  <a:pt x="1522890" y="96499"/>
                </a:lnTo>
                <a:lnTo>
                  <a:pt x="1582384" y="96499"/>
                </a:lnTo>
                <a:lnTo>
                  <a:pt x="1580103" y="92981"/>
                </a:lnTo>
                <a:lnTo>
                  <a:pt x="1554827" y="76636"/>
                </a:lnTo>
                <a:lnTo>
                  <a:pt x="1523896" y="71034"/>
                </a:lnTo>
                <a:close/>
              </a:path>
              <a:path w="1604009" h="713739">
                <a:moveTo>
                  <a:pt x="1576166" y="189648"/>
                </a:moveTo>
                <a:lnTo>
                  <a:pt x="1567245" y="201695"/>
                </a:lnTo>
                <a:lnTo>
                  <a:pt x="1555811" y="210883"/>
                </a:lnTo>
                <a:lnTo>
                  <a:pt x="1541487" y="216742"/>
                </a:lnTo>
                <a:lnTo>
                  <a:pt x="1523896" y="218799"/>
                </a:lnTo>
                <a:lnTo>
                  <a:pt x="1588228" y="218799"/>
                </a:lnTo>
                <a:lnTo>
                  <a:pt x="1598951" y="205396"/>
                </a:lnTo>
                <a:lnTo>
                  <a:pt x="1576166" y="189648"/>
                </a:lnTo>
                <a:close/>
              </a:path>
              <a:path w="1604009" h="713739">
                <a:moveTo>
                  <a:pt x="1582384" y="96499"/>
                </a:moveTo>
                <a:lnTo>
                  <a:pt x="1522890" y="96499"/>
                </a:lnTo>
                <a:lnTo>
                  <a:pt x="1541078" y="99494"/>
                </a:lnTo>
                <a:lnTo>
                  <a:pt x="1556565" y="108143"/>
                </a:lnTo>
                <a:lnTo>
                  <a:pt x="1568030" y="121943"/>
                </a:lnTo>
                <a:lnTo>
                  <a:pt x="1574156" y="140393"/>
                </a:lnTo>
                <a:lnTo>
                  <a:pt x="1600991" y="140393"/>
                </a:lnTo>
                <a:lnTo>
                  <a:pt x="1597213" y="119378"/>
                </a:lnTo>
                <a:lnTo>
                  <a:pt x="1582384" y="96499"/>
                </a:lnTo>
                <a:close/>
              </a:path>
              <a:path w="1604009" h="713739">
                <a:moveTo>
                  <a:pt x="338193" y="644754"/>
                </a:moveTo>
                <a:lnTo>
                  <a:pt x="151896" y="644754"/>
                </a:lnTo>
                <a:lnTo>
                  <a:pt x="151896" y="713443"/>
                </a:lnTo>
                <a:lnTo>
                  <a:pt x="179037" y="713443"/>
                </a:lnTo>
                <a:lnTo>
                  <a:pt x="179037" y="671225"/>
                </a:lnTo>
                <a:lnTo>
                  <a:pt x="338193" y="671225"/>
                </a:lnTo>
                <a:lnTo>
                  <a:pt x="338193" y="644754"/>
                </a:lnTo>
                <a:close/>
              </a:path>
              <a:path w="1604009" h="713739">
                <a:moveTo>
                  <a:pt x="338193" y="671225"/>
                </a:moveTo>
                <a:lnTo>
                  <a:pt x="311053" y="671225"/>
                </a:lnTo>
                <a:lnTo>
                  <a:pt x="311053" y="713443"/>
                </a:lnTo>
                <a:lnTo>
                  <a:pt x="338193" y="713443"/>
                </a:lnTo>
                <a:lnTo>
                  <a:pt x="338193" y="671225"/>
                </a:lnTo>
                <a:close/>
              </a:path>
              <a:path w="1604009" h="713739">
                <a:moveTo>
                  <a:pt x="313063" y="503691"/>
                </a:moveTo>
                <a:lnTo>
                  <a:pt x="180042" y="503691"/>
                </a:lnTo>
                <a:lnTo>
                  <a:pt x="180042" y="590473"/>
                </a:lnTo>
                <a:lnTo>
                  <a:pt x="178063" y="618038"/>
                </a:lnTo>
                <a:lnTo>
                  <a:pt x="172754" y="634577"/>
                </a:lnTo>
                <a:lnTo>
                  <a:pt x="165058" y="642634"/>
                </a:lnTo>
                <a:lnTo>
                  <a:pt x="155917" y="644754"/>
                </a:lnTo>
                <a:lnTo>
                  <a:pt x="198471" y="644754"/>
                </a:lnTo>
                <a:lnTo>
                  <a:pt x="202780" y="636488"/>
                </a:lnTo>
                <a:lnTo>
                  <a:pt x="206052" y="626367"/>
                </a:lnTo>
                <a:lnTo>
                  <a:pt x="208130" y="613043"/>
                </a:lnTo>
                <a:lnTo>
                  <a:pt x="208858" y="595164"/>
                </a:lnTo>
                <a:lnTo>
                  <a:pt x="208858" y="530161"/>
                </a:lnTo>
                <a:lnTo>
                  <a:pt x="313063" y="530161"/>
                </a:lnTo>
                <a:lnTo>
                  <a:pt x="313063" y="503691"/>
                </a:lnTo>
                <a:close/>
              </a:path>
              <a:path w="1604009" h="713739">
                <a:moveTo>
                  <a:pt x="313063" y="530161"/>
                </a:moveTo>
                <a:lnTo>
                  <a:pt x="284247" y="530161"/>
                </a:lnTo>
                <a:lnTo>
                  <a:pt x="284247" y="644754"/>
                </a:lnTo>
                <a:lnTo>
                  <a:pt x="313063" y="644754"/>
                </a:lnTo>
                <a:lnTo>
                  <a:pt x="313063" y="530161"/>
                </a:lnTo>
                <a:close/>
              </a:path>
              <a:path w="1604009" h="713739">
                <a:moveTo>
                  <a:pt x="406212" y="503691"/>
                </a:moveTo>
                <a:lnTo>
                  <a:pt x="377396" y="503691"/>
                </a:lnTo>
                <a:lnTo>
                  <a:pt x="377396" y="671225"/>
                </a:lnTo>
                <a:lnTo>
                  <a:pt x="403197" y="671225"/>
                </a:lnTo>
                <a:lnTo>
                  <a:pt x="437603" y="626326"/>
                </a:lnTo>
                <a:lnTo>
                  <a:pt x="406212" y="626326"/>
                </a:lnTo>
                <a:lnTo>
                  <a:pt x="406212" y="503691"/>
                </a:lnTo>
                <a:close/>
              </a:path>
              <a:path w="1604009" h="713739">
                <a:moveTo>
                  <a:pt x="526167" y="547920"/>
                </a:moveTo>
                <a:lnTo>
                  <a:pt x="497686" y="547920"/>
                </a:lnTo>
                <a:lnTo>
                  <a:pt x="497686" y="671225"/>
                </a:lnTo>
                <a:lnTo>
                  <a:pt x="526167" y="671225"/>
                </a:lnTo>
                <a:lnTo>
                  <a:pt x="526167" y="547920"/>
                </a:lnTo>
                <a:close/>
              </a:path>
              <a:path w="1604009" h="713739">
                <a:moveTo>
                  <a:pt x="526167" y="503691"/>
                </a:moveTo>
                <a:lnTo>
                  <a:pt x="500702" y="503691"/>
                </a:lnTo>
                <a:lnTo>
                  <a:pt x="406212" y="626326"/>
                </a:lnTo>
                <a:lnTo>
                  <a:pt x="437603" y="626326"/>
                </a:lnTo>
                <a:lnTo>
                  <a:pt x="497686" y="547920"/>
                </a:lnTo>
                <a:lnTo>
                  <a:pt x="526167" y="547920"/>
                </a:lnTo>
                <a:lnTo>
                  <a:pt x="526167" y="503691"/>
                </a:lnTo>
                <a:close/>
              </a:path>
              <a:path w="1604009" h="713739">
                <a:moveTo>
                  <a:pt x="584280" y="625990"/>
                </a:moveTo>
                <a:lnTo>
                  <a:pt x="562836" y="640398"/>
                </a:lnTo>
                <a:lnTo>
                  <a:pt x="576249" y="655492"/>
                </a:lnTo>
                <a:lnTo>
                  <a:pt x="592238" y="666157"/>
                </a:lnTo>
                <a:lnTo>
                  <a:pt x="610614" y="672486"/>
                </a:lnTo>
                <a:lnTo>
                  <a:pt x="631190" y="674575"/>
                </a:lnTo>
                <a:lnTo>
                  <a:pt x="660074" y="670591"/>
                </a:lnTo>
                <a:lnTo>
                  <a:pt x="680822" y="659790"/>
                </a:lnTo>
                <a:lnTo>
                  <a:pt x="688708" y="649780"/>
                </a:lnTo>
                <a:lnTo>
                  <a:pt x="630185" y="649780"/>
                </a:lnTo>
                <a:lnTo>
                  <a:pt x="615803" y="648042"/>
                </a:lnTo>
                <a:lnTo>
                  <a:pt x="603337" y="643163"/>
                </a:lnTo>
                <a:lnTo>
                  <a:pt x="592819" y="635645"/>
                </a:lnTo>
                <a:lnTo>
                  <a:pt x="584280" y="625990"/>
                </a:lnTo>
                <a:close/>
              </a:path>
              <a:path w="1604009" h="713739">
                <a:moveTo>
                  <a:pt x="683850" y="524465"/>
                </a:moveTo>
                <a:lnTo>
                  <a:pt x="630520" y="524465"/>
                </a:lnTo>
                <a:lnTo>
                  <a:pt x="643938" y="526020"/>
                </a:lnTo>
                <a:lnTo>
                  <a:pt x="654184" y="530622"/>
                </a:lnTo>
                <a:lnTo>
                  <a:pt x="660723" y="538176"/>
                </a:lnTo>
                <a:lnTo>
                  <a:pt x="663021" y="548590"/>
                </a:lnTo>
                <a:lnTo>
                  <a:pt x="660890" y="559092"/>
                </a:lnTo>
                <a:lnTo>
                  <a:pt x="654770" y="566516"/>
                </a:lnTo>
                <a:lnTo>
                  <a:pt x="645069" y="570924"/>
                </a:lnTo>
                <a:lnTo>
                  <a:pt x="632195" y="572379"/>
                </a:lnTo>
                <a:lnTo>
                  <a:pt x="607400" y="572379"/>
                </a:lnTo>
                <a:lnTo>
                  <a:pt x="607400" y="595834"/>
                </a:lnTo>
                <a:lnTo>
                  <a:pt x="632530" y="595834"/>
                </a:lnTo>
                <a:lnTo>
                  <a:pt x="648592" y="597662"/>
                </a:lnTo>
                <a:lnTo>
                  <a:pt x="659754" y="602913"/>
                </a:lnTo>
                <a:lnTo>
                  <a:pt x="666267" y="611242"/>
                </a:lnTo>
                <a:lnTo>
                  <a:pt x="668382" y="622305"/>
                </a:lnTo>
                <a:lnTo>
                  <a:pt x="666278" y="633100"/>
                </a:lnTo>
                <a:lnTo>
                  <a:pt x="659587" y="641822"/>
                </a:lnTo>
                <a:lnTo>
                  <a:pt x="647744" y="647655"/>
                </a:lnTo>
                <a:lnTo>
                  <a:pt x="630185" y="649780"/>
                </a:lnTo>
                <a:lnTo>
                  <a:pt x="688708" y="649780"/>
                </a:lnTo>
                <a:lnTo>
                  <a:pt x="693340" y="643901"/>
                </a:lnTo>
                <a:lnTo>
                  <a:pt x="697533" y="624650"/>
                </a:lnTo>
                <a:lnTo>
                  <a:pt x="695681" y="611242"/>
                </a:lnTo>
                <a:lnTo>
                  <a:pt x="690371" y="599562"/>
                </a:lnTo>
                <a:lnTo>
                  <a:pt x="681843" y="589924"/>
                </a:lnTo>
                <a:lnTo>
                  <a:pt x="670393" y="582767"/>
                </a:lnTo>
                <a:lnTo>
                  <a:pt x="679523" y="575893"/>
                </a:lnTo>
                <a:lnTo>
                  <a:pt x="685890" y="567479"/>
                </a:lnTo>
                <a:lnTo>
                  <a:pt x="689617" y="557746"/>
                </a:lnTo>
                <a:lnTo>
                  <a:pt x="690832" y="546914"/>
                </a:lnTo>
                <a:lnTo>
                  <a:pt x="687083" y="528753"/>
                </a:lnTo>
                <a:lnTo>
                  <a:pt x="683850" y="524465"/>
                </a:lnTo>
                <a:close/>
              </a:path>
              <a:path w="1604009" h="713739">
                <a:moveTo>
                  <a:pt x="631860" y="500340"/>
                </a:moveTo>
                <a:lnTo>
                  <a:pt x="612635" y="502361"/>
                </a:lnTo>
                <a:lnTo>
                  <a:pt x="595421" y="508214"/>
                </a:lnTo>
                <a:lnTo>
                  <a:pt x="580594" y="517586"/>
                </a:lnTo>
                <a:lnTo>
                  <a:pt x="568532" y="530161"/>
                </a:lnTo>
                <a:lnTo>
                  <a:pt x="588971" y="544904"/>
                </a:lnTo>
                <a:lnTo>
                  <a:pt x="597395" y="536197"/>
                </a:lnTo>
                <a:lnTo>
                  <a:pt x="607358" y="529784"/>
                </a:lnTo>
                <a:lnTo>
                  <a:pt x="618515" y="525821"/>
                </a:lnTo>
                <a:lnTo>
                  <a:pt x="630520" y="524465"/>
                </a:lnTo>
                <a:lnTo>
                  <a:pt x="683850" y="524465"/>
                </a:lnTo>
                <a:lnTo>
                  <a:pt x="675921" y="513952"/>
                </a:lnTo>
                <a:lnTo>
                  <a:pt x="657472" y="503989"/>
                </a:lnTo>
                <a:lnTo>
                  <a:pt x="631860" y="500340"/>
                </a:lnTo>
                <a:close/>
              </a:path>
              <a:path w="1604009" h="713739">
                <a:moveTo>
                  <a:pt x="809299" y="500340"/>
                </a:moveTo>
                <a:lnTo>
                  <a:pt x="776683" y="507214"/>
                </a:lnTo>
                <a:lnTo>
                  <a:pt x="750663" y="525931"/>
                </a:lnTo>
                <a:lnTo>
                  <a:pt x="733438" y="553632"/>
                </a:lnTo>
                <a:lnTo>
                  <a:pt x="727208" y="587458"/>
                </a:lnTo>
                <a:lnTo>
                  <a:pt x="733438" y="621284"/>
                </a:lnTo>
                <a:lnTo>
                  <a:pt x="750663" y="648985"/>
                </a:lnTo>
                <a:lnTo>
                  <a:pt x="776683" y="667701"/>
                </a:lnTo>
                <a:lnTo>
                  <a:pt x="809299" y="674575"/>
                </a:lnTo>
                <a:lnTo>
                  <a:pt x="827561" y="672282"/>
                </a:lnTo>
                <a:lnTo>
                  <a:pt x="844063" y="666031"/>
                </a:lnTo>
                <a:lnTo>
                  <a:pt x="857926" y="656764"/>
                </a:lnTo>
                <a:lnTo>
                  <a:pt x="865826" y="648105"/>
                </a:lnTo>
                <a:lnTo>
                  <a:pt x="813655" y="648105"/>
                </a:lnTo>
                <a:lnTo>
                  <a:pt x="790426" y="643388"/>
                </a:lnTo>
                <a:lnTo>
                  <a:pt x="772316" y="630472"/>
                </a:lnTo>
                <a:lnTo>
                  <a:pt x="760552" y="611211"/>
                </a:lnTo>
                <a:lnTo>
                  <a:pt x="756359" y="587458"/>
                </a:lnTo>
                <a:lnTo>
                  <a:pt x="760552" y="563704"/>
                </a:lnTo>
                <a:lnTo>
                  <a:pt x="772316" y="544443"/>
                </a:lnTo>
                <a:lnTo>
                  <a:pt x="790426" y="531527"/>
                </a:lnTo>
                <a:lnTo>
                  <a:pt x="813655" y="526810"/>
                </a:lnTo>
                <a:lnTo>
                  <a:pt x="865826" y="526810"/>
                </a:lnTo>
                <a:lnTo>
                  <a:pt x="857926" y="518151"/>
                </a:lnTo>
                <a:lnTo>
                  <a:pt x="844063" y="508884"/>
                </a:lnTo>
                <a:lnTo>
                  <a:pt x="827561" y="502633"/>
                </a:lnTo>
                <a:lnTo>
                  <a:pt x="809299" y="500340"/>
                </a:lnTo>
                <a:close/>
              </a:path>
              <a:path w="1604009" h="713739">
                <a:moveTo>
                  <a:pt x="897087" y="645424"/>
                </a:moveTo>
                <a:lnTo>
                  <a:pt x="868271" y="645424"/>
                </a:lnTo>
                <a:lnTo>
                  <a:pt x="868271" y="671225"/>
                </a:lnTo>
                <a:lnTo>
                  <a:pt x="897087" y="671225"/>
                </a:lnTo>
                <a:lnTo>
                  <a:pt x="897087" y="645424"/>
                </a:lnTo>
                <a:close/>
              </a:path>
              <a:path w="1604009" h="713739">
                <a:moveTo>
                  <a:pt x="865826" y="526810"/>
                </a:moveTo>
                <a:lnTo>
                  <a:pt x="813655" y="526810"/>
                </a:lnTo>
                <a:lnTo>
                  <a:pt x="836833" y="531527"/>
                </a:lnTo>
                <a:lnTo>
                  <a:pt x="854827" y="544443"/>
                </a:lnTo>
                <a:lnTo>
                  <a:pt x="866476" y="563704"/>
                </a:lnTo>
                <a:lnTo>
                  <a:pt x="870617" y="587458"/>
                </a:lnTo>
                <a:lnTo>
                  <a:pt x="866476" y="611211"/>
                </a:lnTo>
                <a:lnTo>
                  <a:pt x="854827" y="630472"/>
                </a:lnTo>
                <a:lnTo>
                  <a:pt x="836833" y="643388"/>
                </a:lnTo>
                <a:lnTo>
                  <a:pt x="813655" y="648105"/>
                </a:lnTo>
                <a:lnTo>
                  <a:pt x="865826" y="648105"/>
                </a:lnTo>
                <a:lnTo>
                  <a:pt x="868271" y="645424"/>
                </a:lnTo>
                <a:lnTo>
                  <a:pt x="897087" y="645424"/>
                </a:lnTo>
                <a:lnTo>
                  <a:pt x="897087" y="529491"/>
                </a:lnTo>
                <a:lnTo>
                  <a:pt x="868271" y="529491"/>
                </a:lnTo>
                <a:lnTo>
                  <a:pt x="865826" y="526810"/>
                </a:lnTo>
                <a:close/>
              </a:path>
              <a:path w="1604009" h="713739">
                <a:moveTo>
                  <a:pt x="897087" y="503691"/>
                </a:moveTo>
                <a:lnTo>
                  <a:pt x="868271" y="503691"/>
                </a:lnTo>
                <a:lnTo>
                  <a:pt x="868271" y="529491"/>
                </a:lnTo>
                <a:lnTo>
                  <a:pt x="897087" y="529491"/>
                </a:lnTo>
                <a:lnTo>
                  <a:pt x="897087" y="503691"/>
                </a:lnTo>
                <a:close/>
              </a:path>
              <a:path w="1604009" h="713739">
                <a:moveTo>
                  <a:pt x="997912" y="419924"/>
                </a:moveTo>
                <a:lnTo>
                  <a:pt x="975127" y="419924"/>
                </a:lnTo>
                <a:lnTo>
                  <a:pt x="975127" y="424280"/>
                </a:lnTo>
                <a:lnTo>
                  <a:pt x="979305" y="446316"/>
                </a:lnTo>
                <a:lnTo>
                  <a:pt x="990708" y="463106"/>
                </a:lnTo>
                <a:lnTo>
                  <a:pt x="1007639" y="473802"/>
                </a:lnTo>
                <a:lnTo>
                  <a:pt x="1028403" y="477556"/>
                </a:lnTo>
                <a:lnTo>
                  <a:pt x="1049167" y="473802"/>
                </a:lnTo>
                <a:lnTo>
                  <a:pt x="1066098" y="463106"/>
                </a:lnTo>
                <a:lnTo>
                  <a:pt x="1069483" y="458122"/>
                </a:lnTo>
                <a:lnTo>
                  <a:pt x="1028403" y="458122"/>
                </a:lnTo>
                <a:lnTo>
                  <a:pt x="1016429" y="455944"/>
                </a:lnTo>
                <a:lnTo>
                  <a:pt x="1006749" y="449494"/>
                </a:lnTo>
                <a:lnTo>
                  <a:pt x="1000273" y="438897"/>
                </a:lnTo>
                <a:lnTo>
                  <a:pt x="997912" y="424280"/>
                </a:lnTo>
                <a:lnTo>
                  <a:pt x="997912" y="419924"/>
                </a:lnTo>
                <a:close/>
              </a:path>
              <a:path w="1604009" h="713739">
                <a:moveTo>
                  <a:pt x="1081679" y="419924"/>
                </a:moveTo>
                <a:lnTo>
                  <a:pt x="1058894" y="419924"/>
                </a:lnTo>
                <a:lnTo>
                  <a:pt x="1058894" y="424280"/>
                </a:lnTo>
                <a:lnTo>
                  <a:pt x="1056533" y="438897"/>
                </a:lnTo>
                <a:lnTo>
                  <a:pt x="1050057" y="449494"/>
                </a:lnTo>
                <a:lnTo>
                  <a:pt x="1040376" y="455944"/>
                </a:lnTo>
                <a:lnTo>
                  <a:pt x="1028403" y="458122"/>
                </a:lnTo>
                <a:lnTo>
                  <a:pt x="1069483" y="458122"/>
                </a:lnTo>
                <a:lnTo>
                  <a:pt x="1077501" y="446316"/>
                </a:lnTo>
                <a:lnTo>
                  <a:pt x="1081679" y="424280"/>
                </a:lnTo>
                <a:lnTo>
                  <a:pt x="1081679" y="419924"/>
                </a:lnTo>
                <a:close/>
              </a:path>
              <a:path w="1604009" h="713739">
                <a:moveTo>
                  <a:pt x="980153" y="503691"/>
                </a:moveTo>
                <a:lnTo>
                  <a:pt x="951337" y="503691"/>
                </a:lnTo>
                <a:lnTo>
                  <a:pt x="951337" y="671225"/>
                </a:lnTo>
                <a:lnTo>
                  <a:pt x="977137" y="671225"/>
                </a:lnTo>
                <a:lnTo>
                  <a:pt x="1011544" y="626326"/>
                </a:lnTo>
                <a:lnTo>
                  <a:pt x="980153" y="626326"/>
                </a:lnTo>
                <a:lnTo>
                  <a:pt x="980153" y="503691"/>
                </a:lnTo>
                <a:close/>
              </a:path>
              <a:path w="1604009" h="713739">
                <a:moveTo>
                  <a:pt x="1100107" y="547920"/>
                </a:moveTo>
                <a:lnTo>
                  <a:pt x="1071627" y="547920"/>
                </a:lnTo>
                <a:lnTo>
                  <a:pt x="1071627" y="671225"/>
                </a:lnTo>
                <a:lnTo>
                  <a:pt x="1100107" y="671225"/>
                </a:lnTo>
                <a:lnTo>
                  <a:pt x="1100107" y="547920"/>
                </a:lnTo>
                <a:close/>
              </a:path>
              <a:path w="1604009" h="713739">
                <a:moveTo>
                  <a:pt x="1100107" y="503691"/>
                </a:moveTo>
                <a:lnTo>
                  <a:pt x="1074642" y="503691"/>
                </a:lnTo>
                <a:lnTo>
                  <a:pt x="980153" y="626326"/>
                </a:lnTo>
                <a:lnTo>
                  <a:pt x="1011544" y="626326"/>
                </a:lnTo>
                <a:lnTo>
                  <a:pt x="1071627" y="547920"/>
                </a:lnTo>
                <a:lnTo>
                  <a:pt x="1100107" y="547920"/>
                </a:lnTo>
                <a:lnTo>
                  <a:pt x="1100107" y="503691"/>
                </a:lnTo>
                <a:close/>
              </a:path>
              <a:path w="1604009" h="713739">
                <a:moveTo>
                  <a:pt x="1183676" y="503691"/>
                </a:moveTo>
                <a:lnTo>
                  <a:pt x="1154860" y="503691"/>
                </a:lnTo>
                <a:lnTo>
                  <a:pt x="1154860" y="671225"/>
                </a:lnTo>
                <a:lnTo>
                  <a:pt x="1183676" y="671225"/>
                </a:lnTo>
                <a:lnTo>
                  <a:pt x="1183676" y="598850"/>
                </a:lnTo>
                <a:lnTo>
                  <a:pt x="1303965" y="598850"/>
                </a:lnTo>
                <a:lnTo>
                  <a:pt x="1303965" y="572715"/>
                </a:lnTo>
                <a:lnTo>
                  <a:pt x="1183676" y="572715"/>
                </a:lnTo>
                <a:lnTo>
                  <a:pt x="1183676" y="503691"/>
                </a:lnTo>
                <a:close/>
              </a:path>
              <a:path w="1604009" h="713739">
                <a:moveTo>
                  <a:pt x="1303965" y="598850"/>
                </a:moveTo>
                <a:lnTo>
                  <a:pt x="1275149" y="598850"/>
                </a:lnTo>
                <a:lnTo>
                  <a:pt x="1275149" y="671225"/>
                </a:lnTo>
                <a:lnTo>
                  <a:pt x="1303965" y="671225"/>
                </a:lnTo>
                <a:lnTo>
                  <a:pt x="1303965" y="598850"/>
                </a:lnTo>
                <a:close/>
              </a:path>
              <a:path w="1604009" h="713739">
                <a:moveTo>
                  <a:pt x="1303965" y="503691"/>
                </a:moveTo>
                <a:lnTo>
                  <a:pt x="1275149" y="503691"/>
                </a:lnTo>
                <a:lnTo>
                  <a:pt x="1275149" y="572715"/>
                </a:lnTo>
                <a:lnTo>
                  <a:pt x="1303965" y="572715"/>
                </a:lnTo>
                <a:lnTo>
                  <a:pt x="1303965" y="503691"/>
                </a:lnTo>
                <a:close/>
              </a:path>
              <a:path w="1604009" h="713739">
                <a:moveTo>
                  <a:pt x="1427417" y="500340"/>
                </a:moveTo>
                <a:lnTo>
                  <a:pt x="1394800" y="507214"/>
                </a:lnTo>
                <a:lnTo>
                  <a:pt x="1368780" y="525931"/>
                </a:lnTo>
                <a:lnTo>
                  <a:pt x="1351555" y="553632"/>
                </a:lnTo>
                <a:lnTo>
                  <a:pt x="1345325" y="587458"/>
                </a:lnTo>
                <a:lnTo>
                  <a:pt x="1351555" y="621284"/>
                </a:lnTo>
                <a:lnTo>
                  <a:pt x="1368780" y="648985"/>
                </a:lnTo>
                <a:lnTo>
                  <a:pt x="1394800" y="667701"/>
                </a:lnTo>
                <a:lnTo>
                  <a:pt x="1427417" y="674575"/>
                </a:lnTo>
                <a:lnTo>
                  <a:pt x="1445678" y="672282"/>
                </a:lnTo>
                <a:lnTo>
                  <a:pt x="1462180" y="666031"/>
                </a:lnTo>
                <a:lnTo>
                  <a:pt x="1476044" y="656764"/>
                </a:lnTo>
                <a:lnTo>
                  <a:pt x="1483943" y="648105"/>
                </a:lnTo>
                <a:lnTo>
                  <a:pt x="1431773" y="648105"/>
                </a:lnTo>
                <a:lnTo>
                  <a:pt x="1408543" y="643388"/>
                </a:lnTo>
                <a:lnTo>
                  <a:pt x="1390434" y="630472"/>
                </a:lnTo>
                <a:lnTo>
                  <a:pt x="1378670" y="611211"/>
                </a:lnTo>
                <a:lnTo>
                  <a:pt x="1374476" y="587458"/>
                </a:lnTo>
                <a:lnTo>
                  <a:pt x="1378670" y="563704"/>
                </a:lnTo>
                <a:lnTo>
                  <a:pt x="1390434" y="544443"/>
                </a:lnTo>
                <a:lnTo>
                  <a:pt x="1408543" y="531527"/>
                </a:lnTo>
                <a:lnTo>
                  <a:pt x="1431773" y="526810"/>
                </a:lnTo>
                <a:lnTo>
                  <a:pt x="1483943" y="526810"/>
                </a:lnTo>
                <a:lnTo>
                  <a:pt x="1476044" y="518151"/>
                </a:lnTo>
                <a:lnTo>
                  <a:pt x="1462180" y="508884"/>
                </a:lnTo>
                <a:lnTo>
                  <a:pt x="1445678" y="502633"/>
                </a:lnTo>
                <a:lnTo>
                  <a:pt x="1427417" y="500340"/>
                </a:lnTo>
                <a:close/>
              </a:path>
              <a:path w="1604009" h="713739">
                <a:moveTo>
                  <a:pt x="1515205" y="645424"/>
                </a:moveTo>
                <a:lnTo>
                  <a:pt x="1486389" y="645424"/>
                </a:lnTo>
                <a:lnTo>
                  <a:pt x="1486389" y="671225"/>
                </a:lnTo>
                <a:lnTo>
                  <a:pt x="1515205" y="671225"/>
                </a:lnTo>
                <a:lnTo>
                  <a:pt x="1515205" y="645424"/>
                </a:lnTo>
                <a:close/>
              </a:path>
              <a:path w="1604009" h="713739">
                <a:moveTo>
                  <a:pt x="1483943" y="526810"/>
                </a:moveTo>
                <a:lnTo>
                  <a:pt x="1431773" y="526810"/>
                </a:lnTo>
                <a:lnTo>
                  <a:pt x="1454950" y="531527"/>
                </a:lnTo>
                <a:lnTo>
                  <a:pt x="1472944" y="544443"/>
                </a:lnTo>
                <a:lnTo>
                  <a:pt x="1484593" y="563704"/>
                </a:lnTo>
                <a:lnTo>
                  <a:pt x="1488734" y="587458"/>
                </a:lnTo>
                <a:lnTo>
                  <a:pt x="1484593" y="611211"/>
                </a:lnTo>
                <a:lnTo>
                  <a:pt x="1472944" y="630472"/>
                </a:lnTo>
                <a:lnTo>
                  <a:pt x="1454950" y="643388"/>
                </a:lnTo>
                <a:lnTo>
                  <a:pt x="1431773" y="648105"/>
                </a:lnTo>
                <a:lnTo>
                  <a:pt x="1483943" y="648105"/>
                </a:lnTo>
                <a:lnTo>
                  <a:pt x="1486389" y="645424"/>
                </a:lnTo>
                <a:lnTo>
                  <a:pt x="1515205" y="645424"/>
                </a:lnTo>
                <a:lnTo>
                  <a:pt x="1515205" y="529491"/>
                </a:lnTo>
                <a:lnTo>
                  <a:pt x="1486389" y="529491"/>
                </a:lnTo>
                <a:lnTo>
                  <a:pt x="1483943" y="526810"/>
                </a:lnTo>
                <a:close/>
              </a:path>
              <a:path w="1604009" h="713739">
                <a:moveTo>
                  <a:pt x="1515205" y="503691"/>
                </a:moveTo>
                <a:lnTo>
                  <a:pt x="1486389" y="503691"/>
                </a:lnTo>
                <a:lnTo>
                  <a:pt x="1486389" y="529491"/>
                </a:lnTo>
                <a:lnTo>
                  <a:pt x="1515205" y="529491"/>
                </a:lnTo>
                <a:lnTo>
                  <a:pt x="1515205" y="50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FB16726-FF69-4DAB-8CAB-5D547081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0365" y="448112"/>
            <a:ext cx="7188200" cy="492125"/>
          </a:xfrm>
          <a:custGeom>
            <a:avLst/>
            <a:gdLst/>
            <a:ahLst/>
            <a:cxnLst/>
            <a:rect l="l" t="t" r="r" b="b"/>
            <a:pathLst>
              <a:path w="7188200" h="492125">
                <a:moveTo>
                  <a:pt x="301562" y="8041"/>
                </a:moveTo>
                <a:lnTo>
                  <a:pt x="0" y="8041"/>
                </a:lnTo>
                <a:lnTo>
                  <a:pt x="0" y="483838"/>
                </a:lnTo>
                <a:lnTo>
                  <a:pt x="301562" y="483838"/>
                </a:lnTo>
                <a:lnTo>
                  <a:pt x="301562" y="381977"/>
                </a:lnTo>
                <a:lnTo>
                  <a:pt x="106552" y="381977"/>
                </a:lnTo>
                <a:lnTo>
                  <a:pt x="106552" y="296870"/>
                </a:lnTo>
                <a:lnTo>
                  <a:pt x="261353" y="296870"/>
                </a:lnTo>
                <a:lnTo>
                  <a:pt x="261353" y="195009"/>
                </a:lnTo>
                <a:lnTo>
                  <a:pt x="106552" y="195009"/>
                </a:lnTo>
                <a:lnTo>
                  <a:pt x="106552" y="109902"/>
                </a:lnTo>
                <a:lnTo>
                  <a:pt x="301562" y="109902"/>
                </a:lnTo>
                <a:lnTo>
                  <a:pt x="301562" y="8041"/>
                </a:lnTo>
                <a:close/>
              </a:path>
              <a:path w="7188200" h="492125">
                <a:moveTo>
                  <a:pt x="460577" y="8041"/>
                </a:moveTo>
                <a:lnTo>
                  <a:pt x="337272" y="8041"/>
                </a:lnTo>
                <a:lnTo>
                  <a:pt x="504806" y="243259"/>
                </a:lnTo>
                <a:lnTo>
                  <a:pt x="326549" y="483838"/>
                </a:lnTo>
                <a:lnTo>
                  <a:pt x="451195" y="483838"/>
                </a:lnTo>
                <a:lnTo>
                  <a:pt x="569140" y="326356"/>
                </a:lnTo>
                <a:lnTo>
                  <a:pt x="694141" y="326356"/>
                </a:lnTo>
                <a:lnTo>
                  <a:pt x="632802" y="243259"/>
                </a:lnTo>
                <a:lnTo>
                  <a:pt x="691276" y="160832"/>
                </a:lnTo>
                <a:lnTo>
                  <a:pt x="568469" y="160832"/>
                </a:lnTo>
                <a:lnTo>
                  <a:pt x="460577" y="8041"/>
                </a:lnTo>
                <a:close/>
              </a:path>
              <a:path w="7188200" h="492125">
                <a:moveTo>
                  <a:pt x="694141" y="326356"/>
                </a:moveTo>
                <a:lnTo>
                  <a:pt x="569140" y="326356"/>
                </a:lnTo>
                <a:lnTo>
                  <a:pt x="686414" y="483838"/>
                </a:lnTo>
                <a:lnTo>
                  <a:pt x="810389" y="483838"/>
                </a:lnTo>
                <a:lnTo>
                  <a:pt x="694141" y="326356"/>
                </a:lnTo>
                <a:close/>
              </a:path>
              <a:path w="7188200" h="492125">
                <a:moveTo>
                  <a:pt x="799667" y="8041"/>
                </a:moveTo>
                <a:lnTo>
                  <a:pt x="676362" y="8041"/>
                </a:lnTo>
                <a:lnTo>
                  <a:pt x="568469" y="160832"/>
                </a:lnTo>
                <a:lnTo>
                  <a:pt x="691276" y="160832"/>
                </a:lnTo>
                <a:lnTo>
                  <a:pt x="799667" y="8041"/>
                </a:lnTo>
                <a:close/>
              </a:path>
              <a:path w="7188200" h="492125">
                <a:moveTo>
                  <a:pt x="1156250" y="8041"/>
                </a:moveTo>
                <a:lnTo>
                  <a:pt x="854686" y="8041"/>
                </a:lnTo>
                <a:lnTo>
                  <a:pt x="854686" y="483838"/>
                </a:lnTo>
                <a:lnTo>
                  <a:pt x="1156250" y="483838"/>
                </a:lnTo>
                <a:lnTo>
                  <a:pt x="1156250" y="381977"/>
                </a:lnTo>
                <a:lnTo>
                  <a:pt x="961237" y="381977"/>
                </a:lnTo>
                <a:lnTo>
                  <a:pt x="961237" y="296870"/>
                </a:lnTo>
                <a:lnTo>
                  <a:pt x="1116041" y="296870"/>
                </a:lnTo>
                <a:lnTo>
                  <a:pt x="1116041" y="195009"/>
                </a:lnTo>
                <a:lnTo>
                  <a:pt x="961237" y="195009"/>
                </a:lnTo>
                <a:lnTo>
                  <a:pt x="961237" y="109902"/>
                </a:lnTo>
                <a:lnTo>
                  <a:pt x="1156250" y="109902"/>
                </a:lnTo>
                <a:lnTo>
                  <a:pt x="1156250" y="8041"/>
                </a:lnTo>
                <a:close/>
              </a:path>
              <a:path w="7188200" h="492125">
                <a:moveTo>
                  <a:pt x="1444880" y="0"/>
                </a:moveTo>
                <a:lnTo>
                  <a:pt x="1395254" y="5015"/>
                </a:lnTo>
                <a:lnTo>
                  <a:pt x="1349061" y="19392"/>
                </a:lnTo>
                <a:lnTo>
                  <a:pt x="1307280" y="42124"/>
                </a:lnTo>
                <a:lnTo>
                  <a:pt x="1270895" y="72207"/>
                </a:lnTo>
                <a:lnTo>
                  <a:pt x="1240876" y="108656"/>
                </a:lnTo>
                <a:lnTo>
                  <a:pt x="1218237" y="150403"/>
                </a:lnTo>
                <a:lnTo>
                  <a:pt x="1203928" y="196507"/>
                </a:lnTo>
                <a:lnTo>
                  <a:pt x="1198939" y="245940"/>
                </a:lnTo>
                <a:lnTo>
                  <a:pt x="1203928" y="295373"/>
                </a:lnTo>
                <a:lnTo>
                  <a:pt x="1218237" y="341476"/>
                </a:lnTo>
                <a:lnTo>
                  <a:pt x="1240887" y="383244"/>
                </a:lnTo>
                <a:lnTo>
                  <a:pt x="1270895" y="419673"/>
                </a:lnTo>
                <a:lnTo>
                  <a:pt x="1307280" y="449755"/>
                </a:lnTo>
                <a:lnTo>
                  <a:pt x="1349061" y="472488"/>
                </a:lnTo>
                <a:lnTo>
                  <a:pt x="1395254" y="486864"/>
                </a:lnTo>
                <a:lnTo>
                  <a:pt x="1444880" y="491880"/>
                </a:lnTo>
                <a:lnTo>
                  <a:pt x="1492959" y="487695"/>
                </a:lnTo>
                <a:lnTo>
                  <a:pt x="1537557" y="475598"/>
                </a:lnTo>
                <a:lnTo>
                  <a:pt x="1577985" y="456279"/>
                </a:lnTo>
                <a:lnTo>
                  <a:pt x="1613555" y="430426"/>
                </a:lnTo>
                <a:lnTo>
                  <a:pt x="1643578" y="398728"/>
                </a:lnTo>
                <a:lnTo>
                  <a:pt x="1650064" y="388679"/>
                </a:lnTo>
                <a:lnTo>
                  <a:pt x="1444880" y="388679"/>
                </a:lnTo>
                <a:lnTo>
                  <a:pt x="1400602" y="381232"/>
                </a:lnTo>
                <a:lnTo>
                  <a:pt x="1362469" y="360629"/>
                </a:lnTo>
                <a:lnTo>
                  <a:pt x="1332602" y="329476"/>
                </a:lnTo>
                <a:lnTo>
                  <a:pt x="1313125" y="290378"/>
                </a:lnTo>
                <a:lnTo>
                  <a:pt x="1306161" y="245940"/>
                </a:lnTo>
                <a:lnTo>
                  <a:pt x="1313125" y="201501"/>
                </a:lnTo>
                <a:lnTo>
                  <a:pt x="1332602" y="162403"/>
                </a:lnTo>
                <a:lnTo>
                  <a:pt x="1362469" y="131250"/>
                </a:lnTo>
                <a:lnTo>
                  <a:pt x="1400602" y="110647"/>
                </a:lnTo>
                <a:lnTo>
                  <a:pt x="1444880" y="103201"/>
                </a:lnTo>
                <a:lnTo>
                  <a:pt x="1650064" y="103201"/>
                </a:lnTo>
                <a:lnTo>
                  <a:pt x="1643578" y="93152"/>
                </a:lnTo>
                <a:lnTo>
                  <a:pt x="1613555" y="61454"/>
                </a:lnTo>
                <a:lnTo>
                  <a:pt x="1577985" y="35601"/>
                </a:lnTo>
                <a:lnTo>
                  <a:pt x="1537557" y="16281"/>
                </a:lnTo>
                <a:lnTo>
                  <a:pt x="1492959" y="4185"/>
                </a:lnTo>
                <a:lnTo>
                  <a:pt x="1444880" y="0"/>
                </a:lnTo>
                <a:close/>
              </a:path>
              <a:path w="7188200" h="492125">
                <a:moveTo>
                  <a:pt x="1573546" y="310943"/>
                </a:moveTo>
                <a:lnTo>
                  <a:pt x="1550520" y="343162"/>
                </a:lnTo>
                <a:lnTo>
                  <a:pt x="1521526" y="367653"/>
                </a:lnTo>
                <a:lnTo>
                  <a:pt x="1486376" y="383223"/>
                </a:lnTo>
                <a:lnTo>
                  <a:pt x="1444880" y="388679"/>
                </a:lnTo>
                <a:lnTo>
                  <a:pt x="1650064" y="388679"/>
                </a:lnTo>
                <a:lnTo>
                  <a:pt x="1667365" y="361873"/>
                </a:lnTo>
                <a:lnTo>
                  <a:pt x="1573546" y="310943"/>
                </a:lnTo>
                <a:close/>
              </a:path>
              <a:path w="7188200" h="492125">
                <a:moveTo>
                  <a:pt x="1650064" y="103201"/>
                </a:moveTo>
                <a:lnTo>
                  <a:pt x="1444880" y="103201"/>
                </a:lnTo>
                <a:lnTo>
                  <a:pt x="1486376" y="108656"/>
                </a:lnTo>
                <a:lnTo>
                  <a:pt x="1521526" y="124226"/>
                </a:lnTo>
                <a:lnTo>
                  <a:pt x="1550520" y="148717"/>
                </a:lnTo>
                <a:lnTo>
                  <a:pt x="1573546" y="180936"/>
                </a:lnTo>
                <a:lnTo>
                  <a:pt x="1667365" y="130006"/>
                </a:lnTo>
                <a:lnTo>
                  <a:pt x="1650064" y="103201"/>
                </a:lnTo>
                <a:close/>
              </a:path>
              <a:path w="7188200" h="492125">
                <a:moveTo>
                  <a:pt x="1830847" y="8041"/>
                </a:moveTo>
                <a:lnTo>
                  <a:pt x="1724295" y="8041"/>
                </a:lnTo>
                <a:lnTo>
                  <a:pt x="1724295" y="295530"/>
                </a:lnTo>
                <a:lnTo>
                  <a:pt x="1729121" y="343754"/>
                </a:lnTo>
                <a:lnTo>
                  <a:pt x="1743043" y="386328"/>
                </a:lnTo>
                <a:lnTo>
                  <a:pt x="1765230" y="422608"/>
                </a:lnTo>
                <a:lnTo>
                  <a:pt x="1794849" y="451947"/>
                </a:lnTo>
                <a:lnTo>
                  <a:pt x="1831068" y="473702"/>
                </a:lnTo>
                <a:lnTo>
                  <a:pt x="1873054" y="487228"/>
                </a:lnTo>
                <a:lnTo>
                  <a:pt x="1919975" y="491880"/>
                </a:lnTo>
                <a:lnTo>
                  <a:pt x="1966685" y="487228"/>
                </a:lnTo>
                <a:lnTo>
                  <a:pt x="2008589" y="473702"/>
                </a:lnTo>
                <a:lnTo>
                  <a:pt x="2044820" y="451947"/>
                </a:lnTo>
                <a:lnTo>
                  <a:pt x="2074509" y="422608"/>
                </a:lnTo>
                <a:lnTo>
                  <a:pt x="2095346" y="388679"/>
                </a:lnTo>
                <a:lnTo>
                  <a:pt x="1919975" y="388679"/>
                </a:lnTo>
                <a:lnTo>
                  <a:pt x="1883714" y="382344"/>
                </a:lnTo>
                <a:lnTo>
                  <a:pt x="1855558" y="364135"/>
                </a:lnTo>
                <a:lnTo>
                  <a:pt x="1837328" y="335246"/>
                </a:lnTo>
                <a:lnTo>
                  <a:pt x="1830847" y="296870"/>
                </a:lnTo>
                <a:lnTo>
                  <a:pt x="1830847" y="8041"/>
                </a:lnTo>
                <a:close/>
              </a:path>
              <a:path w="7188200" h="492125">
                <a:moveTo>
                  <a:pt x="2115655" y="8041"/>
                </a:moveTo>
                <a:lnTo>
                  <a:pt x="2009103" y="8041"/>
                </a:lnTo>
                <a:lnTo>
                  <a:pt x="2009103" y="296870"/>
                </a:lnTo>
                <a:lnTo>
                  <a:pt x="2002622" y="335246"/>
                </a:lnTo>
                <a:lnTo>
                  <a:pt x="1984392" y="364135"/>
                </a:lnTo>
                <a:lnTo>
                  <a:pt x="1956236" y="382344"/>
                </a:lnTo>
                <a:lnTo>
                  <a:pt x="1919975" y="388679"/>
                </a:lnTo>
                <a:lnTo>
                  <a:pt x="2095346" y="388679"/>
                </a:lnTo>
                <a:lnTo>
                  <a:pt x="2096790" y="386328"/>
                </a:lnTo>
                <a:lnTo>
                  <a:pt x="2110794" y="343754"/>
                </a:lnTo>
                <a:lnTo>
                  <a:pt x="2115655" y="295530"/>
                </a:lnTo>
                <a:lnTo>
                  <a:pt x="2115655" y="8041"/>
                </a:lnTo>
                <a:close/>
              </a:path>
              <a:path w="7188200" h="492125">
                <a:moveTo>
                  <a:pt x="2403667" y="109902"/>
                </a:moveTo>
                <a:lnTo>
                  <a:pt x="2296445" y="109902"/>
                </a:lnTo>
                <a:lnTo>
                  <a:pt x="2296445" y="483838"/>
                </a:lnTo>
                <a:lnTo>
                  <a:pt x="2403667" y="483838"/>
                </a:lnTo>
                <a:lnTo>
                  <a:pt x="2403667" y="109902"/>
                </a:lnTo>
                <a:close/>
              </a:path>
              <a:path w="7188200" h="492125">
                <a:moveTo>
                  <a:pt x="2526302" y="8041"/>
                </a:moveTo>
                <a:lnTo>
                  <a:pt x="2175151" y="8041"/>
                </a:lnTo>
                <a:lnTo>
                  <a:pt x="2175151" y="109902"/>
                </a:lnTo>
                <a:lnTo>
                  <a:pt x="2526302" y="109902"/>
                </a:lnTo>
                <a:lnTo>
                  <a:pt x="2526302" y="8041"/>
                </a:lnTo>
                <a:close/>
              </a:path>
              <a:path w="7188200" h="492125">
                <a:moveTo>
                  <a:pt x="2698098" y="8041"/>
                </a:moveTo>
                <a:lnTo>
                  <a:pt x="2591546" y="8041"/>
                </a:lnTo>
                <a:lnTo>
                  <a:pt x="2591546" y="483838"/>
                </a:lnTo>
                <a:lnTo>
                  <a:pt x="2698098" y="483838"/>
                </a:lnTo>
                <a:lnTo>
                  <a:pt x="2698098" y="8041"/>
                </a:lnTo>
                <a:close/>
              </a:path>
              <a:path w="7188200" h="492125">
                <a:moveTo>
                  <a:pt x="2864690" y="8041"/>
                </a:moveTo>
                <a:lnTo>
                  <a:pt x="2748756" y="8041"/>
                </a:lnTo>
                <a:lnTo>
                  <a:pt x="2943766" y="483838"/>
                </a:lnTo>
                <a:lnTo>
                  <a:pt x="3039595" y="483838"/>
                </a:lnTo>
                <a:lnTo>
                  <a:pt x="3104690" y="325016"/>
                </a:lnTo>
                <a:lnTo>
                  <a:pt x="2991346" y="325016"/>
                </a:lnTo>
                <a:lnTo>
                  <a:pt x="2864690" y="8041"/>
                </a:lnTo>
                <a:close/>
              </a:path>
              <a:path w="7188200" h="492125">
                <a:moveTo>
                  <a:pt x="3234605" y="8041"/>
                </a:moveTo>
                <a:lnTo>
                  <a:pt x="3117331" y="8041"/>
                </a:lnTo>
                <a:lnTo>
                  <a:pt x="2991346" y="325016"/>
                </a:lnTo>
                <a:lnTo>
                  <a:pt x="3104690" y="325016"/>
                </a:lnTo>
                <a:lnTo>
                  <a:pt x="3234605" y="8041"/>
                </a:lnTo>
                <a:close/>
              </a:path>
              <a:path w="7188200" h="492125">
                <a:moveTo>
                  <a:pt x="3586804" y="8041"/>
                </a:moveTo>
                <a:lnTo>
                  <a:pt x="3285242" y="8041"/>
                </a:lnTo>
                <a:lnTo>
                  <a:pt x="3285242" y="483838"/>
                </a:lnTo>
                <a:lnTo>
                  <a:pt x="3586804" y="483838"/>
                </a:lnTo>
                <a:lnTo>
                  <a:pt x="3586804" y="381977"/>
                </a:lnTo>
                <a:lnTo>
                  <a:pt x="3391794" y="381977"/>
                </a:lnTo>
                <a:lnTo>
                  <a:pt x="3391794" y="296870"/>
                </a:lnTo>
                <a:lnTo>
                  <a:pt x="3546596" y="296870"/>
                </a:lnTo>
                <a:lnTo>
                  <a:pt x="3546596" y="195009"/>
                </a:lnTo>
                <a:lnTo>
                  <a:pt x="3391794" y="195009"/>
                </a:lnTo>
                <a:lnTo>
                  <a:pt x="3391794" y="109902"/>
                </a:lnTo>
                <a:lnTo>
                  <a:pt x="3586804" y="109902"/>
                </a:lnTo>
                <a:lnTo>
                  <a:pt x="3586804" y="8041"/>
                </a:lnTo>
                <a:close/>
              </a:path>
              <a:path w="7188200" h="492125">
                <a:moveTo>
                  <a:pt x="3866178" y="337748"/>
                </a:moveTo>
                <a:lnTo>
                  <a:pt x="3784421" y="406772"/>
                </a:lnTo>
                <a:lnTo>
                  <a:pt x="3816954" y="442688"/>
                </a:lnTo>
                <a:lnTo>
                  <a:pt x="3858220" y="469430"/>
                </a:lnTo>
                <a:lnTo>
                  <a:pt x="3906648" y="486121"/>
                </a:lnTo>
                <a:lnTo>
                  <a:pt x="3960667" y="491880"/>
                </a:lnTo>
                <a:lnTo>
                  <a:pt x="4016905" y="484916"/>
                </a:lnTo>
                <a:lnTo>
                  <a:pt x="4063814" y="465117"/>
                </a:lnTo>
                <a:lnTo>
                  <a:pt x="4099626" y="434125"/>
                </a:lnTo>
                <a:lnTo>
                  <a:pt x="4122572" y="393579"/>
                </a:lnTo>
                <a:lnTo>
                  <a:pt x="4122838" y="392029"/>
                </a:lnTo>
                <a:lnTo>
                  <a:pt x="3964688" y="392029"/>
                </a:lnTo>
                <a:lnTo>
                  <a:pt x="3937798" y="388354"/>
                </a:lnTo>
                <a:lnTo>
                  <a:pt x="3910909" y="377705"/>
                </a:lnTo>
                <a:lnTo>
                  <a:pt x="3886282" y="360648"/>
                </a:lnTo>
                <a:lnTo>
                  <a:pt x="3866178" y="337748"/>
                </a:lnTo>
                <a:close/>
              </a:path>
              <a:path w="7188200" h="492125">
                <a:moveTo>
                  <a:pt x="3966698" y="0"/>
                </a:moveTo>
                <a:lnTo>
                  <a:pt x="3913082" y="6385"/>
                </a:lnTo>
                <a:lnTo>
                  <a:pt x="3867797" y="25025"/>
                </a:lnTo>
                <a:lnTo>
                  <a:pt x="3832901" y="55149"/>
                </a:lnTo>
                <a:lnTo>
                  <a:pt x="3810454" y="95985"/>
                </a:lnTo>
                <a:lnTo>
                  <a:pt x="3802515" y="146759"/>
                </a:lnTo>
                <a:lnTo>
                  <a:pt x="3810420" y="191973"/>
                </a:lnTo>
                <a:lnTo>
                  <a:pt x="3833592" y="230024"/>
                </a:lnTo>
                <a:lnTo>
                  <a:pt x="3871214" y="260787"/>
                </a:lnTo>
                <a:lnTo>
                  <a:pt x="3922469" y="284137"/>
                </a:lnTo>
                <a:lnTo>
                  <a:pt x="3955976" y="295530"/>
                </a:lnTo>
                <a:lnTo>
                  <a:pt x="3986415" y="307822"/>
                </a:lnTo>
                <a:lnTo>
                  <a:pt x="4006990" y="320995"/>
                </a:lnTo>
                <a:lnTo>
                  <a:pt x="4018644" y="335675"/>
                </a:lnTo>
                <a:lnTo>
                  <a:pt x="4022319" y="352491"/>
                </a:lnTo>
                <a:lnTo>
                  <a:pt x="4018309" y="368281"/>
                </a:lnTo>
                <a:lnTo>
                  <a:pt x="4006823" y="380805"/>
                </a:lnTo>
                <a:lnTo>
                  <a:pt x="3988676" y="389056"/>
                </a:lnTo>
                <a:lnTo>
                  <a:pt x="3964688" y="392029"/>
                </a:lnTo>
                <a:lnTo>
                  <a:pt x="4122838" y="392029"/>
                </a:lnTo>
                <a:lnTo>
                  <a:pt x="4130882" y="345120"/>
                </a:lnTo>
                <a:lnTo>
                  <a:pt x="4123175" y="296158"/>
                </a:lnTo>
                <a:lnTo>
                  <a:pt x="4100390" y="256494"/>
                </a:lnTo>
                <a:lnTo>
                  <a:pt x="4064538" y="225626"/>
                </a:lnTo>
                <a:lnTo>
                  <a:pt x="4017628" y="203051"/>
                </a:lnTo>
                <a:lnTo>
                  <a:pt x="3984122" y="190988"/>
                </a:lnTo>
                <a:lnTo>
                  <a:pt x="3951400" y="178350"/>
                </a:lnTo>
                <a:lnTo>
                  <a:pt x="3928417" y="166277"/>
                </a:lnTo>
                <a:lnTo>
                  <a:pt x="3914857" y="152822"/>
                </a:lnTo>
                <a:lnTo>
                  <a:pt x="3910407" y="136037"/>
                </a:lnTo>
                <a:lnTo>
                  <a:pt x="3915359" y="119923"/>
                </a:lnTo>
                <a:lnTo>
                  <a:pt x="3928417" y="108645"/>
                </a:lnTo>
                <a:lnTo>
                  <a:pt x="3946877" y="102017"/>
                </a:lnTo>
                <a:lnTo>
                  <a:pt x="3968038" y="99850"/>
                </a:lnTo>
                <a:lnTo>
                  <a:pt x="4087847" y="99850"/>
                </a:lnTo>
                <a:lnTo>
                  <a:pt x="4120159" y="65673"/>
                </a:lnTo>
                <a:lnTo>
                  <a:pt x="4085626" y="35339"/>
                </a:lnTo>
                <a:lnTo>
                  <a:pt x="4048455" y="14994"/>
                </a:lnTo>
                <a:lnTo>
                  <a:pt x="4008770" y="3570"/>
                </a:lnTo>
                <a:lnTo>
                  <a:pt x="3966698" y="0"/>
                </a:lnTo>
                <a:close/>
              </a:path>
              <a:path w="7188200" h="492125">
                <a:moveTo>
                  <a:pt x="4087847" y="99850"/>
                </a:moveTo>
                <a:lnTo>
                  <a:pt x="3968038" y="99850"/>
                </a:lnTo>
                <a:lnTo>
                  <a:pt x="3990530" y="102258"/>
                </a:lnTo>
                <a:lnTo>
                  <a:pt x="4012267" y="109567"/>
                </a:lnTo>
                <a:lnTo>
                  <a:pt x="4032497" y="121902"/>
                </a:lnTo>
                <a:lnTo>
                  <a:pt x="4050465" y="139388"/>
                </a:lnTo>
                <a:lnTo>
                  <a:pt x="4087847" y="99850"/>
                </a:lnTo>
                <a:close/>
              </a:path>
              <a:path w="7188200" h="492125">
                <a:moveTo>
                  <a:pt x="4305902" y="8041"/>
                </a:moveTo>
                <a:lnTo>
                  <a:pt x="4199351" y="8041"/>
                </a:lnTo>
                <a:lnTo>
                  <a:pt x="4199351" y="295530"/>
                </a:lnTo>
                <a:lnTo>
                  <a:pt x="4204176" y="343754"/>
                </a:lnTo>
                <a:lnTo>
                  <a:pt x="4218099" y="386328"/>
                </a:lnTo>
                <a:lnTo>
                  <a:pt x="4240286" y="422608"/>
                </a:lnTo>
                <a:lnTo>
                  <a:pt x="4269905" y="451947"/>
                </a:lnTo>
                <a:lnTo>
                  <a:pt x="4306123" y="473702"/>
                </a:lnTo>
                <a:lnTo>
                  <a:pt x="4348109" y="487228"/>
                </a:lnTo>
                <a:lnTo>
                  <a:pt x="4395031" y="491880"/>
                </a:lnTo>
                <a:lnTo>
                  <a:pt x="4441741" y="487228"/>
                </a:lnTo>
                <a:lnTo>
                  <a:pt x="4483645" y="473702"/>
                </a:lnTo>
                <a:lnTo>
                  <a:pt x="4519875" y="451947"/>
                </a:lnTo>
                <a:lnTo>
                  <a:pt x="4549565" y="422608"/>
                </a:lnTo>
                <a:lnTo>
                  <a:pt x="4570402" y="388679"/>
                </a:lnTo>
                <a:lnTo>
                  <a:pt x="4395031" y="388679"/>
                </a:lnTo>
                <a:lnTo>
                  <a:pt x="4358770" y="382344"/>
                </a:lnTo>
                <a:lnTo>
                  <a:pt x="4330614" y="364135"/>
                </a:lnTo>
                <a:lnTo>
                  <a:pt x="4312384" y="335246"/>
                </a:lnTo>
                <a:lnTo>
                  <a:pt x="4305902" y="296870"/>
                </a:lnTo>
                <a:lnTo>
                  <a:pt x="4305902" y="8041"/>
                </a:lnTo>
                <a:close/>
              </a:path>
              <a:path w="7188200" h="492125">
                <a:moveTo>
                  <a:pt x="4590711" y="8041"/>
                </a:moveTo>
                <a:lnTo>
                  <a:pt x="4484159" y="8041"/>
                </a:lnTo>
                <a:lnTo>
                  <a:pt x="4484159" y="296870"/>
                </a:lnTo>
                <a:lnTo>
                  <a:pt x="4477677" y="335246"/>
                </a:lnTo>
                <a:lnTo>
                  <a:pt x="4459447" y="364135"/>
                </a:lnTo>
                <a:lnTo>
                  <a:pt x="4431291" y="382344"/>
                </a:lnTo>
                <a:lnTo>
                  <a:pt x="4395031" y="388679"/>
                </a:lnTo>
                <a:lnTo>
                  <a:pt x="4570402" y="388679"/>
                </a:lnTo>
                <a:lnTo>
                  <a:pt x="4571845" y="386328"/>
                </a:lnTo>
                <a:lnTo>
                  <a:pt x="4585850" y="343754"/>
                </a:lnTo>
                <a:lnTo>
                  <a:pt x="4590711" y="295530"/>
                </a:lnTo>
                <a:lnTo>
                  <a:pt x="4590711" y="8041"/>
                </a:lnTo>
                <a:close/>
              </a:path>
              <a:path w="7188200" h="492125">
                <a:moveTo>
                  <a:pt x="4782893" y="8041"/>
                </a:moveTo>
                <a:lnTo>
                  <a:pt x="4685723" y="8041"/>
                </a:lnTo>
                <a:lnTo>
                  <a:pt x="4685723" y="483838"/>
                </a:lnTo>
                <a:lnTo>
                  <a:pt x="4792275" y="483838"/>
                </a:lnTo>
                <a:lnTo>
                  <a:pt x="4792275" y="190318"/>
                </a:lnTo>
                <a:lnTo>
                  <a:pt x="4915134" y="190318"/>
                </a:lnTo>
                <a:lnTo>
                  <a:pt x="4782893" y="8041"/>
                </a:lnTo>
                <a:close/>
              </a:path>
              <a:path w="7188200" h="492125">
                <a:moveTo>
                  <a:pt x="5177604" y="190318"/>
                </a:moveTo>
                <a:lnTo>
                  <a:pt x="5070382" y="190318"/>
                </a:lnTo>
                <a:lnTo>
                  <a:pt x="5070382" y="483838"/>
                </a:lnTo>
                <a:lnTo>
                  <a:pt x="5177604" y="483838"/>
                </a:lnTo>
                <a:lnTo>
                  <a:pt x="5177604" y="190318"/>
                </a:lnTo>
                <a:close/>
              </a:path>
              <a:path w="7188200" h="492125">
                <a:moveTo>
                  <a:pt x="4915134" y="190318"/>
                </a:moveTo>
                <a:lnTo>
                  <a:pt x="4792275" y="190318"/>
                </a:lnTo>
                <a:lnTo>
                  <a:pt x="4931663" y="382647"/>
                </a:lnTo>
                <a:lnTo>
                  <a:pt x="5053948" y="213103"/>
                </a:lnTo>
                <a:lnTo>
                  <a:pt x="4931663" y="213103"/>
                </a:lnTo>
                <a:lnTo>
                  <a:pt x="4915134" y="190318"/>
                </a:lnTo>
                <a:close/>
              </a:path>
              <a:path w="7188200" h="492125">
                <a:moveTo>
                  <a:pt x="5177604" y="8041"/>
                </a:moveTo>
                <a:lnTo>
                  <a:pt x="5080434" y="8041"/>
                </a:lnTo>
                <a:lnTo>
                  <a:pt x="4931663" y="213103"/>
                </a:lnTo>
                <a:lnTo>
                  <a:pt x="5053948" y="213103"/>
                </a:lnTo>
                <a:lnTo>
                  <a:pt x="5070382" y="190318"/>
                </a:lnTo>
                <a:lnTo>
                  <a:pt x="5177604" y="190318"/>
                </a:lnTo>
                <a:lnTo>
                  <a:pt x="5177604" y="8041"/>
                </a:lnTo>
                <a:close/>
              </a:path>
              <a:path w="7188200" h="492125">
                <a:moveTo>
                  <a:pt x="5375147" y="8041"/>
                </a:moveTo>
                <a:lnTo>
                  <a:pt x="5277978" y="8041"/>
                </a:lnTo>
                <a:lnTo>
                  <a:pt x="5277978" y="483838"/>
                </a:lnTo>
                <a:lnTo>
                  <a:pt x="5384529" y="483838"/>
                </a:lnTo>
                <a:lnTo>
                  <a:pt x="5384529" y="190318"/>
                </a:lnTo>
                <a:lnTo>
                  <a:pt x="5507388" y="190318"/>
                </a:lnTo>
                <a:lnTo>
                  <a:pt x="5375147" y="8041"/>
                </a:lnTo>
                <a:close/>
              </a:path>
              <a:path w="7188200" h="492125">
                <a:moveTo>
                  <a:pt x="5769858" y="190318"/>
                </a:moveTo>
                <a:lnTo>
                  <a:pt x="5662636" y="190318"/>
                </a:lnTo>
                <a:lnTo>
                  <a:pt x="5662636" y="483838"/>
                </a:lnTo>
                <a:lnTo>
                  <a:pt x="5769858" y="483838"/>
                </a:lnTo>
                <a:lnTo>
                  <a:pt x="5769858" y="190318"/>
                </a:lnTo>
                <a:close/>
              </a:path>
              <a:path w="7188200" h="492125">
                <a:moveTo>
                  <a:pt x="5507388" y="190318"/>
                </a:moveTo>
                <a:lnTo>
                  <a:pt x="5384529" y="190318"/>
                </a:lnTo>
                <a:lnTo>
                  <a:pt x="5523918" y="382647"/>
                </a:lnTo>
                <a:lnTo>
                  <a:pt x="5646203" y="213103"/>
                </a:lnTo>
                <a:lnTo>
                  <a:pt x="5523918" y="213103"/>
                </a:lnTo>
                <a:lnTo>
                  <a:pt x="5507388" y="190318"/>
                </a:lnTo>
                <a:close/>
              </a:path>
              <a:path w="7188200" h="492125">
                <a:moveTo>
                  <a:pt x="5769858" y="8041"/>
                </a:moveTo>
                <a:lnTo>
                  <a:pt x="5672688" y="8041"/>
                </a:lnTo>
                <a:lnTo>
                  <a:pt x="5523918" y="213103"/>
                </a:lnTo>
                <a:lnTo>
                  <a:pt x="5646203" y="213103"/>
                </a:lnTo>
                <a:lnTo>
                  <a:pt x="5662636" y="190318"/>
                </a:lnTo>
                <a:lnTo>
                  <a:pt x="5769858" y="190318"/>
                </a:lnTo>
                <a:lnTo>
                  <a:pt x="5769858" y="8041"/>
                </a:lnTo>
                <a:close/>
              </a:path>
              <a:path w="7188200" h="492125">
                <a:moveTo>
                  <a:pt x="6119533" y="8041"/>
                </a:moveTo>
                <a:lnTo>
                  <a:pt x="6023033" y="8041"/>
                </a:lnTo>
                <a:lnTo>
                  <a:pt x="5819312" y="483838"/>
                </a:lnTo>
                <a:lnTo>
                  <a:pt x="5930555" y="483838"/>
                </a:lnTo>
                <a:lnTo>
                  <a:pt x="5972773" y="383318"/>
                </a:lnTo>
                <a:lnTo>
                  <a:pt x="6280215" y="383318"/>
                </a:lnTo>
                <a:lnTo>
                  <a:pt x="6240618" y="290839"/>
                </a:lnTo>
                <a:lnTo>
                  <a:pt x="6011641" y="290839"/>
                </a:lnTo>
                <a:lnTo>
                  <a:pt x="6071283" y="147430"/>
                </a:lnTo>
                <a:lnTo>
                  <a:pt x="6179215" y="147430"/>
                </a:lnTo>
                <a:lnTo>
                  <a:pt x="6119533" y="8041"/>
                </a:lnTo>
                <a:close/>
              </a:path>
              <a:path w="7188200" h="492125">
                <a:moveTo>
                  <a:pt x="6280215" y="383318"/>
                </a:moveTo>
                <a:lnTo>
                  <a:pt x="6169793" y="383318"/>
                </a:lnTo>
                <a:lnTo>
                  <a:pt x="6212012" y="483838"/>
                </a:lnTo>
                <a:lnTo>
                  <a:pt x="6323255" y="483838"/>
                </a:lnTo>
                <a:lnTo>
                  <a:pt x="6280215" y="383318"/>
                </a:lnTo>
                <a:close/>
              </a:path>
              <a:path w="7188200" h="492125">
                <a:moveTo>
                  <a:pt x="6179215" y="147430"/>
                </a:moveTo>
                <a:lnTo>
                  <a:pt x="6071283" y="147430"/>
                </a:lnTo>
                <a:lnTo>
                  <a:pt x="6130925" y="290839"/>
                </a:lnTo>
                <a:lnTo>
                  <a:pt x="6240618" y="290839"/>
                </a:lnTo>
                <a:lnTo>
                  <a:pt x="6179215" y="147430"/>
                </a:lnTo>
                <a:close/>
              </a:path>
              <a:path w="7188200" h="492125">
                <a:moveTo>
                  <a:pt x="6560483" y="8041"/>
                </a:moveTo>
                <a:lnTo>
                  <a:pt x="6372845" y="8041"/>
                </a:lnTo>
                <a:lnTo>
                  <a:pt x="6372845" y="483838"/>
                </a:lnTo>
                <a:lnTo>
                  <a:pt x="6479396" y="483838"/>
                </a:lnTo>
                <a:lnTo>
                  <a:pt x="6479396" y="287488"/>
                </a:lnTo>
                <a:lnTo>
                  <a:pt x="6625512" y="287488"/>
                </a:lnTo>
                <a:lnTo>
                  <a:pt x="6614764" y="274085"/>
                </a:lnTo>
                <a:lnTo>
                  <a:pt x="6654763" y="254547"/>
                </a:lnTo>
                <a:lnTo>
                  <a:pt x="6683956" y="227846"/>
                </a:lnTo>
                <a:lnTo>
                  <a:pt x="6700057" y="197020"/>
                </a:lnTo>
                <a:lnTo>
                  <a:pt x="6479396" y="197020"/>
                </a:lnTo>
                <a:lnTo>
                  <a:pt x="6479396" y="105881"/>
                </a:lnTo>
                <a:lnTo>
                  <a:pt x="6701059" y="105881"/>
                </a:lnTo>
                <a:lnTo>
                  <a:pt x="6681880" y="66809"/>
                </a:lnTo>
                <a:lnTo>
                  <a:pt x="6651171" y="35747"/>
                </a:lnTo>
                <a:lnTo>
                  <a:pt x="6610298" y="15364"/>
                </a:lnTo>
                <a:lnTo>
                  <a:pt x="6560483" y="8041"/>
                </a:lnTo>
                <a:close/>
              </a:path>
              <a:path w="7188200" h="492125">
                <a:moveTo>
                  <a:pt x="6625512" y="287488"/>
                </a:moveTo>
                <a:lnTo>
                  <a:pt x="6496820" y="287488"/>
                </a:lnTo>
                <a:lnTo>
                  <a:pt x="6654972" y="483838"/>
                </a:lnTo>
                <a:lnTo>
                  <a:pt x="6782968" y="483838"/>
                </a:lnTo>
                <a:lnTo>
                  <a:pt x="6625512" y="287488"/>
                </a:lnTo>
                <a:close/>
              </a:path>
              <a:path w="7188200" h="492125">
                <a:moveTo>
                  <a:pt x="6857668" y="8041"/>
                </a:moveTo>
                <a:lnTo>
                  <a:pt x="6733692" y="8041"/>
                </a:lnTo>
                <a:lnTo>
                  <a:pt x="6907258" y="283467"/>
                </a:lnTo>
                <a:lnTo>
                  <a:pt x="6907258" y="483838"/>
                </a:lnTo>
                <a:lnTo>
                  <a:pt x="7014480" y="483838"/>
                </a:lnTo>
                <a:lnTo>
                  <a:pt x="7014480" y="284137"/>
                </a:lnTo>
                <a:lnTo>
                  <a:pt x="7080199" y="179596"/>
                </a:lnTo>
                <a:lnTo>
                  <a:pt x="6960199" y="179596"/>
                </a:lnTo>
                <a:lnTo>
                  <a:pt x="6857668" y="8041"/>
                </a:lnTo>
                <a:close/>
              </a:path>
              <a:path w="7188200" h="492125">
                <a:moveTo>
                  <a:pt x="6701059" y="105881"/>
                </a:moveTo>
                <a:lnTo>
                  <a:pt x="6547750" y="105881"/>
                </a:lnTo>
                <a:lnTo>
                  <a:pt x="6569519" y="108949"/>
                </a:lnTo>
                <a:lnTo>
                  <a:pt x="6586702" y="117860"/>
                </a:lnTo>
                <a:lnTo>
                  <a:pt x="6597979" y="132173"/>
                </a:lnTo>
                <a:lnTo>
                  <a:pt x="6602031" y="151450"/>
                </a:lnTo>
                <a:lnTo>
                  <a:pt x="6597979" y="170162"/>
                </a:lnTo>
                <a:lnTo>
                  <a:pt x="6586702" y="184538"/>
                </a:lnTo>
                <a:lnTo>
                  <a:pt x="6569519" y="193763"/>
                </a:lnTo>
                <a:lnTo>
                  <a:pt x="6547750" y="197020"/>
                </a:lnTo>
                <a:lnTo>
                  <a:pt x="6700057" y="197020"/>
                </a:lnTo>
                <a:lnTo>
                  <a:pt x="6701840" y="193606"/>
                </a:lnTo>
                <a:lnTo>
                  <a:pt x="6707913" y="151450"/>
                </a:lnTo>
                <a:lnTo>
                  <a:pt x="6701201" y="106171"/>
                </a:lnTo>
                <a:lnTo>
                  <a:pt x="6701059" y="105881"/>
                </a:lnTo>
                <a:close/>
              </a:path>
              <a:path w="7188200" h="492125">
                <a:moveTo>
                  <a:pt x="7188045" y="8041"/>
                </a:moveTo>
                <a:lnTo>
                  <a:pt x="7064070" y="8041"/>
                </a:lnTo>
                <a:lnTo>
                  <a:pt x="6960199" y="179596"/>
                </a:lnTo>
                <a:lnTo>
                  <a:pt x="7080199" y="179596"/>
                </a:lnTo>
                <a:lnTo>
                  <a:pt x="7188045" y="8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70136" y="2565366"/>
            <a:ext cx="18764250" cy="8031480"/>
            <a:chOff x="670136" y="2565366"/>
            <a:chExt cx="18764250" cy="8031480"/>
          </a:xfrm>
        </p:grpSpPr>
        <p:sp>
          <p:nvSpPr>
            <p:cNvPr id="4" name="object 4"/>
            <p:cNvSpPr/>
            <p:nvPr/>
          </p:nvSpPr>
          <p:spPr>
            <a:xfrm>
              <a:off x="670136" y="2565366"/>
              <a:ext cx="6240647" cy="8031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199" y="2722430"/>
              <a:ext cx="5926521" cy="7717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1726" y="2565366"/>
              <a:ext cx="6240647" cy="8031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8789" y="2722430"/>
              <a:ext cx="5926521" cy="77170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57316" y="8073052"/>
              <a:ext cx="1968526" cy="19685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93315" y="2565366"/>
              <a:ext cx="6240647" cy="8031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50378" y="2722430"/>
              <a:ext cx="5926521" cy="77170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4060" y="448069"/>
            <a:ext cx="7406640" cy="583565"/>
          </a:xfrm>
          <a:custGeom>
            <a:avLst/>
            <a:gdLst/>
            <a:ahLst/>
            <a:cxnLst/>
            <a:rect l="l" t="t" r="r" b="b"/>
            <a:pathLst>
              <a:path w="7406640" h="583565">
                <a:moveTo>
                  <a:pt x="107222" y="8041"/>
                </a:moveTo>
                <a:lnTo>
                  <a:pt x="0" y="8041"/>
                </a:lnTo>
                <a:lnTo>
                  <a:pt x="0" y="483839"/>
                </a:lnTo>
                <a:lnTo>
                  <a:pt x="351152" y="483839"/>
                </a:lnTo>
                <a:lnTo>
                  <a:pt x="351152" y="583018"/>
                </a:lnTo>
                <a:lnTo>
                  <a:pt x="446981" y="583018"/>
                </a:lnTo>
                <a:lnTo>
                  <a:pt x="446981" y="381978"/>
                </a:lnTo>
                <a:lnTo>
                  <a:pt x="107222" y="381978"/>
                </a:lnTo>
                <a:lnTo>
                  <a:pt x="107222" y="8041"/>
                </a:lnTo>
                <a:close/>
              </a:path>
              <a:path w="7406640" h="583565">
                <a:moveTo>
                  <a:pt x="384658" y="8041"/>
                </a:moveTo>
                <a:lnTo>
                  <a:pt x="277437" y="8041"/>
                </a:lnTo>
                <a:lnTo>
                  <a:pt x="277437" y="381978"/>
                </a:lnTo>
                <a:lnTo>
                  <a:pt x="384658" y="381978"/>
                </a:lnTo>
                <a:lnTo>
                  <a:pt x="384658" y="8041"/>
                </a:lnTo>
                <a:close/>
              </a:path>
              <a:path w="7406640" h="583565">
                <a:moveTo>
                  <a:pt x="819216" y="8041"/>
                </a:moveTo>
                <a:lnTo>
                  <a:pt x="517653" y="8041"/>
                </a:lnTo>
                <a:lnTo>
                  <a:pt x="517653" y="483839"/>
                </a:lnTo>
                <a:lnTo>
                  <a:pt x="819216" y="483839"/>
                </a:lnTo>
                <a:lnTo>
                  <a:pt x="819216" y="381978"/>
                </a:lnTo>
                <a:lnTo>
                  <a:pt x="624205" y="381978"/>
                </a:lnTo>
                <a:lnTo>
                  <a:pt x="624205" y="296870"/>
                </a:lnTo>
                <a:lnTo>
                  <a:pt x="779008" y="296870"/>
                </a:lnTo>
                <a:lnTo>
                  <a:pt x="779008" y="195009"/>
                </a:lnTo>
                <a:lnTo>
                  <a:pt x="624205" y="195009"/>
                </a:lnTo>
                <a:lnTo>
                  <a:pt x="624205" y="109902"/>
                </a:lnTo>
                <a:lnTo>
                  <a:pt x="819216" y="109902"/>
                </a:lnTo>
                <a:lnTo>
                  <a:pt x="819216" y="8041"/>
                </a:lnTo>
                <a:close/>
              </a:path>
              <a:path w="7406640" h="583565">
                <a:moveTo>
                  <a:pt x="863638" y="390020"/>
                </a:moveTo>
                <a:lnTo>
                  <a:pt x="863638" y="488530"/>
                </a:lnTo>
                <a:lnTo>
                  <a:pt x="874182" y="489807"/>
                </a:lnTo>
                <a:lnTo>
                  <a:pt x="885166" y="490708"/>
                </a:lnTo>
                <a:lnTo>
                  <a:pt x="897281" y="491357"/>
                </a:lnTo>
                <a:lnTo>
                  <a:pt x="911217" y="491880"/>
                </a:lnTo>
                <a:lnTo>
                  <a:pt x="953717" y="486532"/>
                </a:lnTo>
                <a:lnTo>
                  <a:pt x="989200" y="471429"/>
                </a:lnTo>
                <a:lnTo>
                  <a:pt x="1017348" y="446981"/>
                </a:lnTo>
                <a:lnTo>
                  <a:pt x="1037846" y="413598"/>
                </a:lnTo>
                <a:lnTo>
                  <a:pt x="1044295" y="392030"/>
                </a:lnTo>
                <a:lnTo>
                  <a:pt x="895804" y="392030"/>
                </a:lnTo>
                <a:lnTo>
                  <a:pt x="886255" y="391904"/>
                </a:lnTo>
                <a:lnTo>
                  <a:pt x="878213" y="391527"/>
                </a:lnTo>
                <a:lnTo>
                  <a:pt x="870925" y="390899"/>
                </a:lnTo>
                <a:lnTo>
                  <a:pt x="863638" y="390020"/>
                </a:lnTo>
                <a:close/>
              </a:path>
              <a:path w="7406640" h="583565">
                <a:moveTo>
                  <a:pt x="1300565" y="109902"/>
                </a:moveTo>
                <a:lnTo>
                  <a:pt x="1193343" y="109902"/>
                </a:lnTo>
                <a:lnTo>
                  <a:pt x="1193343" y="483839"/>
                </a:lnTo>
                <a:lnTo>
                  <a:pt x="1300565" y="483839"/>
                </a:lnTo>
                <a:lnTo>
                  <a:pt x="1300565" y="109902"/>
                </a:lnTo>
                <a:close/>
              </a:path>
              <a:path w="7406640" h="583565">
                <a:moveTo>
                  <a:pt x="1300565" y="8041"/>
                </a:moveTo>
                <a:lnTo>
                  <a:pt x="947405" y="8041"/>
                </a:lnTo>
                <a:lnTo>
                  <a:pt x="947405" y="308933"/>
                </a:lnTo>
                <a:lnTo>
                  <a:pt x="943866" y="350471"/>
                </a:lnTo>
                <a:lnTo>
                  <a:pt x="933667" y="375863"/>
                </a:lnTo>
                <a:lnTo>
                  <a:pt x="917437" y="388564"/>
                </a:lnTo>
                <a:lnTo>
                  <a:pt x="895804" y="392030"/>
                </a:lnTo>
                <a:lnTo>
                  <a:pt x="1044295" y="392030"/>
                </a:lnTo>
                <a:lnTo>
                  <a:pt x="1050377" y="371690"/>
                </a:lnTo>
                <a:lnTo>
                  <a:pt x="1054624" y="321666"/>
                </a:lnTo>
                <a:lnTo>
                  <a:pt x="1054624" y="109902"/>
                </a:lnTo>
                <a:lnTo>
                  <a:pt x="1300565" y="109902"/>
                </a:lnTo>
                <a:lnTo>
                  <a:pt x="1300565" y="8041"/>
                </a:lnTo>
                <a:close/>
              </a:path>
              <a:path w="7406640" h="583565">
                <a:moveTo>
                  <a:pt x="1702699" y="8041"/>
                </a:moveTo>
                <a:lnTo>
                  <a:pt x="1401137" y="8041"/>
                </a:lnTo>
                <a:lnTo>
                  <a:pt x="1401137" y="483839"/>
                </a:lnTo>
                <a:lnTo>
                  <a:pt x="1702699" y="483839"/>
                </a:lnTo>
                <a:lnTo>
                  <a:pt x="1702699" y="381978"/>
                </a:lnTo>
                <a:lnTo>
                  <a:pt x="1507689" y="381978"/>
                </a:lnTo>
                <a:lnTo>
                  <a:pt x="1507689" y="296870"/>
                </a:lnTo>
                <a:lnTo>
                  <a:pt x="1662491" y="296870"/>
                </a:lnTo>
                <a:lnTo>
                  <a:pt x="1662491" y="195009"/>
                </a:lnTo>
                <a:lnTo>
                  <a:pt x="1507689" y="195009"/>
                </a:lnTo>
                <a:lnTo>
                  <a:pt x="1507689" y="109902"/>
                </a:lnTo>
                <a:lnTo>
                  <a:pt x="1702699" y="109902"/>
                </a:lnTo>
                <a:lnTo>
                  <a:pt x="1702699" y="8041"/>
                </a:lnTo>
                <a:close/>
              </a:path>
              <a:path w="7406640" h="583565">
                <a:moveTo>
                  <a:pt x="1962900" y="8041"/>
                </a:moveTo>
                <a:lnTo>
                  <a:pt x="1783974" y="8041"/>
                </a:lnTo>
                <a:lnTo>
                  <a:pt x="1783974" y="483839"/>
                </a:lnTo>
                <a:lnTo>
                  <a:pt x="1993057" y="483839"/>
                </a:lnTo>
                <a:lnTo>
                  <a:pt x="2039505" y="476800"/>
                </a:lnTo>
                <a:lnTo>
                  <a:pt x="2079327" y="457119"/>
                </a:lnTo>
                <a:lnTo>
                  <a:pt x="2110400" y="426952"/>
                </a:lnTo>
                <a:lnTo>
                  <a:pt x="2130601" y="388454"/>
                </a:lnTo>
                <a:lnTo>
                  <a:pt x="2130997" y="385999"/>
                </a:lnTo>
                <a:lnTo>
                  <a:pt x="1890526" y="385999"/>
                </a:lnTo>
                <a:lnTo>
                  <a:pt x="1890526" y="290839"/>
                </a:lnTo>
                <a:lnTo>
                  <a:pt x="2125496" y="290839"/>
                </a:lnTo>
                <a:lnTo>
                  <a:pt x="2119042" y="276180"/>
                </a:lnTo>
                <a:lnTo>
                  <a:pt x="2097661" y="250390"/>
                </a:lnTo>
                <a:lnTo>
                  <a:pt x="2070122" y="231197"/>
                </a:lnTo>
                <a:lnTo>
                  <a:pt x="2084227" y="214653"/>
                </a:lnTo>
                <a:lnTo>
                  <a:pt x="2092197" y="200370"/>
                </a:lnTo>
                <a:lnTo>
                  <a:pt x="1890526" y="200370"/>
                </a:lnTo>
                <a:lnTo>
                  <a:pt x="1890526" y="105211"/>
                </a:lnTo>
                <a:lnTo>
                  <a:pt x="2097151" y="105211"/>
                </a:lnTo>
                <a:lnTo>
                  <a:pt x="2097056" y="104627"/>
                </a:lnTo>
                <a:lnTo>
                  <a:pt x="2076915" y="65796"/>
                </a:lnTo>
                <a:lnTo>
                  <a:pt x="2046255" y="35233"/>
                </a:lnTo>
                <a:lnTo>
                  <a:pt x="2007457" y="15220"/>
                </a:lnTo>
                <a:lnTo>
                  <a:pt x="1962900" y="8041"/>
                </a:lnTo>
                <a:close/>
              </a:path>
              <a:path w="7406640" h="583565">
                <a:moveTo>
                  <a:pt x="2125496" y="290839"/>
                </a:moveTo>
                <a:lnTo>
                  <a:pt x="1983675" y="290839"/>
                </a:lnTo>
                <a:lnTo>
                  <a:pt x="2003685" y="294598"/>
                </a:lnTo>
                <a:lnTo>
                  <a:pt x="2019611" y="304828"/>
                </a:lnTo>
                <a:lnTo>
                  <a:pt x="2030134" y="319959"/>
                </a:lnTo>
                <a:lnTo>
                  <a:pt x="2033935" y="338419"/>
                </a:lnTo>
                <a:lnTo>
                  <a:pt x="2030144" y="357162"/>
                </a:lnTo>
                <a:lnTo>
                  <a:pt x="2019695" y="372261"/>
                </a:lnTo>
                <a:lnTo>
                  <a:pt x="2003967" y="382334"/>
                </a:lnTo>
                <a:lnTo>
                  <a:pt x="1984345" y="385999"/>
                </a:lnTo>
                <a:lnTo>
                  <a:pt x="2130997" y="385999"/>
                </a:lnTo>
                <a:lnTo>
                  <a:pt x="2137806" y="343780"/>
                </a:lnTo>
                <a:lnTo>
                  <a:pt x="2132885" y="307624"/>
                </a:lnTo>
                <a:lnTo>
                  <a:pt x="2125496" y="290839"/>
                </a:lnTo>
                <a:close/>
              </a:path>
              <a:path w="7406640" h="583565">
                <a:moveTo>
                  <a:pt x="2097151" y="105211"/>
                </a:moveTo>
                <a:lnTo>
                  <a:pt x="1950838" y="105211"/>
                </a:lnTo>
                <a:lnTo>
                  <a:pt x="1970743" y="109075"/>
                </a:lnTo>
                <a:lnTo>
                  <a:pt x="1986439" y="119535"/>
                </a:lnTo>
                <a:lnTo>
                  <a:pt x="1996732" y="134896"/>
                </a:lnTo>
                <a:lnTo>
                  <a:pt x="2000428" y="153461"/>
                </a:lnTo>
                <a:lnTo>
                  <a:pt x="1996732" y="171534"/>
                </a:lnTo>
                <a:lnTo>
                  <a:pt x="1986439" y="186465"/>
                </a:lnTo>
                <a:lnTo>
                  <a:pt x="1970743" y="196622"/>
                </a:lnTo>
                <a:lnTo>
                  <a:pt x="1950838" y="200370"/>
                </a:lnTo>
                <a:lnTo>
                  <a:pt x="2092197" y="200370"/>
                </a:lnTo>
                <a:lnTo>
                  <a:pt x="2095001" y="195344"/>
                </a:lnTo>
                <a:lnTo>
                  <a:pt x="2101881" y="173523"/>
                </a:lnTo>
                <a:lnTo>
                  <a:pt x="2104299" y="149440"/>
                </a:lnTo>
                <a:lnTo>
                  <a:pt x="2097151" y="105211"/>
                </a:lnTo>
                <a:close/>
              </a:path>
              <a:path w="7406640" h="583565">
                <a:moveTo>
                  <a:pt x="2445556" y="8041"/>
                </a:moveTo>
                <a:lnTo>
                  <a:pt x="2349056" y="8041"/>
                </a:lnTo>
                <a:lnTo>
                  <a:pt x="2145335" y="483839"/>
                </a:lnTo>
                <a:lnTo>
                  <a:pt x="2256577" y="483839"/>
                </a:lnTo>
                <a:lnTo>
                  <a:pt x="2298796" y="383318"/>
                </a:lnTo>
                <a:lnTo>
                  <a:pt x="2606238" y="383318"/>
                </a:lnTo>
                <a:lnTo>
                  <a:pt x="2566641" y="290839"/>
                </a:lnTo>
                <a:lnTo>
                  <a:pt x="2337664" y="290839"/>
                </a:lnTo>
                <a:lnTo>
                  <a:pt x="2397306" y="147430"/>
                </a:lnTo>
                <a:lnTo>
                  <a:pt x="2505238" y="147430"/>
                </a:lnTo>
                <a:lnTo>
                  <a:pt x="2445556" y="8041"/>
                </a:lnTo>
                <a:close/>
              </a:path>
              <a:path w="7406640" h="583565">
                <a:moveTo>
                  <a:pt x="2606238" y="383318"/>
                </a:moveTo>
                <a:lnTo>
                  <a:pt x="2495816" y="383318"/>
                </a:lnTo>
                <a:lnTo>
                  <a:pt x="2538035" y="483839"/>
                </a:lnTo>
                <a:lnTo>
                  <a:pt x="2632524" y="483839"/>
                </a:lnTo>
                <a:lnTo>
                  <a:pt x="2643797" y="471038"/>
                </a:lnTo>
                <a:lnTo>
                  <a:pt x="2606238" y="383318"/>
                </a:lnTo>
                <a:close/>
              </a:path>
              <a:path w="7406640" h="583565">
                <a:moveTo>
                  <a:pt x="2643797" y="471038"/>
                </a:moveTo>
                <a:lnTo>
                  <a:pt x="2632524" y="483839"/>
                </a:lnTo>
                <a:lnTo>
                  <a:pt x="2649277" y="483839"/>
                </a:lnTo>
                <a:lnTo>
                  <a:pt x="2643797" y="471038"/>
                </a:lnTo>
                <a:close/>
              </a:path>
              <a:path w="7406640" h="583565">
                <a:moveTo>
                  <a:pt x="3035946" y="8041"/>
                </a:moveTo>
                <a:lnTo>
                  <a:pt x="2867742" y="8041"/>
                </a:lnTo>
                <a:lnTo>
                  <a:pt x="2821009" y="13480"/>
                </a:lnTo>
                <a:lnTo>
                  <a:pt x="2781145" y="28989"/>
                </a:lnTo>
                <a:lnTo>
                  <a:pt x="2748877" y="53359"/>
                </a:lnTo>
                <a:lnTo>
                  <a:pt x="2724928" y="85380"/>
                </a:lnTo>
                <a:lnTo>
                  <a:pt x="2710027" y="123841"/>
                </a:lnTo>
                <a:lnTo>
                  <a:pt x="2704899" y="167534"/>
                </a:lnTo>
                <a:lnTo>
                  <a:pt x="2711234" y="211606"/>
                </a:lnTo>
                <a:lnTo>
                  <a:pt x="2728940" y="249709"/>
                </a:lnTo>
                <a:lnTo>
                  <a:pt x="2756070" y="280902"/>
                </a:lnTo>
                <a:lnTo>
                  <a:pt x="2790676" y="304242"/>
                </a:lnTo>
                <a:lnTo>
                  <a:pt x="2643797" y="471038"/>
                </a:lnTo>
                <a:lnTo>
                  <a:pt x="2649277" y="483839"/>
                </a:lnTo>
                <a:lnTo>
                  <a:pt x="2760520" y="483839"/>
                </a:lnTo>
                <a:lnTo>
                  <a:pt x="2901249" y="327027"/>
                </a:lnTo>
                <a:lnTo>
                  <a:pt x="3035946" y="327027"/>
                </a:lnTo>
                <a:lnTo>
                  <a:pt x="3035946" y="229856"/>
                </a:lnTo>
                <a:lnTo>
                  <a:pt x="2868412" y="229856"/>
                </a:lnTo>
                <a:lnTo>
                  <a:pt x="2844287" y="225396"/>
                </a:lnTo>
                <a:lnTo>
                  <a:pt x="2825188" y="212768"/>
                </a:lnTo>
                <a:lnTo>
                  <a:pt x="2812623" y="193104"/>
                </a:lnTo>
                <a:lnTo>
                  <a:pt x="2808100" y="167534"/>
                </a:lnTo>
                <a:lnTo>
                  <a:pt x="2812623" y="141964"/>
                </a:lnTo>
                <a:lnTo>
                  <a:pt x="2825188" y="122299"/>
                </a:lnTo>
                <a:lnTo>
                  <a:pt x="2844287" y="109672"/>
                </a:lnTo>
                <a:lnTo>
                  <a:pt x="2868412" y="105211"/>
                </a:lnTo>
                <a:lnTo>
                  <a:pt x="3035946" y="105211"/>
                </a:lnTo>
                <a:lnTo>
                  <a:pt x="3035946" y="8041"/>
                </a:lnTo>
                <a:close/>
              </a:path>
              <a:path w="7406640" h="583565">
                <a:moveTo>
                  <a:pt x="3035946" y="327027"/>
                </a:moveTo>
                <a:lnTo>
                  <a:pt x="2928724" y="327027"/>
                </a:lnTo>
                <a:lnTo>
                  <a:pt x="2928724" y="483839"/>
                </a:lnTo>
                <a:lnTo>
                  <a:pt x="3035946" y="483839"/>
                </a:lnTo>
                <a:lnTo>
                  <a:pt x="3035946" y="327027"/>
                </a:lnTo>
                <a:close/>
              </a:path>
              <a:path w="7406640" h="583565">
                <a:moveTo>
                  <a:pt x="2505238" y="147430"/>
                </a:moveTo>
                <a:lnTo>
                  <a:pt x="2397306" y="147430"/>
                </a:lnTo>
                <a:lnTo>
                  <a:pt x="2456948" y="290839"/>
                </a:lnTo>
                <a:lnTo>
                  <a:pt x="2566641" y="290839"/>
                </a:lnTo>
                <a:lnTo>
                  <a:pt x="2505238" y="147430"/>
                </a:lnTo>
                <a:close/>
              </a:path>
              <a:path w="7406640" h="583565">
                <a:moveTo>
                  <a:pt x="3035946" y="105211"/>
                </a:moveTo>
                <a:lnTo>
                  <a:pt x="2928724" y="105211"/>
                </a:lnTo>
                <a:lnTo>
                  <a:pt x="2928724" y="229856"/>
                </a:lnTo>
                <a:lnTo>
                  <a:pt x="3035946" y="229856"/>
                </a:lnTo>
                <a:lnTo>
                  <a:pt x="3035946" y="105211"/>
                </a:lnTo>
                <a:close/>
              </a:path>
              <a:path w="7406640" h="583565">
                <a:moveTo>
                  <a:pt x="4638714" y="381978"/>
                </a:moveTo>
                <a:lnTo>
                  <a:pt x="4155546" y="381978"/>
                </a:lnTo>
                <a:lnTo>
                  <a:pt x="4155546" y="583018"/>
                </a:lnTo>
                <a:lnTo>
                  <a:pt x="4251375" y="583018"/>
                </a:lnTo>
                <a:lnTo>
                  <a:pt x="4251375" y="483839"/>
                </a:lnTo>
                <a:lnTo>
                  <a:pt x="4638714" y="483839"/>
                </a:lnTo>
                <a:lnTo>
                  <a:pt x="4638714" y="381978"/>
                </a:lnTo>
                <a:close/>
              </a:path>
              <a:path w="7406640" h="583565">
                <a:moveTo>
                  <a:pt x="4638714" y="483839"/>
                </a:moveTo>
                <a:lnTo>
                  <a:pt x="4542885" y="483839"/>
                </a:lnTo>
                <a:lnTo>
                  <a:pt x="4542885" y="583018"/>
                </a:lnTo>
                <a:lnTo>
                  <a:pt x="4638714" y="583018"/>
                </a:lnTo>
                <a:lnTo>
                  <a:pt x="4638714" y="483839"/>
                </a:lnTo>
                <a:close/>
              </a:path>
              <a:path w="7406640" h="583565">
                <a:moveTo>
                  <a:pt x="3762542" y="388009"/>
                </a:moveTo>
                <a:lnTo>
                  <a:pt x="3762542" y="487189"/>
                </a:lnTo>
                <a:lnTo>
                  <a:pt x="3776102" y="489336"/>
                </a:lnTo>
                <a:lnTo>
                  <a:pt x="3789096" y="490791"/>
                </a:lnTo>
                <a:lnTo>
                  <a:pt x="3803724" y="491618"/>
                </a:lnTo>
                <a:lnTo>
                  <a:pt x="3822184" y="491880"/>
                </a:lnTo>
                <a:lnTo>
                  <a:pt x="3864917" y="487179"/>
                </a:lnTo>
                <a:lnTo>
                  <a:pt x="3902215" y="472602"/>
                </a:lnTo>
                <a:lnTo>
                  <a:pt x="3935234" y="447442"/>
                </a:lnTo>
                <a:lnTo>
                  <a:pt x="3965132" y="410992"/>
                </a:lnTo>
                <a:lnTo>
                  <a:pt x="3976839" y="390690"/>
                </a:lnTo>
                <a:lnTo>
                  <a:pt x="3806771" y="390690"/>
                </a:lnTo>
                <a:lnTo>
                  <a:pt x="3795337" y="390459"/>
                </a:lnTo>
                <a:lnTo>
                  <a:pt x="3783651" y="389852"/>
                </a:lnTo>
                <a:lnTo>
                  <a:pt x="3772468" y="388993"/>
                </a:lnTo>
                <a:lnTo>
                  <a:pt x="3762542" y="388009"/>
                </a:lnTo>
                <a:close/>
              </a:path>
              <a:path w="7406640" h="583565">
                <a:moveTo>
                  <a:pt x="3516204" y="8041"/>
                </a:moveTo>
                <a:lnTo>
                  <a:pt x="3419704" y="8041"/>
                </a:lnTo>
                <a:lnTo>
                  <a:pt x="3215983" y="483839"/>
                </a:lnTo>
                <a:lnTo>
                  <a:pt x="3327225" y="483839"/>
                </a:lnTo>
                <a:lnTo>
                  <a:pt x="3369444" y="383318"/>
                </a:lnTo>
                <a:lnTo>
                  <a:pt x="3676886" y="383318"/>
                </a:lnTo>
                <a:lnTo>
                  <a:pt x="3637289" y="290839"/>
                </a:lnTo>
                <a:lnTo>
                  <a:pt x="3408312" y="290839"/>
                </a:lnTo>
                <a:lnTo>
                  <a:pt x="3467954" y="147430"/>
                </a:lnTo>
                <a:lnTo>
                  <a:pt x="3575886" y="147430"/>
                </a:lnTo>
                <a:lnTo>
                  <a:pt x="3516204" y="8041"/>
                </a:lnTo>
                <a:close/>
              </a:path>
              <a:path w="7406640" h="583565">
                <a:moveTo>
                  <a:pt x="3676886" y="383318"/>
                </a:moveTo>
                <a:lnTo>
                  <a:pt x="3566464" y="383318"/>
                </a:lnTo>
                <a:lnTo>
                  <a:pt x="3608683" y="483839"/>
                </a:lnTo>
                <a:lnTo>
                  <a:pt x="3719926" y="483839"/>
                </a:lnTo>
                <a:lnTo>
                  <a:pt x="3676886" y="383318"/>
                </a:lnTo>
                <a:close/>
              </a:path>
              <a:path w="7406640" h="583565">
                <a:moveTo>
                  <a:pt x="3807441" y="8041"/>
                </a:moveTo>
                <a:lnTo>
                  <a:pt x="3685476" y="8041"/>
                </a:lnTo>
                <a:lnTo>
                  <a:pt x="3869764" y="364554"/>
                </a:lnTo>
                <a:lnTo>
                  <a:pt x="3855681" y="378250"/>
                </a:lnTo>
                <a:lnTo>
                  <a:pt x="3840529" y="386166"/>
                </a:lnTo>
                <a:lnTo>
                  <a:pt x="3824247" y="389810"/>
                </a:lnTo>
                <a:lnTo>
                  <a:pt x="3806771" y="390690"/>
                </a:lnTo>
                <a:lnTo>
                  <a:pt x="3976839" y="390690"/>
                </a:lnTo>
                <a:lnTo>
                  <a:pt x="3993069" y="362544"/>
                </a:lnTo>
                <a:lnTo>
                  <a:pt x="4051261" y="245940"/>
                </a:lnTo>
                <a:lnTo>
                  <a:pt x="3931416" y="245940"/>
                </a:lnTo>
                <a:lnTo>
                  <a:pt x="3807441" y="8041"/>
                </a:lnTo>
                <a:close/>
              </a:path>
              <a:path w="7406640" h="583565">
                <a:moveTo>
                  <a:pt x="4577062" y="8041"/>
                </a:moveTo>
                <a:lnTo>
                  <a:pt x="4223900" y="8041"/>
                </a:lnTo>
                <a:lnTo>
                  <a:pt x="4223900" y="254651"/>
                </a:lnTo>
                <a:lnTo>
                  <a:pt x="4218905" y="315823"/>
                </a:lnTo>
                <a:lnTo>
                  <a:pt x="4205555" y="355005"/>
                </a:lnTo>
                <a:lnTo>
                  <a:pt x="4186299" y="375842"/>
                </a:lnTo>
                <a:lnTo>
                  <a:pt x="4163587" y="381978"/>
                </a:lnTo>
                <a:lnTo>
                  <a:pt x="4306997" y="381978"/>
                </a:lnTo>
                <a:lnTo>
                  <a:pt x="4317834" y="357696"/>
                </a:lnTo>
                <a:lnTo>
                  <a:pt x="4325342" y="330964"/>
                </a:lnTo>
                <a:lnTo>
                  <a:pt x="4329708" y="300085"/>
                </a:lnTo>
                <a:lnTo>
                  <a:pt x="4331122" y="263363"/>
                </a:lnTo>
                <a:lnTo>
                  <a:pt x="4331122" y="109902"/>
                </a:lnTo>
                <a:lnTo>
                  <a:pt x="4577062" y="109902"/>
                </a:lnTo>
                <a:lnTo>
                  <a:pt x="4577062" y="8041"/>
                </a:lnTo>
                <a:close/>
              </a:path>
              <a:path w="7406640" h="583565">
                <a:moveTo>
                  <a:pt x="4577062" y="109902"/>
                </a:moveTo>
                <a:lnTo>
                  <a:pt x="4469840" y="109902"/>
                </a:lnTo>
                <a:lnTo>
                  <a:pt x="4469840" y="381978"/>
                </a:lnTo>
                <a:lnTo>
                  <a:pt x="4577062" y="381978"/>
                </a:lnTo>
                <a:lnTo>
                  <a:pt x="4577062" y="109902"/>
                </a:lnTo>
                <a:close/>
              </a:path>
              <a:path w="7406640" h="583565">
                <a:moveTo>
                  <a:pt x="3575886" y="147430"/>
                </a:moveTo>
                <a:lnTo>
                  <a:pt x="3467954" y="147430"/>
                </a:lnTo>
                <a:lnTo>
                  <a:pt x="3527596" y="290839"/>
                </a:lnTo>
                <a:lnTo>
                  <a:pt x="3637289" y="290839"/>
                </a:lnTo>
                <a:lnTo>
                  <a:pt x="3575886" y="147430"/>
                </a:lnTo>
                <a:close/>
              </a:path>
              <a:path w="7406640" h="583565">
                <a:moveTo>
                  <a:pt x="4169985" y="8041"/>
                </a:moveTo>
                <a:lnTo>
                  <a:pt x="4048020" y="8041"/>
                </a:lnTo>
                <a:lnTo>
                  <a:pt x="3931416" y="245940"/>
                </a:lnTo>
                <a:lnTo>
                  <a:pt x="4051261" y="245940"/>
                </a:lnTo>
                <a:lnTo>
                  <a:pt x="4169985" y="8041"/>
                </a:lnTo>
                <a:close/>
              </a:path>
              <a:path w="7406640" h="583565">
                <a:moveTo>
                  <a:pt x="4816499" y="8041"/>
                </a:moveTo>
                <a:lnTo>
                  <a:pt x="4709278" y="8041"/>
                </a:lnTo>
                <a:lnTo>
                  <a:pt x="4709278" y="483839"/>
                </a:lnTo>
                <a:lnTo>
                  <a:pt x="4801086" y="483839"/>
                </a:lnTo>
                <a:lnTo>
                  <a:pt x="4944749" y="301562"/>
                </a:lnTo>
                <a:lnTo>
                  <a:pt x="4816499" y="301562"/>
                </a:lnTo>
                <a:lnTo>
                  <a:pt x="4816499" y="8041"/>
                </a:lnTo>
                <a:close/>
              </a:path>
              <a:path w="7406640" h="583565">
                <a:moveTo>
                  <a:pt x="5139505" y="189648"/>
                </a:moveTo>
                <a:lnTo>
                  <a:pt x="5032954" y="189648"/>
                </a:lnTo>
                <a:lnTo>
                  <a:pt x="5032954" y="483839"/>
                </a:lnTo>
                <a:lnTo>
                  <a:pt x="5139505" y="483839"/>
                </a:lnTo>
                <a:lnTo>
                  <a:pt x="5139505" y="189648"/>
                </a:lnTo>
                <a:close/>
              </a:path>
              <a:path w="7406640" h="583565">
                <a:moveTo>
                  <a:pt x="5139505" y="8041"/>
                </a:moveTo>
                <a:lnTo>
                  <a:pt x="5047697" y="8041"/>
                </a:lnTo>
                <a:lnTo>
                  <a:pt x="4816499" y="301562"/>
                </a:lnTo>
                <a:lnTo>
                  <a:pt x="4944749" y="301562"/>
                </a:lnTo>
                <a:lnTo>
                  <a:pt x="5032954" y="189648"/>
                </a:lnTo>
                <a:lnTo>
                  <a:pt x="5139505" y="189648"/>
                </a:lnTo>
                <a:lnTo>
                  <a:pt x="5139505" y="8041"/>
                </a:lnTo>
                <a:close/>
              </a:path>
              <a:path w="7406640" h="583565">
                <a:moveTo>
                  <a:pt x="5433025" y="109902"/>
                </a:moveTo>
                <a:lnTo>
                  <a:pt x="5325803" y="109902"/>
                </a:lnTo>
                <a:lnTo>
                  <a:pt x="5325803" y="483839"/>
                </a:lnTo>
                <a:lnTo>
                  <a:pt x="5433025" y="483839"/>
                </a:lnTo>
                <a:lnTo>
                  <a:pt x="5433025" y="109902"/>
                </a:lnTo>
                <a:close/>
              </a:path>
              <a:path w="7406640" h="583565">
                <a:moveTo>
                  <a:pt x="5555660" y="8041"/>
                </a:moveTo>
                <a:lnTo>
                  <a:pt x="5204509" y="8041"/>
                </a:lnTo>
                <a:lnTo>
                  <a:pt x="5204509" y="109902"/>
                </a:lnTo>
                <a:lnTo>
                  <a:pt x="5555660" y="109902"/>
                </a:lnTo>
                <a:lnTo>
                  <a:pt x="5555660" y="8041"/>
                </a:lnTo>
                <a:close/>
              </a:path>
              <a:path w="7406640" h="583565">
                <a:moveTo>
                  <a:pt x="5821715" y="0"/>
                </a:moveTo>
                <a:lnTo>
                  <a:pt x="5772089" y="5015"/>
                </a:lnTo>
                <a:lnTo>
                  <a:pt x="5725896" y="19392"/>
                </a:lnTo>
                <a:lnTo>
                  <a:pt x="5684116" y="42124"/>
                </a:lnTo>
                <a:lnTo>
                  <a:pt x="5647731" y="72207"/>
                </a:lnTo>
                <a:lnTo>
                  <a:pt x="5617722" y="108635"/>
                </a:lnTo>
                <a:lnTo>
                  <a:pt x="5595073" y="150403"/>
                </a:lnTo>
                <a:lnTo>
                  <a:pt x="5580763" y="196507"/>
                </a:lnTo>
                <a:lnTo>
                  <a:pt x="5575775" y="245940"/>
                </a:lnTo>
                <a:lnTo>
                  <a:pt x="5580763" y="295373"/>
                </a:lnTo>
                <a:lnTo>
                  <a:pt x="5595073" y="341476"/>
                </a:lnTo>
                <a:lnTo>
                  <a:pt x="5617722" y="383245"/>
                </a:lnTo>
                <a:lnTo>
                  <a:pt x="5647731" y="419673"/>
                </a:lnTo>
                <a:lnTo>
                  <a:pt x="5684116" y="449756"/>
                </a:lnTo>
                <a:lnTo>
                  <a:pt x="5725896" y="472488"/>
                </a:lnTo>
                <a:lnTo>
                  <a:pt x="5772089" y="486865"/>
                </a:lnTo>
                <a:lnTo>
                  <a:pt x="5821715" y="491880"/>
                </a:lnTo>
                <a:lnTo>
                  <a:pt x="5871148" y="486865"/>
                </a:lnTo>
                <a:lnTo>
                  <a:pt x="5917251" y="472488"/>
                </a:lnTo>
                <a:lnTo>
                  <a:pt x="5959020" y="449756"/>
                </a:lnTo>
                <a:lnTo>
                  <a:pt x="5995448" y="419673"/>
                </a:lnTo>
                <a:lnTo>
                  <a:pt x="6021043" y="388679"/>
                </a:lnTo>
                <a:lnTo>
                  <a:pt x="5821715" y="388679"/>
                </a:lnTo>
                <a:lnTo>
                  <a:pt x="5777438" y="381233"/>
                </a:lnTo>
                <a:lnTo>
                  <a:pt x="5739304" y="360630"/>
                </a:lnTo>
                <a:lnTo>
                  <a:pt x="5709438" y="329477"/>
                </a:lnTo>
                <a:lnTo>
                  <a:pt x="5689961" y="290378"/>
                </a:lnTo>
                <a:lnTo>
                  <a:pt x="5682997" y="245940"/>
                </a:lnTo>
                <a:lnTo>
                  <a:pt x="5689961" y="201502"/>
                </a:lnTo>
                <a:lnTo>
                  <a:pt x="5709438" y="162403"/>
                </a:lnTo>
                <a:lnTo>
                  <a:pt x="5739304" y="131250"/>
                </a:lnTo>
                <a:lnTo>
                  <a:pt x="5777438" y="110647"/>
                </a:lnTo>
                <a:lnTo>
                  <a:pt x="5821715" y="103201"/>
                </a:lnTo>
                <a:lnTo>
                  <a:pt x="6021043" y="103201"/>
                </a:lnTo>
                <a:lnTo>
                  <a:pt x="5995448" y="72207"/>
                </a:lnTo>
                <a:lnTo>
                  <a:pt x="5959020" y="42124"/>
                </a:lnTo>
                <a:lnTo>
                  <a:pt x="5917251" y="19392"/>
                </a:lnTo>
                <a:lnTo>
                  <a:pt x="5871148" y="5015"/>
                </a:lnTo>
                <a:lnTo>
                  <a:pt x="5821715" y="0"/>
                </a:lnTo>
                <a:close/>
              </a:path>
              <a:path w="7406640" h="583565">
                <a:moveTo>
                  <a:pt x="6021043" y="103201"/>
                </a:moveTo>
                <a:lnTo>
                  <a:pt x="5821715" y="103201"/>
                </a:lnTo>
                <a:lnTo>
                  <a:pt x="5865665" y="110647"/>
                </a:lnTo>
                <a:lnTo>
                  <a:pt x="5903600" y="131250"/>
                </a:lnTo>
                <a:lnTo>
                  <a:pt x="5933365" y="162403"/>
                </a:lnTo>
                <a:lnTo>
                  <a:pt x="5952804" y="201502"/>
                </a:lnTo>
                <a:lnTo>
                  <a:pt x="5959763" y="245940"/>
                </a:lnTo>
                <a:lnTo>
                  <a:pt x="5952804" y="290378"/>
                </a:lnTo>
                <a:lnTo>
                  <a:pt x="5933365" y="329477"/>
                </a:lnTo>
                <a:lnTo>
                  <a:pt x="5903600" y="360630"/>
                </a:lnTo>
                <a:lnTo>
                  <a:pt x="5865665" y="381233"/>
                </a:lnTo>
                <a:lnTo>
                  <a:pt x="5821715" y="388679"/>
                </a:lnTo>
                <a:lnTo>
                  <a:pt x="6021043" y="388679"/>
                </a:lnTo>
                <a:lnTo>
                  <a:pt x="6025531" y="383245"/>
                </a:lnTo>
                <a:lnTo>
                  <a:pt x="6048263" y="341476"/>
                </a:lnTo>
                <a:lnTo>
                  <a:pt x="6062640" y="295373"/>
                </a:lnTo>
                <a:lnTo>
                  <a:pt x="6067655" y="245940"/>
                </a:lnTo>
                <a:lnTo>
                  <a:pt x="6062640" y="196507"/>
                </a:lnTo>
                <a:lnTo>
                  <a:pt x="6048263" y="150403"/>
                </a:lnTo>
                <a:lnTo>
                  <a:pt x="6025531" y="108635"/>
                </a:lnTo>
                <a:lnTo>
                  <a:pt x="6021043" y="103201"/>
                </a:lnTo>
                <a:close/>
              </a:path>
              <a:path w="7406640" h="583565">
                <a:moveTo>
                  <a:pt x="6302674" y="8041"/>
                </a:moveTo>
                <a:lnTo>
                  <a:pt x="6141171" y="8041"/>
                </a:lnTo>
                <a:lnTo>
                  <a:pt x="6141171" y="483839"/>
                </a:lnTo>
                <a:lnTo>
                  <a:pt x="6247723" y="483839"/>
                </a:lnTo>
                <a:lnTo>
                  <a:pt x="6247723" y="333058"/>
                </a:lnTo>
                <a:lnTo>
                  <a:pt x="6302674" y="333058"/>
                </a:lnTo>
                <a:lnTo>
                  <a:pt x="6348358" y="327421"/>
                </a:lnTo>
                <a:lnTo>
                  <a:pt x="6388700" y="311415"/>
                </a:lnTo>
                <a:lnTo>
                  <a:pt x="6422377" y="286399"/>
                </a:lnTo>
                <a:lnTo>
                  <a:pt x="6448069" y="253733"/>
                </a:lnTo>
                <a:lnTo>
                  <a:pt x="6456701" y="233207"/>
                </a:lnTo>
                <a:lnTo>
                  <a:pt x="6247723" y="233207"/>
                </a:lnTo>
                <a:lnTo>
                  <a:pt x="6247723" y="108562"/>
                </a:lnTo>
                <a:lnTo>
                  <a:pt x="6456747" y="108562"/>
                </a:lnTo>
                <a:lnTo>
                  <a:pt x="6448069" y="87862"/>
                </a:lnTo>
                <a:lnTo>
                  <a:pt x="6422377" y="55034"/>
                </a:lnTo>
                <a:lnTo>
                  <a:pt x="6388700" y="29858"/>
                </a:lnTo>
                <a:lnTo>
                  <a:pt x="6348358" y="13728"/>
                </a:lnTo>
                <a:lnTo>
                  <a:pt x="6302674" y="8041"/>
                </a:lnTo>
                <a:close/>
              </a:path>
              <a:path w="7406640" h="583565">
                <a:moveTo>
                  <a:pt x="6456747" y="108562"/>
                </a:moveTo>
                <a:lnTo>
                  <a:pt x="6301334" y="108562"/>
                </a:lnTo>
                <a:lnTo>
                  <a:pt x="6327710" y="113305"/>
                </a:lnTo>
                <a:lnTo>
                  <a:pt x="6348495" y="126404"/>
                </a:lnTo>
                <a:lnTo>
                  <a:pt x="6362117" y="146163"/>
                </a:lnTo>
                <a:lnTo>
                  <a:pt x="6367007" y="170884"/>
                </a:lnTo>
                <a:lnTo>
                  <a:pt x="6362117" y="195323"/>
                </a:lnTo>
                <a:lnTo>
                  <a:pt x="6348495" y="215113"/>
                </a:lnTo>
                <a:lnTo>
                  <a:pt x="6327710" y="228370"/>
                </a:lnTo>
                <a:lnTo>
                  <a:pt x="6301334" y="233207"/>
                </a:lnTo>
                <a:lnTo>
                  <a:pt x="6456701" y="233207"/>
                </a:lnTo>
                <a:lnTo>
                  <a:pt x="6464453" y="214775"/>
                </a:lnTo>
                <a:lnTo>
                  <a:pt x="6470208" y="170884"/>
                </a:lnTo>
                <a:lnTo>
                  <a:pt x="6464453" y="126944"/>
                </a:lnTo>
                <a:lnTo>
                  <a:pt x="6456747" y="108562"/>
                </a:lnTo>
                <a:close/>
              </a:path>
              <a:path w="7406640" h="583565">
                <a:moveTo>
                  <a:pt x="6645637" y="8041"/>
                </a:moveTo>
                <a:lnTo>
                  <a:pt x="6538416" y="8041"/>
                </a:lnTo>
                <a:lnTo>
                  <a:pt x="6538416" y="483839"/>
                </a:lnTo>
                <a:lnTo>
                  <a:pt x="6630224" y="483839"/>
                </a:lnTo>
                <a:lnTo>
                  <a:pt x="6773887" y="301562"/>
                </a:lnTo>
                <a:lnTo>
                  <a:pt x="6645637" y="301562"/>
                </a:lnTo>
                <a:lnTo>
                  <a:pt x="6645637" y="8041"/>
                </a:lnTo>
                <a:close/>
              </a:path>
              <a:path w="7406640" h="583565">
                <a:moveTo>
                  <a:pt x="6968643" y="189648"/>
                </a:moveTo>
                <a:lnTo>
                  <a:pt x="6862092" y="189648"/>
                </a:lnTo>
                <a:lnTo>
                  <a:pt x="6862092" y="483839"/>
                </a:lnTo>
                <a:lnTo>
                  <a:pt x="6968643" y="483839"/>
                </a:lnTo>
                <a:lnTo>
                  <a:pt x="6968643" y="189648"/>
                </a:lnTo>
                <a:close/>
              </a:path>
              <a:path w="7406640" h="583565">
                <a:moveTo>
                  <a:pt x="6968643" y="8041"/>
                </a:moveTo>
                <a:lnTo>
                  <a:pt x="6876835" y="8041"/>
                </a:lnTo>
                <a:lnTo>
                  <a:pt x="6645637" y="301562"/>
                </a:lnTo>
                <a:lnTo>
                  <a:pt x="6773887" y="301562"/>
                </a:lnTo>
                <a:lnTo>
                  <a:pt x="6862092" y="189648"/>
                </a:lnTo>
                <a:lnTo>
                  <a:pt x="6968643" y="189648"/>
                </a:lnTo>
                <a:lnTo>
                  <a:pt x="6968643" y="8041"/>
                </a:lnTo>
                <a:close/>
              </a:path>
              <a:path w="7406640" h="583565">
                <a:moveTo>
                  <a:pt x="7406232" y="8041"/>
                </a:moveTo>
                <a:lnTo>
                  <a:pt x="7238028" y="8041"/>
                </a:lnTo>
                <a:lnTo>
                  <a:pt x="7191295" y="13480"/>
                </a:lnTo>
                <a:lnTo>
                  <a:pt x="7151431" y="28989"/>
                </a:lnTo>
                <a:lnTo>
                  <a:pt x="7119162" y="53359"/>
                </a:lnTo>
                <a:lnTo>
                  <a:pt x="7095214" y="85380"/>
                </a:lnTo>
                <a:lnTo>
                  <a:pt x="7080313" y="123841"/>
                </a:lnTo>
                <a:lnTo>
                  <a:pt x="7075185" y="167534"/>
                </a:lnTo>
                <a:lnTo>
                  <a:pt x="7081519" y="211606"/>
                </a:lnTo>
                <a:lnTo>
                  <a:pt x="7099226" y="249709"/>
                </a:lnTo>
                <a:lnTo>
                  <a:pt x="7126356" y="280902"/>
                </a:lnTo>
                <a:lnTo>
                  <a:pt x="7160962" y="304242"/>
                </a:lnTo>
                <a:lnTo>
                  <a:pt x="7002810" y="483839"/>
                </a:lnTo>
                <a:lnTo>
                  <a:pt x="7130806" y="483839"/>
                </a:lnTo>
                <a:lnTo>
                  <a:pt x="7271535" y="327027"/>
                </a:lnTo>
                <a:lnTo>
                  <a:pt x="7406232" y="327027"/>
                </a:lnTo>
                <a:lnTo>
                  <a:pt x="7406232" y="229856"/>
                </a:lnTo>
                <a:lnTo>
                  <a:pt x="7238698" y="229856"/>
                </a:lnTo>
                <a:lnTo>
                  <a:pt x="7214573" y="225396"/>
                </a:lnTo>
                <a:lnTo>
                  <a:pt x="7195474" y="212768"/>
                </a:lnTo>
                <a:lnTo>
                  <a:pt x="7182909" y="193104"/>
                </a:lnTo>
                <a:lnTo>
                  <a:pt x="7178386" y="167534"/>
                </a:lnTo>
                <a:lnTo>
                  <a:pt x="7182909" y="141964"/>
                </a:lnTo>
                <a:lnTo>
                  <a:pt x="7195474" y="122299"/>
                </a:lnTo>
                <a:lnTo>
                  <a:pt x="7214573" y="109672"/>
                </a:lnTo>
                <a:lnTo>
                  <a:pt x="7238698" y="105211"/>
                </a:lnTo>
                <a:lnTo>
                  <a:pt x="7406232" y="105211"/>
                </a:lnTo>
                <a:lnTo>
                  <a:pt x="7406232" y="8041"/>
                </a:lnTo>
                <a:close/>
              </a:path>
              <a:path w="7406640" h="583565">
                <a:moveTo>
                  <a:pt x="7406232" y="327027"/>
                </a:moveTo>
                <a:lnTo>
                  <a:pt x="7299010" y="327027"/>
                </a:lnTo>
                <a:lnTo>
                  <a:pt x="7299010" y="483839"/>
                </a:lnTo>
                <a:lnTo>
                  <a:pt x="7406232" y="483839"/>
                </a:lnTo>
                <a:lnTo>
                  <a:pt x="7406232" y="327027"/>
                </a:lnTo>
                <a:close/>
              </a:path>
              <a:path w="7406640" h="583565">
                <a:moveTo>
                  <a:pt x="7406232" y="105211"/>
                </a:moveTo>
                <a:lnTo>
                  <a:pt x="7299010" y="105211"/>
                </a:lnTo>
                <a:lnTo>
                  <a:pt x="7299010" y="229856"/>
                </a:lnTo>
                <a:lnTo>
                  <a:pt x="7406232" y="229856"/>
                </a:lnTo>
                <a:lnTo>
                  <a:pt x="7406232" y="105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04587" y="5090214"/>
            <a:ext cx="1263015" cy="1419225"/>
          </a:xfrm>
          <a:custGeom>
            <a:avLst/>
            <a:gdLst/>
            <a:ahLst/>
            <a:cxnLst/>
            <a:rect l="l" t="t" r="r" b="b"/>
            <a:pathLst>
              <a:path w="1263014" h="1419225">
                <a:moveTo>
                  <a:pt x="1044071" y="0"/>
                </a:moveTo>
                <a:lnTo>
                  <a:pt x="984274" y="11316"/>
                </a:lnTo>
                <a:lnTo>
                  <a:pt x="573805" y="123522"/>
                </a:lnTo>
                <a:lnTo>
                  <a:pt x="526938" y="141370"/>
                </a:lnTo>
                <a:lnTo>
                  <a:pt x="486955" y="167367"/>
                </a:lnTo>
                <a:lnTo>
                  <a:pt x="454587" y="200662"/>
                </a:lnTo>
                <a:lnTo>
                  <a:pt x="430563" y="240409"/>
                </a:lnTo>
                <a:lnTo>
                  <a:pt x="415614" y="285758"/>
                </a:lnTo>
                <a:lnTo>
                  <a:pt x="410469" y="335861"/>
                </a:lnTo>
                <a:lnTo>
                  <a:pt x="410469" y="963636"/>
                </a:lnTo>
                <a:lnTo>
                  <a:pt x="376181" y="941122"/>
                </a:lnTo>
                <a:lnTo>
                  <a:pt x="338565" y="924133"/>
                </a:lnTo>
                <a:lnTo>
                  <a:pt x="298019" y="913403"/>
                </a:lnTo>
                <a:lnTo>
                  <a:pt x="254944" y="909663"/>
                </a:lnTo>
                <a:lnTo>
                  <a:pt x="209167" y="913776"/>
                </a:lnTo>
                <a:lnTo>
                  <a:pt x="166062" y="925628"/>
                </a:lnTo>
                <a:lnTo>
                  <a:pt x="126353" y="944487"/>
                </a:lnTo>
                <a:lnTo>
                  <a:pt x="90765" y="969624"/>
                </a:lnTo>
                <a:lnTo>
                  <a:pt x="60022" y="1000308"/>
                </a:lnTo>
                <a:lnTo>
                  <a:pt x="34849" y="1035808"/>
                </a:lnTo>
                <a:lnTo>
                  <a:pt x="15971" y="1075393"/>
                </a:lnTo>
                <a:lnTo>
                  <a:pt x="4113" y="1118334"/>
                </a:lnTo>
                <a:lnTo>
                  <a:pt x="0" y="1163899"/>
                </a:lnTo>
                <a:lnTo>
                  <a:pt x="4113" y="1209675"/>
                </a:lnTo>
                <a:lnTo>
                  <a:pt x="15971" y="1252780"/>
                </a:lnTo>
                <a:lnTo>
                  <a:pt x="34849" y="1292489"/>
                </a:lnTo>
                <a:lnTo>
                  <a:pt x="60022" y="1328078"/>
                </a:lnTo>
                <a:lnTo>
                  <a:pt x="90765" y="1358821"/>
                </a:lnTo>
                <a:lnTo>
                  <a:pt x="126353" y="1383994"/>
                </a:lnTo>
                <a:lnTo>
                  <a:pt x="166062" y="1402872"/>
                </a:lnTo>
                <a:lnTo>
                  <a:pt x="209167" y="1414730"/>
                </a:lnTo>
                <a:lnTo>
                  <a:pt x="254944" y="1418844"/>
                </a:lnTo>
                <a:lnTo>
                  <a:pt x="300533" y="1414730"/>
                </a:lnTo>
                <a:lnTo>
                  <a:pt x="343539" y="1402872"/>
                </a:lnTo>
                <a:lnTo>
                  <a:pt x="383219" y="1383994"/>
                </a:lnTo>
                <a:lnTo>
                  <a:pt x="418831" y="1358821"/>
                </a:lnTo>
                <a:lnTo>
                  <a:pt x="449633" y="1328078"/>
                </a:lnTo>
                <a:lnTo>
                  <a:pt x="474882" y="1292489"/>
                </a:lnTo>
                <a:lnTo>
                  <a:pt x="493837" y="1252780"/>
                </a:lnTo>
                <a:lnTo>
                  <a:pt x="505754" y="1209675"/>
                </a:lnTo>
                <a:lnTo>
                  <a:pt x="509891" y="1163899"/>
                </a:lnTo>
                <a:lnTo>
                  <a:pt x="509891" y="590805"/>
                </a:lnTo>
                <a:lnTo>
                  <a:pt x="1163943" y="404745"/>
                </a:lnTo>
                <a:lnTo>
                  <a:pt x="1163943" y="827286"/>
                </a:lnTo>
                <a:lnTo>
                  <a:pt x="1129645" y="804361"/>
                </a:lnTo>
                <a:lnTo>
                  <a:pt x="1091951" y="787162"/>
                </a:lnTo>
                <a:lnTo>
                  <a:pt x="1051194" y="776354"/>
                </a:lnTo>
                <a:lnTo>
                  <a:pt x="1007709" y="772604"/>
                </a:lnTo>
                <a:lnTo>
                  <a:pt x="962120" y="776717"/>
                </a:lnTo>
                <a:lnTo>
                  <a:pt x="919114" y="788568"/>
                </a:lnTo>
                <a:lnTo>
                  <a:pt x="879434" y="807428"/>
                </a:lnTo>
                <a:lnTo>
                  <a:pt x="843822" y="832564"/>
                </a:lnTo>
                <a:lnTo>
                  <a:pt x="813021" y="863248"/>
                </a:lnTo>
                <a:lnTo>
                  <a:pt x="787772" y="898748"/>
                </a:lnTo>
                <a:lnTo>
                  <a:pt x="768818" y="938334"/>
                </a:lnTo>
                <a:lnTo>
                  <a:pt x="756901" y="981274"/>
                </a:lnTo>
                <a:lnTo>
                  <a:pt x="752764" y="1026839"/>
                </a:lnTo>
                <a:lnTo>
                  <a:pt x="756901" y="1072615"/>
                </a:lnTo>
                <a:lnTo>
                  <a:pt x="768818" y="1115720"/>
                </a:lnTo>
                <a:lnTo>
                  <a:pt x="787772" y="1155429"/>
                </a:lnTo>
                <a:lnTo>
                  <a:pt x="813021" y="1191018"/>
                </a:lnTo>
                <a:lnTo>
                  <a:pt x="843822" y="1221761"/>
                </a:lnTo>
                <a:lnTo>
                  <a:pt x="879434" y="1246934"/>
                </a:lnTo>
                <a:lnTo>
                  <a:pt x="919114" y="1265812"/>
                </a:lnTo>
                <a:lnTo>
                  <a:pt x="962120" y="1277670"/>
                </a:lnTo>
                <a:lnTo>
                  <a:pt x="1007709" y="1281784"/>
                </a:lnTo>
                <a:lnTo>
                  <a:pt x="1053485" y="1277670"/>
                </a:lnTo>
                <a:lnTo>
                  <a:pt x="1096590" y="1265812"/>
                </a:lnTo>
                <a:lnTo>
                  <a:pt x="1136299" y="1246934"/>
                </a:lnTo>
                <a:lnTo>
                  <a:pt x="1171888" y="1221761"/>
                </a:lnTo>
                <a:lnTo>
                  <a:pt x="1202630" y="1191018"/>
                </a:lnTo>
                <a:lnTo>
                  <a:pt x="1227803" y="1155429"/>
                </a:lnTo>
                <a:lnTo>
                  <a:pt x="1246680" y="1115720"/>
                </a:lnTo>
                <a:lnTo>
                  <a:pt x="1258538" y="1072615"/>
                </a:lnTo>
                <a:lnTo>
                  <a:pt x="1262652" y="1026839"/>
                </a:lnTo>
                <a:lnTo>
                  <a:pt x="1262652" y="224367"/>
                </a:lnTo>
                <a:lnTo>
                  <a:pt x="1257980" y="162882"/>
                </a:lnTo>
                <a:lnTo>
                  <a:pt x="1243921" y="110652"/>
                </a:lnTo>
                <a:lnTo>
                  <a:pt x="1220409" y="67875"/>
                </a:lnTo>
                <a:lnTo>
                  <a:pt x="1187377" y="34750"/>
                </a:lnTo>
                <a:lnTo>
                  <a:pt x="1146357" y="11716"/>
                </a:lnTo>
                <a:lnTo>
                  <a:pt x="1098343" y="133"/>
                </a:lnTo>
                <a:lnTo>
                  <a:pt x="1044071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2181" y="5454242"/>
            <a:ext cx="3290643" cy="741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30055" y="5340151"/>
            <a:ext cx="1335405" cy="835025"/>
          </a:xfrm>
          <a:custGeom>
            <a:avLst/>
            <a:gdLst/>
            <a:ahLst/>
            <a:cxnLst/>
            <a:rect l="l" t="t" r="r" b="b"/>
            <a:pathLst>
              <a:path w="1335404" h="835025">
                <a:moveTo>
                  <a:pt x="917844" y="0"/>
                </a:moveTo>
                <a:lnTo>
                  <a:pt x="83440" y="0"/>
                </a:lnTo>
                <a:lnTo>
                  <a:pt x="50690" y="6701"/>
                </a:lnTo>
                <a:lnTo>
                  <a:pt x="24197" y="24823"/>
                </a:lnTo>
                <a:lnTo>
                  <a:pt x="6466" y="51394"/>
                </a:lnTo>
                <a:lnTo>
                  <a:pt x="0" y="83440"/>
                </a:lnTo>
                <a:lnTo>
                  <a:pt x="0" y="750963"/>
                </a:lnTo>
                <a:lnTo>
                  <a:pt x="6701" y="783714"/>
                </a:lnTo>
                <a:lnTo>
                  <a:pt x="24823" y="810206"/>
                </a:lnTo>
                <a:lnTo>
                  <a:pt x="51394" y="827937"/>
                </a:lnTo>
                <a:lnTo>
                  <a:pt x="83440" y="834404"/>
                </a:lnTo>
                <a:lnTo>
                  <a:pt x="917844" y="834404"/>
                </a:lnTo>
                <a:lnTo>
                  <a:pt x="950594" y="827937"/>
                </a:lnTo>
                <a:lnTo>
                  <a:pt x="977087" y="810206"/>
                </a:lnTo>
                <a:lnTo>
                  <a:pt x="994818" y="783714"/>
                </a:lnTo>
                <a:lnTo>
                  <a:pt x="1001284" y="750963"/>
                </a:lnTo>
                <a:lnTo>
                  <a:pt x="1001284" y="500642"/>
                </a:lnTo>
                <a:lnTo>
                  <a:pt x="1168163" y="667523"/>
                </a:lnTo>
                <a:lnTo>
                  <a:pt x="1335048" y="667523"/>
                </a:lnTo>
                <a:lnTo>
                  <a:pt x="1335048" y="166880"/>
                </a:lnTo>
                <a:lnTo>
                  <a:pt x="1168163" y="166880"/>
                </a:lnTo>
                <a:lnTo>
                  <a:pt x="1001284" y="333761"/>
                </a:lnTo>
                <a:lnTo>
                  <a:pt x="1001284" y="83440"/>
                </a:lnTo>
                <a:lnTo>
                  <a:pt x="994818" y="50690"/>
                </a:lnTo>
                <a:lnTo>
                  <a:pt x="977087" y="24197"/>
                </a:lnTo>
                <a:lnTo>
                  <a:pt x="950594" y="6466"/>
                </a:lnTo>
                <a:lnTo>
                  <a:pt x="917844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12115" y="5405908"/>
            <a:ext cx="4257011" cy="737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7918" y="3340212"/>
            <a:ext cx="1263015" cy="1104900"/>
          </a:xfrm>
          <a:custGeom>
            <a:avLst/>
            <a:gdLst/>
            <a:ahLst/>
            <a:cxnLst/>
            <a:rect l="l" t="t" r="r" b="b"/>
            <a:pathLst>
              <a:path w="1263014" h="1104900">
                <a:moveTo>
                  <a:pt x="631327" y="0"/>
                </a:moveTo>
                <a:lnTo>
                  <a:pt x="583093" y="2456"/>
                </a:lnTo>
                <a:lnTo>
                  <a:pt x="536212" y="9664"/>
                </a:lnTo>
                <a:lnTo>
                  <a:pt x="490926" y="21380"/>
                </a:lnTo>
                <a:lnTo>
                  <a:pt x="447477" y="37362"/>
                </a:lnTo>
                <a:lnTo>
                  <a:pt x="406110" y="57366"/>
                </a:lnTo>
                <a:lnTo>
                  <a:pt x="367066" y="81151"/>
                </a:lnTo>
                <a:lnTo>
                  <a:pt x="330589" y="108474"/>
                </a:lnTo>
                <a:lnTo>
                  <a:pt x="296921" y="139090"/>
                </a:lnTo>
                <a:lnTo>
                  <a:pt x="266304" y="172759"/>
                </a:lnTo>
                <a:lnTo>
                  <a:pt x="238982" y="209237"/>
                </a:lnTo>
                <a:lnTo>
                  <a:pt x="215198" y="248281"/>
                </a:lnTo>
                <a:lnTo>
                  <a:pt x="195193" y="289648"/>
                </a:lnTo>
                <a:lnTo>
                  <a:pt x="179211" y="333097"/>
                </a:lnTo>
                <a:lnTo>
                  <a:pt x="167495" y="378383"/>
                </a:lnTo>
                <a:lnTo>
                  <a:pt x="160288" y="425264"/>
                </a:lnTo>
                <a:lnTo>
                  <a:pt x="157831" y="473498"/>
                </a:lnTo>
                <a:lnTo>
                  <a:pt x="157831" y="631330"/>
                </a:lnTo>
                <a:lnTo>
                  <a:pt x="78915" y="631330"/>
                </a:lnTo>
                <a:lnTo>
                  <a:pt x="35133" y="644589"/>
                </a:lnTo>
                <a:lnTo>
                  <a:pt x="6007" y="680047"/>
                </a:lnTo>
                <a:lnTo>
                  <a:pt x="0" y="710246"/>
                </a:lnTo>
                <a:lnTo>
                  <a:pt x="0" y="1025910"/>
                </a:lnTo>
                <a:lnTo>
                  <a:pt x="13258" y="1069692"/>
                </a:lnTo>
                <a:lnTo>
                  <a:pt x="48716" y="1098819"/>
                </a:lnTo>
                <a:lnTo>
                  <a:pt x="78915" y="1104826"/>
                </a:lnTo>
                <a:lnTo>
                  <a:pt x="236747" y="1104826"/>
                </a:lnTo>
                <a:lnTo>
                  <a:pt x="280529" y="1091567"/>
                </a:lnTo>
                <a:lnTo>
                  <a:pt x="309656" y="1056110"/>
                </a:lnTo>
                <a:lnTo>
                  <a:pt x="315663" y="1025910"/>
                </a:lnTo>
                <a:lnTo>
                  <a:pt x="315663" y="473498"/>
                </a:lnTo>
                <a:lnTo>
                  <a:pt x="319066" y="426659"/>
                </a:lnTo>
                <a:lnTo>
                  <a:pt x="328959" y="382018"/>
                </a:lnTo>
                <a:lnTo>
                  <a:pt x="344863" y="340052"/>
                </a:lnTo>
                <a:lnTo>
                  <a:pt x="366302" y="301238"/>
                </a:lnTo>
                <a:lnTo>
                  <a:pt x="392800" y="266052"/>
                </a:lnTo>
                <a:lnTo>
                  <a:pt x="423880" y="234972"/>
                </a:lnTo>
                <a:lnTo>
                  <a:pt x="459066" y="208474"/>
                </a:lnTo>
                <a:lnTo>
                  <a:pt x="497880" y="187034"/>
                </a:lnTo>
                <a:lnTo>
                  <a:pt x="539846" y="171130"/>
                </a:lnTo>
                <a:lnTo>
                  <a:pt x="584487" y="161238"/>
                </a:lnTo>
                <a:lnTo>
                  <a:pt x="631327" y="157834"/>
                </a:lnTo>
                <a:lnTo>
                  <a:pt x="678167" y="161238"/>
                </a:lnTo>
                <a:lnTo>
                  <a:pt x="722808" y="171130"/>
                </a:lnTo>
                <a:lnTo>
                  <a:pt x="764774" y="187034"/>
                </a:lnTo>
                <a:lnTo>
                  <a:pt x="803588" y="208474"/>
                </a:lnTo>
                <a:lnTo>
                  <a:pt x="838773" y="234972"/>
                </a:lnTo>
                <a:lnTo>
                  <a:pt x="869853" y="266052"/>
                </a:lnTo>
                <a:lnTo>
                  <a:pt x="896352" y="301238"/>
                </a:lnTo>
                <a:lnTo>
                  <a:pt x="917791" y="340052"/>
                </a:lnTo>
                <a:lnTo>
                  <a:pt x="933695" y="382018"/>
                </a:lnTo>
                <a:lnTo>
                  <a:pt x="943587" y="426659"/>
                </a:lnTo>
                <a:lnTo>
                  <a:pt x="946991" y="473498"/>
                </a:lnTo>
                <a:lnTo>
                  <a:pt x="946991" y="1025910"/>
                </a:lnTo>
                <a:lnTo>
                  <a:pt x="948521" y="1041378"/>
                </a:lnTo>
                <a:lnTo>
                  <a:pt x="970104" y="1081712"/>
                </a:lnTo>
                <a:lnTo>
                  <a:pt x="1010439" y="1103295"/>
                </a:lnTo>
                <a:lnTo>
                  <a:pt x="1025906" y="1104826"/>
                </a:lnTo>
                <a:lnTo>
                  <a:pt x="1183733" y="1104826"/>
                </a:lnTo>
                <a:lnTo>
                  <a:pt x="1227520" y="1091567"/>
                </a:lnTo>
                <a:lnTo>
                  <a:pt x="1256646" y="1056110"/>
                </a:lnTo>
                <a:lnTo>
                  <a:pt x="1262652" y="1025910"/>
                </a:lnTo>
                <a:lnTo>
                  <a:pt x="1262652" y="710246"/>
                </a:lnTo>
                <a:lnTo>
                  <a:pt x="1249396" y="666464"/>
                </a:lnTo>
                <a:lnTo>
                  <a:pt x="1213935" y="637337"/>
                </a:lnTo>
                <a:lnTo>
                  <a:pt x="1183733" y="631330"/>
                </a:lnTo>
                <a:lnTo>
                  <a:pt x="1104824" y="631330"/>
                </a:lnTo>
                <a:lnTo>
                  <a:pt x="1104824" y="473498"/>
                </a:lnTo>
                <a:lnTo>
                  <a:pt x="1102368" y="425264"/>
                </a:lnTo>
                <a:lnTo>
                  <a:pt x="1095160" y="378383"/>
                </a:lnTo>
                <a:lnTo>
                  <a:pt x="1083444" y="333097"/>
                </a:lnTo>
                <a:lnTo>
                  <a:pt x="1067462" y="289648"/>
                </a:lnTo>
                <a:lnTo>
                  <a:pt x="1047458" y="248281"/>
                </a:lnTo>
                <a:lnTo>
                  <a:pt x="1023673" y="209237"/>
                </a:lnTo>
                <a:lnTo>
                  <a:pt x="996351" y="172759"/>
                </a:lnTo>
                <a:lnTo>
                  <a:pt x="965734" y="139090"/>
                </a:lnTo>
                <a:lnTo>
                  <a:pt x="932066" y="108474"/>
                </a:lnTo>
                <a:lnTo>
                  <a:pt x="895588" y="81151"/>
                </a:lnTo>
                <a:lnTo>
                  <a:pt x="856544" y="57366"/>
                </a:lnTo>
                <a:lnTo>
                  <a:pt x="815177" y="37362"/>
                </a:lnTo>
                <a:lnTo>
                  <a:pt x="771728" y="21380"/>
                </a:lnTo>
                <a:lnTo>
                  <a:pt x="726442" y="9664"/>
                </a:lnTo>
                <a:lnTo>
                  <a:pt x="679561" y="2456"/>
                </a:lnTo>
                <a:lnTo>
                  <a:pt x="631327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5117" y="3433360"/>
            <a:ext cx="3367070" cy="7446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287736" y="3099386"/>
            <a:ext cx="1263015" cy="1310005"/>
            <a:chOff x="7287736" y="3099386"/>
            <a:chExt cx="1263015" cy="1310005"/>
          </a:xfrm>
        </p:grpSpPr>
        <p:sp>
          <p:nvSpPr>
            <p:cNvPr id="10" name="object 10"/>
            <p:cNvSpPr/>
            <p:nvPr/>
          </p:nvSpPr>
          <p:spPr>
            <a:xfrm>
              <a:off x="7556053" y="3099386"/>
              <a:ext cx="94699" cy="2399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87736" y="3336128"/>
              <a:ext cx="1263015" cy="1073785"/>
            </a:xfrm>
            <a:custGeom>
              <a:avLst/>
              <a:gdLst/>
              <a:ahLst/>
              <a:cxnLst/>
              <a:rect l="l" t="t" r="r" b="b"/>
              <a:pathLst>
                <a:path w="1263015" h="1073785">
                  <a:moveTo>
                    <a:pt x="946991" y="0"/>
                  </a:moveTo>
                  <a:lnTo>
                    <a:pt x="315663" y="0"/>
                  </a:lnTo>
                  <a:lnTo>
                    <a:pt x="303471" y="137"/>
                  </a:lnTo>
                  <a:lnTo>
                    <a:pt x="221220" y="11834"/>
                  </a:lnTo>
                  <a:lnTo>
                    <a:pt x="177862" y="26320"/>
                  </a:lnTo>
                  <a:lnTo>
                    <a:pt x="138527" y="46313"/>
                  </a:lnTo>
                  <a:lnTo>
                    <a:pt x="103502" y="71519"/>
                  </a:lnTo>
                  <a:lnTo>
                    <a:pt x="73076" y="101641"/>
                  </a:lnTo>
                  <a:lnTo>
                    <a:pt x="47536" y="136385"/>
                  </a:lnTo>
                  <a:lnTo>
                    <a:pt x="27171" y="175455"/>
                  </a:lnTo>
                  <a:lnTo>
                    <a:pt x="12267" y="218554"/>
                  </a:lnTo>
                  <a:lnTo>
                    <a:pt x="3114" y="265389"/>
                  </a:lnTo>
                  <a:lnTo>
                    <a:pt x="0" y="315663"/>
                  </a:lnTo>
                  <a:lnTo>
                    <a:pt x="0" y="757592"/>
                  </a:lnTo>
                  <a:lnTo>
                    <a:pt x="3083" y="807634"/>
                  </a:lnTo>
                  <a:lnTo>
                    <a:pt x="12142" y="854260"/>
                  </a:lnTo>
                  <a:lnTo>
                    <a:pt x="26894" y="897186"/>
                  </a:lnTo>
                  <a:lnTo>
                    <a:pt x="47053" y="936128"/>
                  </a:lnTo>
                  <a:lnTo>
                    <a:pt x="72334" y="970802"/>
                  </a:lnTo>
                  <a:lnTo>
                    <a:pt x="102454" y="1000921"/>
                  </a:lnTo>
                  <a:lnTo>
                    <a:pt x="137127" y="1026203"/>
                  </a:lnTo>
                  <a:lnTo>
                    <a:pt x="176069" y="1046362"/>
                  </a:lnTo>
                  <a:lnTo>
                    <a:pt x="218996" y="1061113"/>
                  </a:lnTo>
                  <a:lnTo>
                    <a:pt x="265622" y="1070173"/>
                  </a:lnTo>
                  <a:lnTo>
                    <a:pt x="315663" y="1073256"/>
                  </a:lnTo>
                  <a:lnTo>
                    <a:pt x="946991" y="1073256"/>
                  </a:lnTo>
                  <a:lnTo>
                    <a:pt x="997031" y="1070173"/>
                  </a:lnTo>
                  <a:lnTo>
                    <a:pt x="1043656" y="1061113"/>
                  </a:lnTo>
                  <a:lnTo>
                    <a:pt x="1086582" y="1046362"/>
                  </a:lnTo>
                  <a:lnTo>
                    <a:pt x="1125524" y="1026203"/>
                  </a:lnTo>
                  <a:lnTo>
                    <a:pt x="1160197" y="1000921"/>
                  </a:lnTo>
                  <a:lnTo>
                    <a:pt x="1190317" y="970802"/>
                  </a:lnTo>
                  <a:lnTo>
                    <a:pt x="1215598" y="936128"/>
                  </a:lnTo>
                  <a:lnTo>
                    <a:pt x="1235757" y="897186"/>
                  </a:lnTo>
                  <a:lnTo>
                    <a:pt x="1250509" y="854260"/>
                  </a:lnTo>
                  <a:lnTo>
                    <a:pt x="1259569" y="807634"/>
                  </a:lnTo>
                  <a:lnTo>
                    <a:pt x="1262652" y="757592"/>
                  </a:lnTo>
                  <a:lnTo>
                    <a:pt x="1262652" y="710243"/>
                  </a:lnTo>
                  <a:lnTo>
                    <a:pt x="750016" y="710243"/>
                  </a:lnTo>
                  <a:lnTo>
                    <a:pt x="731698" y="706484"/>
                  </a:lnTo>
                  <a:lnTo>
                    <a:pt x="716635" y="696275"/>
                  </a:lnTo>
                  <a:lnTo>
                    <a:pt x="715404" y="694459"/>
                  </a:lnTo>
                  <a:lnTo>
                    <a:pt x="371220" y="694459"/>
                  </a:lnTo>
                  <a:lnTo>
                    <a:pt x="321350" y="686408"/>
                  </a:lnTo>
                  <a:lnTo>
                    <a:pt x="278026" y="663994"/>
                  </a:lnTo>
                  <a:lnTo>
                    <a:pt x="243853" y="629822"/>
                  </a:lnTo>
                  <a:lnTo>
                    <a:pt x="221438" y="586497"/>
                  </a:lnTo>
                  <a:lnTo>
                    <a:pt x="213388" y="536627"/>
                  </a:lnTo>
                  <a:lnTo>
                    <a:pt x="221438" y="486757"/>
                  </a:lnTo>
                  <a:lnTo>
                    <a:pt x="243853" y="443433"/>
                  </a:lnTo>
                  <a:lnTo>
                    <a:pt x="278026" y="409261"/>
                  </a:lnTo>
                  <a:lnTo>
                    <a:pt x="321350" y="386846"/>
                  </a:lnTo>
                  <a:lnTo>
                    <a:pt x="371220" y="378795"/>
                  </a:lnTo>
                  <a:lnTo>
                    <a:pt x="715405" y="378795"/>
                  </a:lnTo>
                  <a:lnTo>
                    <a:pt x="716635" y="376981"/>
                  </a:lnTo>
                  <a:lnTo>
                    <a:pt x="731698" y="366771"/>
                  </a:lnTo>
                  <a:lnTo>
                    <a:pt x="750016" y="363013"/>
                  </a:lnTo>
                  <a:lnTo>
                    <a:pt x="1262652" y="363013"/>
                  </a:lnTo>
                  <a:lnTo>
                    <a:pt x="1262652" y="315663"/>
                  </a:lnTo>
                  <a:lnTo>
                    <a:pt x="1259569" y="265622"/>
                  </a:lnTo>
                  <a:lnTo>
                    <a:pt x="1250509" y="218996"/>
                  </a:lnTo>
                  <a:lnTo>
                    <a:pt x="1235757" y="176069"/>
                  </a:lnTo>
                  <a:lnTo>
                    <a:pt x="1215598" y="137127"/>
                  </a:lnTo>
                  <a:lnTo>
                    <a:pt x="1190317" y="102454"/>
                  </a:lnTo>
                  <a:lnTo>
                    <a:pt x="1160197" y="72334"/>
                  </a:lnTo>
                  <a:lnTo>
                    <a:pt x="1125524" y="47053"/>
                  </a:lnTo>
                  <a:lnTo>
                    <a:pt x="1086582" y="26894"/>
                  </a:lnTo>
                  <a:lnTo>
                    <a:pt x="1043656" y="12142"/>
                  </a:lnTo>
                  <a:lnTo>
                    <a:pt x="997031" y="3083"/>
                  </a:lnTo>
                  <a:lnTo>
                    <a:pt x="946991" y="0"/>
                  </a:lnTo>
                  <a:close/>
                </a:path>
                <a:path w="1263015" h="1073785">
                  <a:moveTo>
                    <a:pt x="970980" y="615543"/>
                  </a:moveTo>
                  <a:lnTo>
                    <a:pt x="781583" y="615543"/>
                  </a:lnTo>
                  <a:lnTo>
                    <a:pt x="799901" y="619301"/>
                  </a:lnTo>
                  <a:lnTo>
                    <a:pt x="814964" y="629511"/>
                  </a:lnTo>
                  <a:lnTo>
                    <a:pt x="825174" y="644575"/>
                  </a:lnTo>
                  <a:lnTo>
                    <a:pt x="828932" y="662893"/>
                  </a:lnTo>
                  <a:lnTo>
                    <a:pt x="825174" y="681212"/>
                  </a:lnTo>
                  <a:lnTo>
                    <a:pt x="814964" y="696275"/>
                  </a:lnTo>
                  <a:lnTo>
                    <a:pt x="799901" y="706484"/>
                  </a:lnTo>
                  <a:lnTo>
                    <a:pt x="781583" y="710243"/>
                  </a:lnTo>
                  <a:lnTo>
                    <a:pt x="970980" y="710243"/>
                  </a:lnTo>
                  <a:lnTo>
                    <a:pt x="952662" y="706484"/>
                  </a:lnTo>
                  <a:lnTo>
                    <a:pt x="937599" y="696275"/>
                  </a:lnTo>
                  <a:lnTo>
                    <a:pt x="927389" y="681212"/>
                  </a:lnTo>
                  <a:lnTo>
                    <a:pt x="923631" y="662893"/>
                  </a:lnTo>
                  <a:lnTo>
                    <a:pt x="927389" y="644575"/>
                  </a:lnTo>
                  <a:lnTo>
                    <a:pt x="937599" y="629511"/>
                  </a:lnTo>
                  <a:lnTo>
                    <a:pt x="952662" y="619301"/>
                  </a:lnTo>
                  <a:lnTo>
                    <a:pt x="970980" y="615543"/>
                  </a:lnTo>
                  <a:close/>
                </a:path>
                <a:path w="1263015" h="1073785">
                  <a:moveTo>
                    <a:pt x="1262652" y="615543"/>
                  </a:moveTo>
                  <a:lnTo>
                    <a:pt x="1002547" y="615543"/>
                  </a:lnTo>
                  <a:lnTo>
                    <a:pt x="1020865" y="619301"/>
                  </a:lnTo>
                  <a:lnTo>
                    <a:pt x="1035928" y="629511"/>
                  </a:lnTo>
                  <a:lnTo>
                    <a:pt x="1046136" y="644575"/>
                  </a:lnTo>
                  <a:lnTo>
                    <a:pt x="1049894" y="662893"/>
                  </a:lnTo>
                  <a:lnTo>
                    <a:pt x="1046136" y="681212"/>
                  </a:lnTo>
                  <a:lnTo>
                    <a:pt x="1035928" y="696275"/>
                  </a:lnTo>
                  <a:lnTo>
                    <a:pt x="1020865" y="706484"/>
                  </a:lnTo>
                  <a:lnTo>
                    <a:pt x="1002547" y="710243"/>
                  </a:lnTo>
                  <a:lnTo>
                    <a:pt x="1262652" y="710243"/>
                  </a:lnTo>
                  <a:lnTo>
                    <a:pt x="1262652" y="615543"/>
                  </a:lnTo>
                  <a:close/>
                </a:path>
                <a:path w="1263015" h="1073785">
                  <a:moveTo>
                    <a:pt x="715405" y="378795"/>
                  </a:moveTo>
                  <a:lnTo>
                    <a:pt x="371220" y="378795"/>
                  </a:lnTo>
                  <a:lnTo>
                    <a:pt x="421089" y="386846"/>
                  </a:lnTo>
                  <a:lnTo>
                    <a:pt x="464414" y="409261"/>
                  </a:lnTo>
                  <a:lnTo>
                    <a:pt x="498586" y="443433"/>
                  </a:lnTo>
                  <a:lnTo>
                    <a:pt x="521001" y="486757"/>
                  </a:lnTo>
                  <a:lnTo>
                    <a:pt x="529051" y="536627"/>
                  </a:lnTo>
                  <a:lnTo>
                    <a:pt x="521001" y="586497"/>
                  </a:lnTo>
                  <a:lnTo>
                    <a:pt x="498586" y="629822"/>
                  </a:lnTo>
                  <a:lnTo>
                    <a:pt x="464414" y="663994"/>
                  </a:lnTo>
                  <a:lnTo>
                    <a:pt x="421089" y="686408"/>
                  </a:lnTo>
                  <a:lnTo>
                    <a:pt x="371220" y="694459"/>
                  </a:lnTo>
                  <a:lnTo>
                    <a:pt x="715404" y="694459"/>
                  </a:lnTo>
                  <a:lnTo>
                    <a:pt x="706425" y="681212"/>
                  </a:lnTo>
                  <a:lnTo>
                    <a:pt x="702667" y="662893"/>
                  </a:lnTo>
                  <a:lnTo>
                    <a:pt x="706425" y="644575"/>
                  </a:lnTo>
                  <a:lnTo>
                    <a:pt x="716635" y="629511"/>
                  </a:lnTo>
                  <a:lnTo>
                    <a:pt x="731698" y="619301"/>
                  </a:lnTo>
                  <a:lnTo>
                    <a:pt x="750016" y="615543"/>
                  </a:lnTo>
                  <a:lnTo>
                    <a:pt x="1262652" y="615543"/>
                  </a:lnTo>
                  <a:lnTo>
                    <a:pt x="1262652" y="457711"/>
                  </a:lnTo>
                  <a:lnTo>
                    <a:pt x="750016" y="457711"/>
                  </a:lnTo>
                  <a:lnTo>
                    <a:pt x="731698" y="453953"/>
                  </a:lnTo>
                  <a:lnTo>
                    <a:pt x="716635" y="443743"/>
                  </a:lnTo>
                  <a:lnTo>
                    <a:pt x="706425" y="428680"/>
                  </a:lnTo>
                  <a:lnTo>
                    <a:pt x="702667" y="410362"/>
                  </a:lnTo>
                  <a:lnTo>
                    <a:pt x="706425" y="392044"/>
                  </a:lnTo>
                  <a:lnTo>
                    <a:pt x="715405" y="378795"/>
                  </a:lnTo>
                  <a:close/>
                </a:path>
                <a:path w="1263015" h="1073785">
                  <a:moveTo>
                    <a:pt x="1262652" y="363013"/>
                  </a:moveTo>
                  <a:lnTo>
                    <a:pt x="1002547" y="363013"/>
                  </a:lnTo>
                  <a:lnTo>
                    <a:pt x="1020865" y="366771"/>
                  </a:lnTo>
                  <a:lnTo>
                    <a:pt x="1035928" y="376981"/>
                  </a:lnTo>
                  <a:lnTo>
                    <a:pt x="1046136" y="392044"/>
                  </a:lnTo>
                  <a:lnTo>
                    <a:pt x="1049894" y="410362"/>
                  </a:lnTo>
                  <a:lnTo>
                    <a:pt x="1046136" y="428680"/>
                  </a:lnTo>
                  <a:lnTo>
                    <a:pt x="1035928" y="443743"/>
                  </a:lnTo>
                  <a:lnTo>
                    <a:pt x="1020865" y="453953"/>
                  </a:lnTo>
                  <a:lnTo>
                    <a:pt x="1002547" y="457711"/>
                  </a:lnTo>
                  <a:lnTo>
                    <a:pt x="1262652" y="457711"/>
                  </a:lnTo>
                  <a:lnTo>
                    <a:pt x="1262652" y="363013"/>
                  </a:lnTo>
                  <a:close/>
                </a:path>
              </a:pathLst>
            </a:custGeom>
            <a:solidFill>
              <a:srgbClr val="FF11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8905948" y="3447853"/>
            <a:ext cx="3717227" cy="7372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34145" y="3214561"/>
            <a:ext cx="1263015" cy="1262380"/>
          </a:xfrm>
          <a:custGeom>
            <a:avLst/>
            <a:gdLst/>
            <a:ahLst/>
            <a:cxnLst/>
            <a:rect l="l" t="t" r="r" b="b"/>
            <a:pathLst>
              <a:path w="1263015" h="1262379">
                <a:moveTo>
                  <a:pt x="852291" y="1069465"/>
                </a:moveTo>
                <a:lnTo>
                  <a:pt x="410362" y="1069465"/>
                </a:lnTo>
                <a:lnTo>
                  <a:pt x="423936" y="1071458"/>
                </a:lnTo>
                <a:lnTo>
                  <a:pt x="437983" y="1076883"/>
                </a:lnTo>
                <a:lnTo>
                  <a:pt x="450846" y="1084913"/>
                </a:lnTo>
                <a:lnTo>
                  <a:pt x="460868" y="1094718"/>
                </a:lnTo>
                <a:lnTo>
                  <a:pt x="555568" y="1220352"/>
                </a:lnTo>
                <a:lnTo>
                  <a:pt x="590961" y="1251603"/>
                </a:lnTo>
                <a:lnTo>
                  <a:pt x="631326" y="1262020"/>
                </a:lnTo>
                <a:lnTo>
                  <a:pt x="671692" y="1251603"/>
                </a:lnTo>
                <a:lnTo>
                  <a:pt x="707086" y="1220352"/>
                </a:lnTo>
                <a:lnTo>
                  <a:pt x="801786" y="1094718"/>
                </a:lnTo>
                <a:lnTo>
                  <a:pt x="811985" y="1084114"/>
                </a:lnTo>
                <a:lnTo>
                  <a:pt x="824197" y="1076173"/>
                </a:lnTo>
                <a:lnTo>
                  <a:pt x="837830" y="1071192"/>
                </a:lnTo>
                <a:lnTo>
                  <a:pt x="852291" y="1069465"/>
                </a:lnTo>
                <a:close/>
              </a:path>
              <a:path w="1263015" h="1262379">
                <a:moveTo>
                  <a:pt x="946991" y="0"/>
                </a:moveTo>
                <a:lnTo>
                  <a:pt x="315663" y="0"/>
                </a:lnTo>
                <a:lnTo>
                  <a:pt x="269037" y="3409"/>
                </a:lnTo>
                <a:lnTo>
                  <a:pt x="224528" y="13312"/>
                </a:lnTo>
                <a:lnTo>
                  <a:pt x="182626" y="29224"/>
                </a:lnTo>
                <a:lnTo>
                  <a:pt x="143821" y="50656"/>
                </a:lnTo>
                <a:lnTo>
                  <a:pt x="108601" y="77123"/>
                </a:lnTo>
                <a:lnTo>
                  <a:pt x="77457" y="108138"/>
                </a:lnTo>
                <a:lnTo>
                  <a:pt x="50878" y="143213"/>
                </a:lnTo>
                <a:lnTo>
                  <a:pt x="29353" y="181864"/>
                </a:lnTo>
                <a:lnTo>
                  <a:pt x="13372" y="223602"/>
                </a:lnTo>
                <a:lnTo>
                  <a:pt x="3424" y="267942"/>
                </a:lnTo>
                <a:lnTo>
                  <a:pt x="0" y="314397"/>
                </a:lnTo>
                <a:lnTo>
                  <a:pt x="0" y="755064"/>
                </a:lnTo>
                <a:lnTo>
                  <a:pt x="3424" y="801519"/>
                </a:lnTo>
                <a:lnTo>
                  <a:pt x="13372" y="845859"/>
                </a:lnTo>
                <a:lnTo>
                  <a:pt x="29353" y="887597"/>
                </a:lnTo>
                <a:lnTo>
                  <a:pt x="50878" y="926248"/>
                </a:lnTo>
                <a:lnTo>
                  <a:pt x="77457" y="961325"/>
                </a:lnTo>
                <a:lnTo>
                  <a:pt x="108601" y="992340"/>
                </a:lnTo>
                <a:lnTo>
                  <a:pt x="143821" y="1018807"/>
                </a:lnTo>
                <a:lnTo>
                  <a:pt x="182626" y="1040240"/>
                </a:lnTo>
                <a:lnTo>
                  <a:pt x="224528" y="1056152"/>
                </a:lnTo>
                <a:lnTo>
                  <a:pt x="269037" y="1066056"/>
                </a:lnTo>
                <a:lnTo>
                  <a:pt x="315663" y="1069465"/>
                </a:lnTo>
                <a:lnTo>
                  <a:pt x="946991" y="1069465"/>
                </a:lnTo>
                <a:lnTo>
                  <a:pt x="993616" y="1066056"/>
                </a:lnTo>
                <a:lnTo>
                  <a:pt x="1038124" y="1056152"/>
                </a:lnTo>
                <a:lnTo>
                  <a:pt x="1080025" y="1040240"/>
                </a:lnTo>
                <a:lnTo>
                  <a:pt x="1118830" y="1018807"/>
                </a:lnTo>
                <a:lnTo>
                  <a:pt x="1154050" y="992340"/>
                </a:lnTo>
                <a:lnTo>
                  <a:pt x="1185194" y="961325"/>
                </a:lnTo>
                <a:lnTo>
                  <a:pt x="1211774" y="926248"/>
                </a:lnTo>
                <a:lnTo>
                  <a:pt x="1233299" y="887597"/>
                </a:lnTo>
                <a:lnTo>
                  <a:pt x="1249280" y="845859"/>
                </a:lnTo>
                <a:lnTo>
                  <a:pt x="1259227" y="801519"/>
                </a:lnTo>
                <a:lnTo>
                  <a:pt x="1262652" y="755064"/>
                </a:lnTo>
                <a:lnTo>
                  <a:pt x="1262652" y="631324"/>
                </a:lnTo>
                <a:lnTo>
                  <a:pt x="378796" y="631324"/>
                </a:lnTo>
                <a:lnTo>
                  <a:pt x="354016" y="626342"/>
                </a:lnTo>
                <a:lnTo>
                  <a:pt x="333972" y="612779"/>
                </a:lnTo>
                <a:lnTo>
                  <a:pt x="320556" y="592705"/>
                </a:lnTo>
                <a:lnTo>
                  <a:pt x="315663" y="568192"/>
                </a:lnTo>
                <a:lnTo>
                  <a:pt x="320645" y="543678"/>
                </a:lnTo>
                <a:lnTo>
                  <a:pt x="334208" y="523604"/>
                </a:lnTo>
                <a:lnTo>
                  <a:pt x="354283" y="510040"/>
                </a:lnTo>
                <a:lnTo>
                  <a:pt x="378796" y="505058"/>
                </a:lnTo>
                <a:lnTo>
                  <a:pt x="1262652" y="505058"/>
                </a:lnTo>
                <a:lnTo>
                  <a:pt x="1262652" y="314397"/>
                </a:lnTo>
                <a:lnTo>
                  <a:pt x="1259227" y="267942"/>
                </a:lnTo>
                <a:lnTo>
                  <a:pt x="1249280" y="223602"/>
                </a:lnTo>
                <a:lnTo>
                  <a:pt x="1233299" y="181864"/>
                </a:lnTo>
                <a:lnTo>
                  <a:pt x="1211774" y="143213"/>
                </a:lnTo>
                <a:lnTo>
                  <a:pt x="1185194" y="108138"/>
                </a:lnTo>
                <a:lnTo>
                  <a:pt x="1154050" y="77123"/>
                </a:lnTo>
                <a:lnTo>
                  <a:pt x="1118830" y="50656"/>
                </a:lnTo>
                <a:lnTo>
                  <a:pt x="1080025" y="29224"/>
                </a:lnTo>
                <a:lnTo>
                  <a:pt x="1038124" y="13312"/>
                </a:lnTo>
                <a:lnTo>
                  <a:pt x="993616" y="3409"/>
                </a:lnTo>
                <a:lnTo>
                  <a:pt x="946991" y="0"/>
                </a:lnTo>
                <a:close/>
              </a:path>
              <a:path w="1263015" h="1262379">
                <a:moveTo>
                  <a:pt x="631327" y="505058"/>
                </a:moveTo>
                <a:lnTo>
                  <a:pt x="378796" y="505058"/>
                </a:lnTo>
                <a:lnTo>
                  <a:pt x="403309" y="510040"/>
                </a:lnTo>
                <a:lnTo>
                  <a:pt x="423383" y="523604"/>
                </a:lnTo>
                <a:lnTo>
                  <a:pt x="436947" y="543678"/>
                </a:lnTo>
                <a:lnTo>
                  <a:pt x="441928" y="568192"/>
                </a:lnTo>
                <a:lnTo>
                  <a:pt x="437036" y="592705"/>
                </a:lnTo>
                <a:lnTo>
                  <a:pt x="423620" y="612779"/>
                </a:lnTo>
                <a:lnTo>
                  <a:pt x="403576" y="626342"/>
                </a:lnTo>
                <a:lnTo>
                  <a:pt x="378796" y="631324"/>
                </a:lnTo>
                <a:lnTo>
                  <a:pt x="631327" y="631324"/>
                </a:lnTo>
                <a:lnTo>
                  <a:pt x="606547" y="626342"/>
                </a:lnTo>
                <a:lnTo>
                  <a:pt x="586502" y="612779"/>
                </a:lnTo>
                <a:lnTo>
                  <a:pt x="573086" y="592705"/>
                </a:lnTo>
                <a:lnTo>
                  <a:pt x="568194" y="568192"/>
                </a:lnTo>
                <a:lnTo>
                  <a:pt x="573175" y="543678"/>
                </a:lnTo>
                <a:lnTo>
                  <a:pt x="586739" y="523604"/>
                </a:lnTo>
                <a:lnTo>
                  <a:pt x="606813" y="510040"/>
                </a:lnTo>
                <a:lnTo>
                  <a:pt x="631327" y="505058"/>
                </a:lnTo>
                <a:close/>
              </a:path>
              <a:path w="1263015" h="1262379">
                <a:moveTo>
                  <a:pt x="883857" y="505058"/>
                </a:moveTo>
                <a:lnTo>
                  <a:pt x="631327" y="505058"/>
                </a:lnTo>
                <a:lnTo>
                  <a:pt x="655840" y="510040"/>
                </a:lnTo>
                <a:lnTo>
                  <a:pt x="675914" y="523604"/>
                </a:lnTo>
                <a:lnTo>
                  <a:pt x="689477" y="543678"/>
                </a:lnTo>
                <a:lnTo>
                  <a:pt x="694459" y="568192"/>
                </a:lnTo>
                <a:lnTo>
                  <a:pt x="689566" y="592705"/>
                </a:lnTo>
                <a:lnTo>
                  <a:pt x="676151" y="612779"/>
                </a:lnTo>
                <a:lnTo>
                  <a:pt x="656106" y="626342"/>
                </a:lnTo>
                <a:lnTo>
                  <a:pt x="631327" y="631324"/>
                </a:lnTo>
                <a:lnTo>
                  <a:pt x="883857" y="631324"/>
                </a:lnTo>
                <a:lnTo>
                  <a:pt x="859078" y="626342"/>
                </a:lnTo>
                <a:lnTo>
                  <a:pt x="839034" y="612779"/>
                </a:lnTo>
                <a:lnTo>
                  <a:pt x="825618" y="592705"/>
                </a:lnTo>
                <a:lnTo>
                  <a:pt x="820725" y="568192"/>
                </a:lnTo>
                <a:lnTo>
                  <a:pt x="825707" y="543678"/>
                </a:lnTo>
                <a:lnTo>
                  <a:pt x="839270" y="523604"/>
                </a:lnTo>
                <a:lnTo>
                  <a:pt x="859344" y="510040"/>
                </a:lnTo>
                <a:lnTo>
                  <a:pt x="883857" y="505058"/>
                </a:lnTo>
                <a:close/>
              </a:path>
              <a:path w="1263015" h="1262379">
                <a:moveTo>
                  <a:pt x="1262652" y="505058"/>
                </a:moveTo>
                <a:lnTo>
                  <a:pt x="883857" y="505058"/>
                </a:lnTo>
                <a:lnTo>
                  <a:pt x="908371" y="510040"/>
                </a:lnTo>
                <a:lnTo>
                  <a:pt x="928445" y="523604"/>
                </a:lnTo>
                <a:lnTo>
                  <a:pt x="942009" y="543678"/>
                </a:lnTo>
                <a:lnTo>
                  <a:pt x="946991" y="568192"/>
                </a:lnTo>
                <a:lnTo>
                  <a:pt x="942098" y="592705"/>
                </a:lnTo>
                <a:lnTo>
                  <a:pt x="928682" y="612779"/>
                </a:lnTo>
                <a:lnTo>
                  <a:pt x="908637" y="626342"/>
                </a:lnTo>
                <a:lnTo>
                  <a:pt x="883857" y="631324"/>
                </a:lnTo>
                <a:lnTo>
                  <a:pt x="1262652" y="631324"/>
                </a:lnTo>
                <a:lnTo>
                  <a:pt x="1262652" y="505058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34031" y="3426911"/>
            <a:ext cx="2660650" cy="737235"/>
          </a:xfrm>
          <a:custGeom>
            <a:avLst/>
            <a:gdLst/>
            <a:ahLst/>
            <a:cxnLst/>
            <a:rect l="l" t="t" r="r" b="b"/>
            <a:pathLst>
              <a:path w="2660650" h="737235">
                <a:moveTo>
                  <a:pt x="204391" y="0"/>
                </a:moveTo>
                <a:lnTo>
                  <a:pt x="17423" y="0"/>
                </a:lnTo>
                <a:lnTo>
                  <a:pt x="17423" y="237898"/>
                </a:lnTo>
                <a:lnTo>
                  <a:pt x="47579" y="237898"/>
                </a:lnTo>
                <a:lnTo>
                  <a:pt x="47579" y="29486"/>
                </a:lnTo>
                <a:lnTo>
                  <a:pt x="204391" y="29486"/>
                </a:lnTo>
                <a:lnTo>
                  <a:pt x="204391" y="0"/>
                </a:lnTo>
                <a:close/>
              </a:path>
              <a:path w="2660650" h="737235">
                <a:moveTo>
                  <a:pt x="204391" y="29486"/>
                </a:moveTo>
                <a:lnTo>
                  <a:pt x="173900" y="29486"/>
                </a:lnTo>
                <a:lnTo>
                  <a:pt x="173900" y="237898"/>
                </a:lnTo>
                <a:lnTo>
                  <a:pt x="204391" y="237898"/>
                </a:lnTo>
                <a:lnTo>
                  <a:pt x="204391" y="29486"/>
                </a:lnTo>
                <a:close/>
              </a:path>
              <a:path w="2660650" h="737235">
                <a:moveTo>
                  <a:pt x="291548" y="70364"/>
                </a:moveTo>
                <a:lnTo>
                  <a:pt x="262732" y="70364"/>
                </a:lnTo>
                <a:lnTo>
                  <a:pt x="262732" y="307927"/>
                </a:lnTo>
                <a:lnTo>
                  <a:pt x="291548" y="307927"/>
                </a:lnTo>
                <a:lnTo>
                  <a:pt x="291548" y="212098"/>
                </a:lnTo>
                <a:lnTo>
                  <a:pt x="332994" y="212098"/>
                </a:lnTo>
                <a:lnTo>
                  <a:pt x="322988" y="210061"/>
                </a:lnTo>
                <a:lnTo>
                  <a:pt x="304993" y="197145"/>
                </a:lnTo>
                <a:lnTo>
                  <a:pt x="293344" y="177884"/>
                </a:lnTo>
                <a:lnTo>
                  <a:pt x="289203" y="154131"/>
                </a:lnTo>
                <a:lnTo>
                  <a:pt x="293344" y="130378"/>
                </a:lnTo>
                <a:lnTo>
                  <a:pt x="304993" y="111117"/>
                </a:lnTo>
                <a:lnTo>
                  <a:pt x="322988" y="98201"/>
                </a:lnTo>
                <a:lnTo>
                  <a:pt x="332994" y="96164"/>
                </a:lnTo>
                <a:lnTo>
                  <a:pt x="291548" y="96164"/>
                </a:lnTo>
                <a:lnTo>
                  <a:pt x="291548" y="70364"/>
                </a:lnTo>
                <a:close/>
              </a:path>
              <a:path w="2660650" h="737235">
                <a:moveTo>
                  <a:pt x="332994" y="212098"/>
                </a:moveTo>
                <a:lnTo>
                  <a:pt x="291548" y="212098"/>
                </a:lnTo>
                <a:lnTo>
                  <a:pt x="301893" y="223438"/>
                </a:lnTo>
                <a:lnTo>
                  <a:pt x="315757" y="232704"/>
                </a:lnTo>
                <a:lnTo>
                  <a:pt x="332259" y="238956"/>
                </a:lnTo>
                <a:lnTo>
                  <a:pt x="350521" y="241249"/>
                </a:lnTo>
                <a:lnTo>
                  <a:pt x="382996" y="234375"/>
                </a:lnTo>
                <a:lnTo>
                  <a:pt x="409032" y="215658"/>
                </a:lnTo>
                <a:lnTo>
                  <a:pt x="409581" y="214778"/>
                </a:lnTo>
                <a:lnTo>
                  <a:pt x="346165" y="214778"/>
                </a:lnTo>
                <a:lnTo>
                  <a:pt x="332994" y="212098"/>
                </a:lnTo>
                <a:close/>
              </a:path>
              <a:path w="2660650" h="737235">
                <a:moveTo>
                  <a:pt x="409581" y="93484"/>
                </a:moveTo>
                <a:lnTo>
                  <a:pt x="346165" y="93484"/>
                </a:lnTo>
                <a:lnTo>
                  <a:pt x="369342" y="98201"/>
                </a:lnTo>
                <a:lnTo>
                  <a:pt x="387336" y="111117"/>
                </a:lnTo>
                <a:lnTo>
                  <a:pt x="398984" y="130378"/>
                </a:lnTo>
                <a:lnTo>
                  <a:pt x="403125" y="154131"/>
                </a:lnTo>
                <a:lnTo>
                  <a:pt x="398984" y="177884"/>
                </a:lnTo>
                <a:lnTo>
                  <a:pt x="387336" y="197145"/>
                </a:lnTo>
                <a:lnTo>
                  <a:pt x="369342" y="210061"/>
                </a:lnTo>
                <a:lnTo>
                  <a:pt x="346165" y="214778"/>
                </a:lnTo>
                <a:lnTo>
                  <a:pt x="409581" y="214778"/>
                </a:lnTo>
                <a:lnTo>
                  <a:pt x="426335" y="187957"/>
                </a:lnTo>
                <a:lnTo>
                  <a:pt x="432613" y="154131"/>
                </a:lnTo>
                <a:lnTo>
                  <a:pt x="426335" y="120305"/>
                </a:lnTo>
                <a:lnTo>
                  <a:pt x="409581" y="93484"/>
                </a:lnTo>
                <a:close/>
              </a:path>
              <a:path w="2660650" h="737235">
                <a:moveTo>
                  <a:pt x="350521" y="67013"/>
                </a:moveTo>
                <a:lnTo>
                  <a:pt x="332259" y="69306"/>
                </a:lnTo>
                <a:lnTo>
                  <a:pt x="315757" y="75557"/>
                </a:lnTo>
                <a:lnTo>
                  <a:pt x="301893" y="84824"/>
                </a:lnTo>
                <a:lnTo>
                  <a:pt x="291548" y="96164"/>
                </a:lnTo>
                <a:lnTo>
                  <a:pt x="332994" y="96164"/>
                </a:lnTo>
                <a:lnTo>
                  <a:pt x="346165" y="93484"/>
                </a:lnTo>
                <a:lnTo>
                  <a:pt x="409581" y="93484"/>
                </a:lnTo>
                <a:lnTo>
                  <a:pt x="409032" y="92604"/>
                </a:lnTo>
                <a:lnTo>
                  <a:pt x="382996" y="73887"/>
                </a:lnTo>
                <a:lnTo>
                  <a:pt x="350521" y="67013"/>
                </a:lnTo>
                <a:close/>
              </a:path>
              <a:path w="2660650" h="737235">
                <a:moveTo>
                  <a:pt x="548498" y="67013"/>
                </a:moveTo>
                <a:lnTo>
                  <a:pt x="513436" y="73840"/>
                </a:lnTo>
                <a:lnTo>
                  <a:pt x="485631" y="92478"/>
                </a:lnTo>
                <a:lnTo>
                  <a:pt x="467312" y="120163"/>
                </a:lnTo>
                <a:lnTo>
                  <a:pt x="460710" y="154131"/>
                </a:lnTo>
                <a:lnTo>
                  <a:pt x="467312" y="188098"/>
                </a:lnTo>
                <a:lnTo>
                  <a:pt x="485631" y="215784"/>
                </a:lnTo>
                <a:lnTo>
                  <a:pt x="513436" y="234422"/>
                </a:lnTo>
                <a:lnTo>
                  <a:pt x="548498" y="241249"/>
                </a:lnTo>
                <a:lnTo>
                  <a:pt x="583367" y="234422"/>
                </a:lnTo>
                <a:lnTo>
                  <a:pt x="611073" y="215784"/>
                </a:lnTo>
                <a:lnTo>
                  <a:pt x="611958" y="214443"/>
                </a:lnTo>
                <a:lnTo>
                  <a:pt x="548498" y="214443"/>
                </a:lnTo>
                <a:lnTo>
                  <a:pt x="524688" y="209731"/>
                </a:lnTo>
                <a:lnTo>
                  <a:pt x="506280" y="196852"/>
                </a:lnTo>
                <a:lnTo>
                  <a:pt x="494406" y="177690"/>
                </a:lnTo>
                <a:lnTo>
                  <a:pt x="490196" y="154131"/>
                </a:lnTo>
                <a:lnTo>
                  <a:pt x="494406" y="130571"/>
                </a:lnTo>
                <a:lnTo>
                  <a:pt x="506280" y="111410"/>
                </a:lnTo>
                <a:lnTo>
                  <a:pt x="524688" y="98531"/>
                </a:lnTo>
                <a:lnTo>
                  <a:pt x="548498" y="93819"/>
                </a:lnTo>
                <a:lnTo>
                  <a:pt x="611958" y="93819"/>
                </a:lnTo>
                <a:lnTo>
                  <a:pt x="611073" y="92478"/>
                </a:lnTo>
                <a:lnTo>
                  <a:pt x="583367" y="73840"/>
                </a:lnTo>
                <a:lnTo>
                  <a:pt x="548498" y="67013"/>
                </a:lnTo>
                <a:close/>
              </a:path>
              <a:path w="2660650" h="737235">
                <a:moveTo>
                  <a:pt x="611958" y="93819"/>
                </a:moveTo>
                <a:lnTo>
                  <a:pt x="548498" y="93819"/>
                </a:lnTo>
                <a:lnTo>
                  <a:pt x="572257" y="98531"/>
                </a:lnTo>
                <a:lnTo>
                  <a:pt x="590550" y="111410"/>
                </a:lnTo>
                <a:lnTo>
                  <a:pt x="602309" y="130571"/>
                </a:lnTo>
                <a:lnTo>
                  <a:pt x="606466" y="154131"/>
                </a:lnTo>
                <a:lnTo>
                  <a:pt x="602309" y="177690"/>
                </a:lnTo>
                <a:lnTo>
                  <a:pt x="590550" y="196852"/>
                </a:lnTo>
                <a:lnTo>
                  <a:pt x="572257" y="209731"/>
                </a:lnTo>
                <a:lnTo>
                  <a:pt x="548498" y="214443"/>
                </a:lnTo>
                <a:lnTo>
                  <a:pt x="611958" y="214443"/>
                </a:lnTo>
                <a:lnTo>
                  <a:pt x="629355" y="188098"/>
                </a:lnTo>
                <a:lnTo>
                  <a:pt x="635952" y="154131"/>
                </a:lnTo>
                <a:lnTo>
                  <a:pt x="629355" y="120163"/>
                </a:lnTo>
                <a:lnTo>
                  <a:pt x="611958" y="93819"/>
                </a:lnTo>
                <a:close/>
              </a:path>
              <a:path w="2660650" h="737235">
                <a:moveTo>
                  <a:pt x="844584" y="211428"/>
                </a:moveTo>
                <a:lnTo>
                  <a:pt x="658286" y="211428"/>
                </a:lnTo>
                <a:lnTo>
                  <a:pt x="658286" y="280117"/>
                </a:lnTo>
                <a:lnTo>
                  <a:pt x="685427" y="280117"/>
                </a:lnTo>
                <a:lnTo>
                  <a:pt x="685427" y="237898"/>
                </a:lnTo>
                <a:lnTo>
                  <a:pt x="844584" y="237898"/>
                </a:lnTo>
                <a:lnTo>
                  <a:pt x="844584" y="211428"/>
                </a:lnTo>
                <a:close/>
              </a:path>
              <a:path w="2660650" h="737235">
                <a:moveTo>
                  <a:pt x="844584" y="237898"/>
                </a:moveTo>
                <a:lnTo>
                  <a:pt x="817443" y="237898"/>
                </a:lnTo>
                <a:lnTo>
                  <a:pt x="817443" y="280117"/>
                </a:lnTo>
                <a:lnTo>
                  <a:pt x="844584" y="280117"/>
                </a:lnTo>
                <a:lnTo>
                  <a:pt x="844584" y="237898"/>
                </a:lnTo>
                <a:close/>
              </a:path>
              <a:path w="2660650" h="737235">
                <a:moveTo>
                  <a:pt x="819453" y="70364"/>
                </a:moveTo>
                <a:lnTo>
                  <a:pt x="686432" y="70364"/>
                </a:lnTo>
                <a:lnTo>
                  <a:pt x="686432" y="157147"/>
                </a:lnTo>
                <a:lnTo>
                  <a:pt x="684453" y="184711"/>
                </a:lnTo>
                <a:lnTo>
                  <a:pt x="679144" y="201250"/>
                </a:lnTo>
                <a:lnTo>
                  <a:pt x="671448" y="209307"/>
                </a:lnTo>
                <a:lnTo>
                  <a:pt x="662307" y="211428"/>
                </a:lnTo>
                <a:lnTo>
                  <a:pt x="704860" y="211428"/>
                </a:lnTo>
                <a:lnTo>
                  <a:pt x="709169" y="203161"/>
                </a:lnTo>
                <a:lnTo>
                  <a:pt x="712442" y="193041"/>
                </a:lnTo>
                <a:lnTo>
                  <a:pt x="714520" y="179717"/>
                </a:lnTo>
                <a:lnTo>
                  <a:pt x="715248" y="161838"/>
                </a:lnTo>
                <a:lnTo>
                  <a:pt x="715248" y="96834"/>
                </a:lnTo>
                <a:lnTo>
                  <a:pt x="819453" y="96834"/>
                </a:lnTo>
                <a:lnTo>
                  <a:pt x="819453" y="70364"/>
                </a:lnTo>
                <a:close/>
              </a:path>
              <a:path w="2660650" h="737235">
                <a:moveTo>
                  <a:pt x="819453" y="96834"/>
                </a:moveTo>
                <a:lnTo>
                  <a:pt x="790637" y="96834"/>
                </a:lnTo>
                <a:lnTo>
                  <a:pt x="790637" y="211428"/>
                </a:lnTo>
                <a:lnTo>
                  <a:pt x="819453" y="211428"/>
                </a:lnTo>
                <a:lnTo>
                  <a:pt x="819453" y="96834"/>
                </a:lnTo>
                <a:close/>
              </a:path>
              <a:path w="2660650" h="737235">
                <a:moveTo>
                  <a:pt x="975491" y="165523"/>
                </a:moveTo>
                <a:lnTo>
                  <a:pt x="944770" y="165523"/>
                </a:lnTo>
                <a:lnTo>
                  <a:pt x="953607" y="195590"/>
                </a:lnTo>
                <a:lnTo>
                  <a:pt x="971491" y="219595"/>
                </a:lnTo>
                <a:lnTo>
                  <a:pt x="996789" y="235495"/>
                </a:lnTo>
                <a:lnTo>
                  <a:pt x="1027867" y="241249"/>
                </a:lnTo>
                <a:lnTo>
                  <a:pt x="1061644" y="234469"/>
                </a:lnTo>
                <a:lnTo>
                  <a:pt x="1088260" y="215909"/>
                </a:lnTo>
                <a:lnTo>
                  <a:pt x="1089395" y="214108"/>
                </a:lnTo>
                <a:lnTo>
                  <a:pt x="1027867" y="214108"/>
                </a:lnTo>
                <a:lnTo>
                  <a:pt x="1005814" y="209496"/>
                </a:lnTo>
                <a:lnTo>
                  <a:pt x="988663" y="196810"/>
                </a:lnTo>
                <a:lnTo>
                  <a:pt x="977543" y="177779"/>
                </a:lnTo>
                <a:lnTo>
                  <a:pt x="975491" y="165523"/>
                </a:lnTo>
                <a:close/>
              </a:path>
              <a:path w="2660650" h="737235">
                <a:moveTo>
                  <a:pt x="912603" y="70364"/>
                </a:moveTo>
                <a:lnTo>
                  <a:pt x="883787" y="70364"/>
                </a:lnTo>
                <a:lnTo>
                  <a:pt x="883787" y="237898"/>
                </a:lnTo>
                <a:lnTo>
                  <a:pt x="912603" y="237898"/>
                </a:lnTo>
                <a:lnTo>
                  <a:pt x="912603" y="165523"/>
                </a:lnTo>
                <a:lnTo>
                  <a:pt x="975491" y="165523"/>
                </a:lnTo>
                <a:lnTo>
                  <a:pt x="973585" y="154131"/>
                </a:lnTo>
                <a:lnTo>
                  <a:pt x="975982" y="139723"/>
                </a:lnTo>
                <a:lnTo>
                  <a:pt x="912603" y="139723"/>
                </a:lnTo>
                <a:lnTo>
                  <a:pt x="912603" y="70364"/>
                </a:lnTo>
                <a:close/>
              </a:path>
              <a:path w="2660650" h="737235">
                <a:moveTo>
                  <a:pt x="1089395" y="94154"/>
                </a:moveTo>
                <a:lnTo>
                  <a:pt x="1027867" y="94154"/>
                </a:lnTo>
                <a:lnTo>
                  <a:pt x="1050110" y="98766"/>
                </a:lnTo>
                <a:lnTo>
                  <a:pt x="1067360" y="111452"/>
                </a:lnTo>
                <a:lnTo>
                  <a:pt x="1078516" y="130482"/>
                </a:lnTo>
                <a:lnTo>
                  <a:pt x="1082480" y="154131"/>
                </a:lnTo>
                <a:lnTo>
                  <a:pt x="1078516" y="177779"/>
                </a:lnTo>
                <a:lnTo>
                  <a:pt x="1067360" y="196810"/>
                </a:lnTo>
                <a:lnTo>
                  <a:pt x="1050110" y="209496"/>
                </a:lnTo>
                <a:lnTo>
                  <a:pt x="1027867" y="214108"/>
                </a:lnTo>
                <a:lnTo>
                  <a:pt x="1089395" y="214108"/>
                </a:lnTo>
                <a:lnTo>
                  <a:pt x="1105704" y="188240"/>
                </a:lnTo>
                <a:lnTo>
                  <a:pt x="1111966" y="154131"/>
                </a:lnTo>
                <a:lnTo>
                  <a:pt x="1105704" y="120022"/>
                </a:lnTo>
                <a:lnTo>
                  <a:pt x="1089395" y="94154"/>
                </a:lnTo>
                <a:close/>
              </a:path>
              <a:path w="2660650" h="737235">
                <a:moveTo>
                  <a:pt x="1027867" y="67013"/>
                </a:moveTo>
                <a:lnTo>
                  <a:pt x="997454" y="72484"/>
                </a:lnTo>
                <a:lnTo>
                  <a:pt x="972538" y="87662"/>
                </a:lnTo>
                <a:lnTo>
                  <a:pt x="954596" y="110692"/>
                </a:lnTo>
                <a:lnTo>
                  <a:pt x="945104" y="139723"/>
                </a:lnTo>
                <a:lnTo>
                  <a:pt x="975982" y="139723"/>
                </a:lnTo>
                <a:lnTo>
                  <a:pt x="977543" y="130341"/>
                </a:lnTo>
                <a:lnTo>
                  <a:pt x="988663" y="111326"/>
                </a:lnTo>
                <a:lnTo>
                  <a:pt x="1005814" y="98719"/>
                </a:lnTo>
                <a:lnTo>
                  <a:pt x="1027867" y="94154"/>
                </a:lnTo>
                <a:lnTo>
                  <a:pt x="1089395" y="94154"/>
                </a:lnTo>
                <a:lnTo>
                  <a:pt x="1088260" y="92353"/>
                </a:lnTo>
                <a:lnTo>
                  <a:pt x="1061644" y="73793"/>
                </a:lnTo>
                <a:lnTo>
                  <a:pt x="1027867" y="67013"/>
                </a:lnTo>
                <a:close/>
              </a:path>
              <a:path w="2660650" h="737235">
                <a:moveTo>
                  <a:pt x="1227805" y="67013"/>
                </a:moveTo>
                <a:lnTo>
                  <a:pt x="1192743" y="73793"/>
                </a:lnTo>
                <a:lnTo>
                  <a:pt x="1164938" y="92353"/>
                </a:lnTo>
                <a:lnTo>
                  <a:pt x="1146619" y="120022"/>
                </a:lnTo>
                <a:lnTo>
                  <a:pt x="1140017" y="154131"/>
                </a:lnTo>
                <a:lnTo>
                  <a:pt x="1146619" y="188240"/>
                </a:lnTo>
                <a:lnTo>
                  <a:pt x="1164938" y="215909"/>
                </a:lnTo>
                <a:lnTo>
                  <a:pt x="1192743" y="234469"/>
                </a:lnTo>
                <a:lnTo>
                  <a:pt x="1227805" y="241249"/>
                </a:lnTo>
                <a:lnTo>
                  <a:pt x="1252385" y="238003"/>
                </a:lnTo>
                <a:lnTo>
                  <a:pt x="1273919" y="228851"/>
                </a:lnTo>
                <a:lnTo>
                  <a:pt x="1291746" y="214674"/>
                </a:lnTo>
                <a:lnTo>
                  <a:pt x="1291915" y="214443"/>
                </a:lnTo>
                <a:lnTo>
                  <a:pt x="1227805" y="214443"/>
                </a:lnTo>
                <a:lnTo>
                  <a:pt x="1203942" y="209731"/>
                </a:lnTo>
                <a:lnTo>
                  <a:pt x="1185419" y="196852"/>
                </a:lnTo>
                <a:lnTo>
                  <a:pt x="1173430" y="177690"/>
                </a:lnTo>
                <a:lnTo>
                  <a:pt x="1169168" y="154131"/>
                </a:lnTo>
                <a:lnTo>
                  <a:pt x="1173430" y="130571"/>
                </a:lnTo>
                <a:lnTo>
                  <a:pt x="1185419" y="111410"/>
                </a:lnTo>
                <a:lnTo>
                  <a:pt x="1203942" y="98531"/>
                </a:lnTo>
                <a:lnTo>
                  <a:pt x="1227805" y="93819"/>
                </a:lnTo>
                <a:lnTo>
                  <a:pt x="1291915" y="93819"/>
                </a:lnTo>
                <a:lnTo>
                  <a:pt x="1291746" y="93588"/>
                </a:lnTo>
                <a:lnTo>
                  <a:pt x="1273919" y="79411"/>
                </a:lnTo>
                <a:lnTo>
                  <a:pt x="1252385" y="70259"/>
                </a:lnTo>
                <a:lnTo>
                  <a:pt x="1227805" y="67013"/>
                </a:lnTo>
                <a:close/>
              </a:path>
              <a:path w="2660650" h="737235">
                <a:moveTo>
                  <a:pt x="1280076" y="182277"/>
                </a:moveTo>
                <a:lnTo>
                  <a:pt x="1271343" y="195360"/>
                </a:lnTo>
                <a:lnTo>
                  <a:pt x="1259469" y="205522"/>
                </a:lnTo>
                <a:lnTo>
                  <a:pt x="1244831" y="212103"/>
                </a:lnTo>
                <a:lnTo>
                  <a:pt x="1227805" y="214443"/>
                </a:lnTo>
                <a:lnTo>
                  <a:pt x="1291915" y="214443"/>
                </a:lnTo>
                <a:lnTo>
                  <a:pt x="1305206" y="196350"/>
                </a:lnTo>
                <a:lnTo>
                  <a:pt x="1280076" y="182277"/>
                </a:lnTo>
                <a:close/>
              </a:path>
              <a:path w="2660650" h="737235">
                <a:moveTo>
                  <a:pt x="1291915" y="93819"/>
                </a:moveTo>
                <a:lnTo>
                  <a:pt x="1227805" y="93819"/>
                </a:lnTo>
                <a:lnTo>
                  <a:pt x="1244831" y="96159"/>
                </a:lnTo>
                <a:lnTo>
                  <a:pt x="1259469" y="102740"/>
                </a:lnTo>
                <a:lnTo>
                  <a:pt x="1271343" y="112902"/>
                </a:lnTo>
                <a:lnTo>
                  <a:pt x="1280076" y="125985"/>
                </a:lnTo>
                <a:lnTo>
                  <a:pt x="1305206" y="111912"/>
                </a:lnTo>
                <a:lnTo>
                  <a:pt x="1291915" y="93819"/>
                </a:lnTo>
                <a:close/>
              </a:path>
              <a:path w="2660650" h="737235">
                <a:moveTo>
                  <a:pt x="1417265" y="67013"/>
                </a:moveTo>
                <a:lnTo>
                  <a:pt x="1382203" y="73793"/>
                </a:lnTo>
                <a:lnTo>
                  <a:pt x="1354398" y="92353"/>
                </a:lnTo>
                <a:lnTo>
                  <a:pt x="1336079" y="120022"/>
                </a:lnTo>
                <a:lnTo>
                  <a:pt x="1329477" y="154131"/>
                </a:lnTo>
                <a:lnTo>
                  <a:pt x="1336079" y="188240"/>
                </a:lnTo>
                <a:lnTo>
                  <a:pt x="1354398" y="215909"/>
                </a:lnTo>
                <a:lnTo>
                  <a:pt x="1382203" y="234469"/>
                </a:lnTo>
                <a:lnTo>
                  <a:pt x="1417265" y="241249"/>
                </a:lnTo>
                <a:lnTo>
                  <a:pt x="1441846" y="238003"/>
                </a:lnTo>
                <a:lnTo>
                  <a:pt x="1463379" y="228851"/>
                </a:lnTo>
                <a:lnTo>
                  <a:pt x="1481206" y="214674"/>
                </a:lnTo>
                <a:lnTo>
                  <a:pt x="1481375" y="214443"/>
                </a:lnTo>
                <a:lnTo>
                  <a:pt x="1417265" y="214443"/>
                </a:lnTo>
                <a:lnTo>
                  <a:pt x="1393402" y="209731"/>
                </a:lnTo>
                <a:lnTo>
                  <a:pt x="1374879" y="196852"/>
                </a:lnTo>
                <a:lnTo>
                  <a:pt x="1362890" y="177690"/>
                </a:lnTo>
                <a:lnTo>
                  <a:pt x="1358628" y="154131"/>
                </a:lnTo>
                <a:lnTo>
                  <a:pt x="1362890" y="130571"/>
                </a:lnTo>
                <a:lnTo>
                  <a:pt x="1374879" y="111410"/>
                </a:lnTo>
                <a:lnTo>
                  <a:pt x="1393402" y="98531"/>
                </a:lnTo>
                <a:lnTo>
                  <a:pt x="1417265" y="93819"/>
                </a:lnTo>
                <a:lnTo>
                  <a:pt x="1481375" y="93819"/>
                </a:lnTo>
                <a:lnTo>
                  <a:pt x="1481206" y="93588"/>
                </a:lnTo>
                <a:lnTo>
                  <a:pt x="1463379" y="79411"/>
                </a:lnTo>
                <a:lnTo>
                  <a:pt x="1441846" y="70259"/>
                </a:lnTo>
                <a:lnTo>
                  <a:pt x="1417265" y="67013"/>
                </a:lnTo>
                <a:close/>
              </a:path>
              <a:path w="2660650" h="737235">
                <a:moveTo>
                  <a:pt x="1469536" y="182277"/>
                </a:moveTo>
                <a:lnTo>
                  <a:pt x="1460803" y="195360"/>
                </a:lnTo>
                <a:lnTo>
                  <a:pt x="1448929" y="205522"/>
                </a:lnTo>
                <a:lnTo>
                  <a:pt x="1434291" y="212103"/>
                </a:lnTo>
                <a:lnTo>
                  <a:pt x="1417265" y="214443"/>
                </a:lnTo>
                <a:lnTo>
                  <a:pt x="1481375" y="214443"/>
                </a:lnTo>
                <a:lnTo>
                  <a:pt x="1494666" y="196350"/>
                </a:lnTo>
                <a:lnTo>
                  <a:pt x="1469536" y="182277"/>
                </a:lnTo>
                <a:close/>
              </a:path>
              <a:path w="2660650" h="737235">
                <a:moveTo>
                  <a:pt x="1481375" y="93819"/>
                </a:moveTo>
                <a:lnTo>
                  <a:pt x="1417265" y="93819"/>
                </a:lnTo>
                <a:lnTo>
                  <a:pt x="1434291" y="96159"/>
                </a:lnTo>
                <a:lnTo>
                  <a:pt x="1448929" y="102740"/>
                </a:lnTo>
                <a:lnTo>
                  <a:pt x="1460803" y="112902"/>
                </a:lnTo>
                <a:lnTo>
                  <a:pt x="1469536" y="125985"/>
                </a:lnTo>
                <a:lnTo>
                  <a:pt x="1494666" y="111912"/>
                </a:lnTo>
                <a:lnTo>
                  <a:pt x="1481375" y="93819"/>
                </a:lnTo>
                <a:close/>
              </a:path>
              <a:path w="2660650" h="737235">
                <a:moveTo>
                  <a:pt x="1606055" y="67013"/>
                </a:moveTo>
                <a:lnTo>
                  <a:pt x="1570955" y="73746"/>
                </a:lnTo>
                <a:lnTo>
                  <a:pt x="1543392" y="92227"/>
                </a:lnTo>
                <a:lnTo>
                  <a:pt x="1525379" y="119881"/>
                </a:lnTo>
                <a:lnTo>
                  <a:pt x="1518927" y="154131"/>
                </a:lnTo>
                <a:lnTo>
                  <a:pt x="1525184" y="188523"/>
                </a:lnTo>
                <a:lnTo>
                  <a:pt x="1542844" y="216160"/>
                </a:lnTo>
                <a:lnTo>
                  <a:pt x="1570244" y="234563"/>
                </a:lnTo>
                <a:lnTo>
                  <a:pt x="1605720" y="241249"/>
                </a:lnTo>
                <a:lnTo>
                  <a:pt x="1630079" y="238458"/>
                </a:lnTo>
                <a:lnTo>
                  <a:pt x="1650825" y="230485"/>
                </a:lnTo>
                <a:lnTo>
                  <a:pt x="1667866" y="217925"/>
                </a:lnTo>
                <a:lnTo>
                  <a:pt x="1670384" y="214778"/>
                </a:lnTo>
                <a:lnTo>
                  <a:pt x="1606055" y="214778"/>
                </a:lnTo>
                <a:lnTo>
                  <a:pt x="1583144" y="210621"/>
                </a:lnTo>
                <a:lnTo>
                  <a:pt x="1565006" y="199114"/>
                </a:lnTo>
                <a:lnTo>
                  <a:pt x="1552901" y="181701"/>
                </a:lnTo>
                <a:lnTo>
                  <a:pt x="1548088" y="159827"/>
                </a:lnTo>
                <a:lnTo>
                  <a:pt x="1685467" y="159827"/>
                </a:lnTo>
                <a:lnTo>
                  <a:pt x="1685791" y="156141"/>
                </a:lnTo>
                <a:lnTo>
                  <a:pt x="1685791" y="151115"/>
                </a:lnTo>
                <a:lnTo>
                  <a:pt x="1683143" y="136372"/>
                </a:lnTo>
                <a:lnTo>
                  <a:pt x="1550099" y="136372"/>
                </a:lnTo>
                <a:lnTo>
                  <a:pt x="1557411" y="117781"/>
                </a:lnTo>
                <a:lnTo>
                  <a:pt x="1570156" y="103996"/>
                </a:lnTo>
                <a:lnTo>
                  <a:pt x="1586607" y="95426"/>
                </a:lnTo>
                <a:lnTo>
                  <a:pt x="1605040" y="92478"/>
                </a:lnTo>
                <a:lnTo>
                  <a:pt x="1664542" y="92478"/>
                </a:lnTo>
                <a:lnTo>
                  <a:pt x="1662262" y="88960"/>
                </a:lnTo>
                <a:lnTo>
                  <a:pt x="1636986" y="72615"/>
                </a:lnTo>
                <a:lnTo>
                  <a:pt x="1606055" y="67013"/>
                </a:lnTo>
                <a:close/>
              </a:path>
              <a:path w="2660650" h="737235">
                <a:moveTo>
                  <a:pt x="1658326" y="185627"/>
                </a:moveTo>
                <a:lnTo>
                  <a:pt x="1649405" y="197674"/>
                </a:lnTo>
                <a:lnTo>
                  <a:pt x="1637971" y="206862"/>
                </a:lnTo>
                <a:lnTo>
                  <a:pt x="1623646" y="212721"/>
                </a:lnTo>
                <a:lnTo>
                  <a:pt x="1606055" y="214778"/>
                </a:lnTo>
                <a:lnTo>
                  <a:pt x="1670384" y="214778"/>
                </a:lnTo>
                <a:lnTo>
                  <a:pt x="1681111" y="201376"/>
                </a:lnTo>
                <a:lnTo>
                  <a:pt x="1658326" y="185627"/>
                </a:lnTo>
                <a:close/>
              </a:path>
              <a:path w="2660650" h="737235">
                <a:moveTo>
                  <a:pt x="1664542" y="92478"/>
                </a:moveTo>
                <a:lnTo>
                  <a:pt x="1605040" y="92478"/>
                </a:lnTo>
                <a:lnTo>
                  <a:pt x="1623229" y="95473"/>
                </a:lnTo>
                <a:lnTo>
                  <a:pt x="1638719" y="104122"/>
                </a:lnTo>
                <a:lnTo>
                  <a:pt x="1650188" y="117923"/>
                </a:lnTo>
                <a:lnTo>
                  <a:pt x="1656316" y="136372"/>
                </a:lnTo>
                <a:lnTo>
                  <a:pt x="1683143" y="136372"/>
                </a:lnTo>
                <a:lnTo>
                  <a:pt x="1679368" y="115357"/>
                </a:lnTo>
                <a:lnTo>
                  <a:pt x="1664542" y="92478"/>
                </a:lnTo>
                <a:close/>
              </a:path>
              <a:path w="2660650" h="737235">
                <a:moveTo>
                  <a:pt x="1755506" y="70364"/>
                </a:moveTo>
                <a:lnTo>
                  <a:pt x="1726690" y="70364"/>
                </a:lnTo>
                <a:lnTo>
                  <a:pt x="1726690" y="307927"/>
                </a:lnTo>
                <a:lnTo>
                  <a:pt x="1755506" y="307927"/>
                </a:lnTo>
                <a:lnTo>
                  <a:pt x="1755506" y="212098"/>
                </a:lnTo>
                <a:lnTo>
                  <a:pt x="1796952" y="212098"/>
                </a:lnTo>
                <a:lnTo>
                  <a:pt x="1786945" y="210061"/>
                </a:lnTo>
                <a:lnTo>
                  <a:pt x="1768951" y="197145"/>
                </a:lnTo>
                <a:lnTo>
                  <a:pt x="1757302" y="177884"/>
                </a:lnTo>
                <a:lnTo>
                  <a:pt x="1753161" y="154131"/>
                </a:lnTo>
                <a:lnTo>
                  <a:pt x="1757302" y="130378"/>
                </a:lnTo>
                <a:lnTo>
                  <a:pt x="1768951" y="111117"/>
                </a:lnTo>
                <a:lnTo>
                  <a:pt x="1786945" y="98201"/>
                </a:lnTo>
                <a:lnTo>
                  <a:pt x="1796952" y="96164"/>
                </a:lnTo>
                <a:lnTo>
                  <a:pt x="1755506" y="96164"/>
                </a:lnTo>
                <a:lnTo>
                  <a:pt x="1755506" y="70364"/>
                </a:lnTo>
                <a:close/>
              </a:path>
              <a:path w="2660650" h="737235">
                <a:moveTo>
                  <a:pt x="1796952" y="212098"/>
                </a:moveTo>
                <a:lnTo>
                  <a:pt x="1755506" y="212098"/>
                </a:lnTo>
                <a:lnTo>
                  <a:pt x="1765851" y="223438"/>
                </a:lnTo>
                <a:lnTo>
                  <a:pt x="1779715" y="232704"/>
                </a:lnTo>
                <a:lnTo>
                  <a:pt x="1796217" y="238956"/>
                </a:lnTo>
                <a:lnTo>
                  <a:pt x="1814478" y="241249"/>
                </a:lnTo>
                <a:lnTo>
                  <a:pt x="1846954" y="234375"/>
                </a:lnTo>
                <a:lnTo>
                  <a:pt x="1872990" y="215658"/>
                </a:lnTo>
                <a:lnTo>
                  <a:pt x="1873539" y="214778"/>
                </a:lnTo>
                <a:lnTo>
                  <a:pt x="1810122" y="214778"/>
                </a:lnTo>
                <a:lnTo>
                  <a:pt x="1796952" y="212098"/>
                </a:lnTo>
                <a:close/>
              </a:path>
              <a:path w="2660650" h="737235">
                <a:moveTo>
                  <a:pt x="1873539" y="93484"/>
                </a:moveTo>
                <a:lnTo>
                  <a:pt x="1810122" y="93484"/>
                </a:lnTo>
                <a:lnTo>
                  <a:pt x="1833300" y="98201"/>
                </a:lnTo>
                <a:lnTo>
                  <a:pt x="1851294" y="111117"/>
                </a:lnTo>
                <a:lnTo>
                  <a:pt x="1862943" y="130378"/>
                </a:lnTo>
                <a:lnTo>
                  <a:pt x="1867084" y="154131"/>
                </a:lnTo>
                <a:lnTo>
                  <a:pt x="1862943" y="177884"/>
                </a:lnTo>
                <a:lnTo>
                  <a:pt x="1851294" y="197145"/>
                </a:lnTo>
                <a:lnTo>
                  <a:pt x="1833300" y="210061"/>
                </a:lnTo>
                <a:lnTo>
                  <a:pt x="1810122" y="214778"/>
                </a:lnTo>
                <a:lnTo>
                  <a:pt x="1873539" y="214778"/>
                </a:lnTo>
                <a:lnTo>
                  <a:pt x="1890293" y="187957"/>
                </a:lnTo>
                <a:lnTo>
                  <a:pt x="1896570" y="154131"/>
                </a:lnTo>
                <a:lnTo>
                  <a:pt x="1890293" y="120305"/>
                </a:lnTo>
                <a:lnTo>
                  <a:pt x="1873539" y="93484"/>
                </a:lnTo>
                <a:close/>
              </a:path>
              <a:path w="2660650" h="737235">
                <a:moveTo>
                  <a:pt x="1814478" y="67013"/>
                </a:moveTo>
                <a:lnTo>
                  <a:pt x="1796217" y="69306"/>
                </a:lnTo>
                <a:lnTo>
                  <a:pt x="1779715" y="75557"/>
                </a:lnTo>
                <a:lnTo>
                  <a:pt x="1765851" y="84824"/>
                </a:lnTo>
                <a:lnTo>
                  <a:pt x="1755506" y="96164"/>
                </a:lnTo>
                <a:lnTo>
                  <a:pt x="1796952" y="96164"/>
                </a:lnTo>
                <a:lnTo>
                  <a:pt x="1810122" y="93484"/>
                </a:lnTo>
                <a:lnTo>
                  <a:pt x="1873539" y="93484"/>
                </a:lnTo>
                <a:lnTo>
                  <a:pt x="1872990" y="92604"/>
                </a:lnTo>
                <a:lnTo>
                  <a:pt x="1846954" y="73887"/>
                </a:lnTo>
                <a:lnTo>
                  <a:pt x="1814478" y="67013"/>
                </a:lnTo>
                <a:close/>
              </a:path>
              <a:path w="2660650" h="737235">
                <a:moveTo>
                  <a:pt x="2012797" y="67013"/>
                </a:moveTo>
                <a:lnTo>
                  <a:pt x="1977735" y="73793"/>
                </a:lnTo>
                <a:lnTo>
                  <a:pt x="1949930" y="92353"/>
                </a:lnTo>
                <a:lnTo>
                  <a:pt x="1931611" y="120022"/>
                </a:lnTo>
                <a:lnTo>
                  <a:pt x="1925009" y="154131"/>
                </a:lnTo>
                <a:lnTo>
                  <a:pt x="1931611" y="188240"/>
                </a:lnTo>
                <a:lnTo>
                  <a:pt x="1949930" y="215909"/>
                </a:lnTo>
                <a:lnTo>
                  <a:pt x="1977735" y="234469"/>
                </a:lnTo>
                <a:lnTo>
                  <a:pt x="2012797" y="241249"/>
                </a:lnTo>
                <a:lnTo>
                  <a:pt x="2037377" y="238003"/>
                </a:lnTo>
                <a:lnTo>
                  <a:pt x="2058911" y="228851"/>
                </a:lnTo>
                <a:lnTo>
                  <a:pt x="2076737" y="214674"/>
                </a:lnTo>
                <a:lnTo>
                  <a:pt x="2076907" y="214443"/>
                </a:lnTo>
                <a:lnTo>
                  <a:pt x="2012797" y="214443"/>
                </a:lnTo>
                <a:lnTo>
                  <a:pt x="1988934" y="209731"/>
                </a:lnTo>
                <a:lnTo>
                  <a:pt x="1970411" y="196852"/>
                </a:lnTo>
                <a:lnTo>
                  <a:pt x="1958422" y="177690"/>
                </a:lnTo>
                <a:lnTo>
                  <a:pt x="1954160" y="154131"/>
                </a:lnTo>
                <a:lnTo>
                  <a:pt x="1958422" y="130571"/>
                </a:lnTo>
                <a:lnTo>
                  <a:pt x="1970411" y="111410"/>
                </a:lnTo>
                <a:lnTo>
                  <a:pt x="1988934" y="98531"/>
                </a:lnTo>
                <a:lnTo>
                  <a:pt x="2012797" y="93819"/>
                </a:lnTo>
                <a:lnTo>
                  <a:pt x="2076907" y="93819"/>
                </a:lnTo>
                <a:lnTo>
                  <a:pt x="2076737" y="93588"/>
                </a:lnTo>
                <a:lnTo>
                  <a:pt x="2058911" y="79411"/>
                </a:lnTo>
                <a:lnTo>
                  <a:pt x="2037377" y="70259"/>
                </a:lnTo>
                <a:lnTo>
                  <a:pt x="2012797" y="67013"/>
                </a:lnTo>
                <a:close/>
              </a:path>
              <a:path w="2660650" h="737235">
                <a:moveTo>
                  <a:pt x="2065068" y="182277"/>
                </a:moveTo>
                <a:lnTo>
                  <a:pt x="2056335" y="195360"/>
                </a:lnTo>
                <a:lnTo>
                  <a:pt x="2044461" y="205522"/>
                </a:lnTo>
                <a:lnTo>
                  <a:pt x="2029823" y="212103"/>
                </a:lnTo>
                <a:lnTo>
                  <a:pt x="2012797" y="214443"/>
                </a:lnTo>
                <a:lnTo>
                  <a:pt x="2076907" y="214443"/>
                </a:lnTo>
                <a:lnTo>
                  <a:pt x="2090198" y="196350"/>
                </a:lnTo>
                <a:lnTo>
                  <a:pt x="2065068" y="182277"/>
                </a:lnTo>
                <a:close/>
              </a:path>
              <a:path w="2660650" h="737235">
                <a:moveTo>
                  <a:pt x="2076907" y="93819"/>
                </a:moveTo>
                <a:lnTo>
                  <a:pt x="2012797" y="93819"/>
                </a:lnTo>
                <a:lnTo>
                  <a:pt x="2029823" y="96159"/>
                </a:lnTo>
                <a:lnTo>
                  <a:pt x="2044461" y="102740"/>
                </a:lnTo>
                <a:lnTo>
                  <a:pt x="2056335" y="112902"/>
                </a:lnTo>
                <a:lnTo>
                  <a:pt x="2065068" y="125985"/>
                </a:lnTo>
                <a:lnTo>
                  <a:pt x="2090198" y="111912"/>
                </a:lnTo>
                <a:lnTo>
                  <a:pt x="2076907" y="93819"/>
                </a:lnTo>
                <a:close/>
              </a:path>
              <a:path w="2660650" h="737235">
                <a:moveTo>
                  <a:pt x="2156342" y="70364"/>
                </a:moveTo>
                <a:lnTo>
                  <a:pt x="2127526" y="70364"/>
                </a:lnTo>
                <a:lnTo>
                  <a:pt x="2127526" y="237898"/>
                </a:lnTo>
                <a:lnTo>
                  <a:pt x="2156342" y="237898"/>
                </a:lnTo>
                <a:lnTo>
                  <a:pt x="2156342" y="163178"/>
                </a:lnTo>
                <a:lnTo>
                  <a:pt x="2197025" y="163178"/>
                </a:lnTo>
                <a:lnTo>
                  <a:pt x="2185169" y="152456"/>
                </a:lnTo>
                <a:lnTo>
                  <a:pt x="2192875" y="144749"/>
                </a:lnTo>
                <a:lnTo>
                  <a:pt x="2156342" y="144749"/>
                </a:lnTo>
                <a:lnTo>
                  <a:pt x="2156342" y="70364"/>
                </a:lnTo>
                <a:close/>
              </a:path>
              <a:path w="2660650" h="737235">
                <a:moveTo>
                  <a:pt x="2197025" y="163178"/>
                </a:moveTo>
                <a:lnTo>
                  <a:pt x="2156342" y="163178"/>
                </a:lnTo>
                <a:lnTo>
                  <a:pt x="2239774" y="237898"/>
                </a:lnTo>
                <a:lnTo>
                  <a:pt x="2279647" y="237898"/>
                </a:lnTo>
                <a:lnTo>
                  <a:pt x="2197025" y="163178"/>
                </a:lnTo>
                <a:close/>
              </a:path>
              <a:path w="2660650" h="737235">
                <a:moveTo>
                  <a:pt x="2267260" y="70364"/>
                </a:moveTo>
                <a:lnTo>
                  <a:pt x="2230727" y="70364"/>
                </a:lnTo>
                <a:lnTo>
                  <a:pt x="2156342" y="144749"/>
                </a:lnTo>
                <a:lnTo>
                  <a:pt x="2192875" y="144749"/>
                </a:lnTo>
                <a:lnTo>
                  <a:pt x="2267260" y="70364"/>
                </a:lnTo>
                <a:close/>
              </a:path>
              <a:path w="2660650" h="737235">
                <a:moveTo>
                  <a:pt x="2332065" y="70364"/>
                </a:moveTo>
                <a:lnTo>
                  <a:pt x="2303249" y="70364"/>
                </a:lnTo>
                <a:lnTo>
                  <a:pt x="2303249" y="237898"/>
                </a:lnTo>
                <a:lnTo>
                  <a:pt x="2329049" y="237898"/>
                </a:lnTo>
                <a:lnTo>
                  <a:pt x="2363455" y="192999"/>
                </a:lnTo>
                <a:lnTo>
                  <a:pt x="2332065" y="192999"/>
                </a:lnTo>
                <a:lnTo>
                  <a:pt x="2332065" y="70364"/>
                </a:lnTo>
                <a:close/>
              </a:path>
              <a:path w="2660650" h="737235">
                <a:moveTo>
                  <a:pt x="2452019" y="114593"/>
                </a:moveTo>
                <a:lnTo>
                  <a:pt x="2423538" y="114593"/>
                </a:lnTo>
                <a:lnTo>
                  <a:pt x="2423538" y="237898"/>
                </a:lnTo>
                <a:lnTo>
                  <a:pt x="2452019" y="237898"/>
                </a:lnTo>
                <a:lnTo>
                  <a:pt x="2452019" y="114593"/>
                </a:lnTo>
                <a:close/>
              </a:path>
              <a:path w="2660650" h="737235">
                <a:moveTo>
                  <a:pt x="2452019" y="70364"/>
                </a:moveTo>
                <a:lnTo>
                  <a:pt x="2426554" y="70364"/>
                </a:lnTo>
                <a:lnTo>
                  <a:pt x="2332065" y="192999"/>
                </a:lnTo>
                <a:lnTo>
                  <a:pt x="2363455" y="192999"/>
                </a:lnTo>
                <a:lnTo>
                  <a:pt x="2423538" y="114593"/>
                </a:lnTo>
                <a:lnTo>
                  <a:pt x="2452019" y="114593"/>
                </a:lnTo>
                <a:lnTo>
                  <a:pt x="2452019" y="70364"/>
                </a:lnTo>
                <a:close/>
              </a:path>
              <a:path w="2660650" h="737235">
                <a:moveTo>
                  <a:pt x="2580821" y="67013"/>
                </a:moveTo>
                <a:lnTo>
                  <a:pt x="2545723" y="73746"/>
                </a:lnTo>
                <a:lnTo>
                  <a:pt x="2518164" y="92227"/>
                </a:lnTo>
                <a:lnTo>
                  <a:pt x="2500154" y="119881"/>
                </a:lnTo>
                <a:lnTo>
                  <a:pt x="2493704" y="154131"/>
                </a:lnTo>
                <a:lnTo>
                  <a:pt x="2499960" y="188523"/>
                </a:lnTo>
                <a:lnTo>
                  <a:pt x="2517619" y="216160"/>
                </a:lnTo>
                <a:lnTo>
                  <a:pt x="2545016" y="234563"/>
                </a:lnTo>
                <a:lnTo>
                  <a:pt x="2580486" y="241249"/>
                </a:lnTo>
                <a:lnTo>
                  <a:pt x="2604847" y="238458"/>
                </a:lnTo>
                <a:lnTo>
                  <a:pt x="2625595" y="230485"/>
                </a:lnTo>
                <a:lnTo>
                  <a:pt x="2642636" y="217925"/>
                </a:lnTo>
                <a:lnTo>
                  <a:pt x="2645154" y="214778"/>
                </a:lnTo>
                <a:lnTo>
                  <a:pt x="2580821" y="214778"/>
                </a:lnTo>
                <a:lnTo>
                  <a:pt x="2557911" y="210621"/>
                </a:lnTo>
                <a:lnTo>
                  <a:pt x="2539776" y="199114"/>
                </a:lnTo>
                <a:lnTo>
                  <a:pt x="2527671" y="181701"/>
                </a:lnTo>
                <a:lnTo>
                  <a:pt x="2522855" y="159827"/>
                </a:lnTo>
                <a:lnTo>
                  <a:pt x="2660233" y="159827"/>
                </a:lnTo>
                <a:lnTo>
                  <a:pt x="2660568" y="156141"/>
                </a:lnTo>
                <a:lnTo>
                  <a:pt x="2660568" y="151115"/>
                </a:lnTo>
                <a:lnTo>
                  <a:pt x="2657917" y="136372"/>
                </a:lnTo>
                <a:lnTo>
                  <a:pt x="2524865" y="136372"/>
                </a:lnTo>
                <a:lnTo>
                  <a:pt x="2532179" y="117781"/>
                </a:lnTo>
                <a:lnTo>
                  <a:pt x="2544927" y="103996"/>
                </a:lnTo>
                <a:lnTo>
                  <a:pt x="2561382" y="95426"/>
                </a:lnTo>
                <a:lnTo>
                  <a:pt x="2579816" y="92478"/>
                </a:lnTo>
                <a:lnTo>
                  <a:pt x="2639310" y="92478"/>
                </a:lnTo>
                <a:lnTo>
                  <a:pt x="2637029" y="88960"/>
                </a:lnTo>
                <a:lnTo>
                  <a:pt x="2611752" y="72615"/>
                </a:lnTo>
                <a:lnTo>
                  <a:pt x="2580821" y="67013"/>
                </a:lnTo>
                <a:close/>
              </a:path>
              <a:path w="2660650" h="737235">
                <a:moveTo>
                  <a:pt x="2633092" y="185627"/>
                </a:moveTo>
                <a:lnTo>
                  <a:pt x="2624171" y="197674"/>
                </a:lnTo>
                <a:lnTo>
                  <a:pt x="2612737" y="206862"/>
                </a:lnTo>
                <a:lnTo>
                  <a:pt x="2598413" y="212721"/>
                </a:lnTo>
                <a:lnTo>
                  <a:pt x="2580821" y="214778"/>
                </a:lnTo>
                <a:lnTo>
                  <a:pt x="2645154" y="214778"/>
                </a:lnTo>
                <a:lnTo>
                  <a:pt x="2655877" y="201376"/>
                </a:lnTo>
                <a:lnTo>
                  <a:pt x="2633092" y="185627"/>
                </a:lnTo>
                <a:close/>
              </a:path>
              <a:path w="2660650" h="737235">
                <a:moveTo>
                  <a:pt x="2639310" y="92478"/>
                </a:moveTo>
                <a:lnTo>
                  <a:pt x="2579816" y="92478"/>
                </a:lnTo>
                <a:lnTo>
                  <a:pt x="2598004" y="95473"/>
                </a:lnTo>
                <a:lnTo>
                  <a:pt x="2613491" y="104122"/>
                </a:lnTo>
                <a:lnTo>
                  <a:pt x="2624956" y="117923"/>
                </a:lnTo>
                <a:lnTo>
                  <a:pt x="2631082" y="136372"/>
                </a:lnTo>
                <a:lnTo>
                  <a:pt x="2657917" y="136372"/>
                </a:lnTo>
                <a:lnTo>
                  <a:pt x="2654139" y="115357"/>
                </a:lnTo>
                <a:lnTo>
                  <a:pt x="2639310" y="92478"/>
                </a:lnTo>
                <a:close/>
              </a:path>
              <a:path w="2660650" h="737235">
                <a:moveTo>
                  <a:pt x="122970" y="670555"/>
                </a:moveTo>
                <a:lnTo>
                  <a:pt x="94154" y="670555"/>
                </a:lnTo>
                <a:lnTo>
                  <a:pt x="94154" y="737234"/>
                </a:lnTo>
                <a:lnTo>
                  <a:pt x="122970" y="737234"/>
                </a:lnTo>
                <a:lnTo>
                  <a:pt x="122970" y="670555"/>
                </a:lnTo>
                <a:close/>
              </a:path>
              <a:path w="2660650" h="737235">
                <a:moveTo>
                  <a:pt x="124980" y="496319"/>
                </a:moveTo>
                <a:lnTo>
                  <a:pt x="92143" y="496319"/>
                </a:lnTo>
                <a:lnTo>
                  <a:pt x="53008" y="503382"/>
                </a:lnTo>
                <a:lnTo>
                  <a:pt x="24083" y="522413"/>
                </a:lnTo>
                <a:lnTo>
                  <a:pt x="6151" y="550177"/>
                </a:lnTo>
                <a:lnTo>
                  <a:pt x="0" y="583438"/>
                </a:lnTo>
                <a:lnTo>
                  <a:pt x="6151" y="616698"/>
                </a:lnTo>
                <a:lnTo>
                  <a:pt x="24083" y="644462"/>
                </a:lnTo>
                <a:lnTo>
                  <a:pt x="53008" y="663493"/>
                </a:lnTo>
                <a:lnTo>
                  <a:pt x="92143" y="670555"/>
                </a:lnTo>
                <a:lnTo>
                  <a:pt x="124980" y="670555"/>
                </a:lnTo>
                <a:lnTo>
                  <a:pt x="164115" y="663493"/>
                </a:lnTo>
                <a:lnTo>
                  <a:pt x="193041" y="644462"/>
                </a:lnTo>
                <a:lnTo>
                  <a:pt x="193284" y="644085"/>
                </a:lnTo>
                <a:lnTo>
                  <a:pt x="92143" y="644085"/>
                </a:lnTo>
                <a:lnTo>
                  <a:pt x="65196" y="639368"/>
                </a:lnTo>
                <a:lnTo>
                  <a:pt x="45443" y="626452"/>
                </a:lnTo>
                <a:lnTo>
                  <a:pt x="33292" y="607191"/>
                </a:lnTo>
                <a:lnTo>
                  <a:pt x="29150" y="583438"/>
                </a:lnTo>
                <a:lnTo>
                  <a:pt x="33480" y="559684"/>
                </a:lnTo>
                <a:lnTo>
                  <a:pt x="45946" y="540423"/>
                </a:lnTo>
                <a:lnTo>
                  <a:pt x="65762" y="527507"/>
                </a:lnTo>
                <a:lnTo>
                  <a:pt x="92143" y="522790"/>
                </a:lnTo>
                <a:lnTo>
                  <a:pt x="193284" y="522790"/>
                </a:lnTo>
                <a:lnTo>
                  <a:pt x="193041" y="522413"/>
                </a:lnTo>
                <a:lnTo>
                  <a:pt x="164115" y="503382"/>
                </a:lnTo>
                <a:lnTo>
                  <a:pt x="124980" y="496319"/>
                </a:lnTo>
                <a:close/>
              </a:path>
              <a:path w="2660650" h="737235">
                <a:moveTo>
                  <a:pt x="122970" y="522790"/>
                </a:moveTo>
                <a:lnTo>
                  <a:pt x="94154" y="522790"/>
                </a:lnTo>
                <a:lnTo>
                  <a:pt x="94154" y="644085"/>
                </a:lnTo>
                <a:lnTo>
                  <a:pt x="122970" y="644085"/>
                </a:lnTo>
                <a:lnTo>
                  <a:pt x="122970" y="522790"/>
                </a:lnTo>
                <a:close/>
              </a:path>
              <a:path w="2660650" h="737235">
                <a:moveTo>
                  <a:pt x="193284" y="522790"/>
                </a:moveTo>
                <a:lnTo>
                  <a:pt x="124980" y="522790"/>
                </a:lnTo>
                <a:lnTo>
                  <a:pt x="151361" y="527507"/>
                </a:lnTo>
                <a:lnTo>
                  <a:pt x="171178" y="540423"/>
                </a:lnTo>
                <a:lnTo>
                  <a:pt x="183643" y="559684"/>
                </a:lnTo>
                <a:lnTo>
                  <a:pt x="187973" y="583438"/>
                </a:lnTo>
                <a:lnTo>
                  <a:pt x="183832" y="607191"/>
                </a:lnTo>
                <a:lnTo>
                  <a:pt x="171680" y="626452"/>
                </a:lnTo>
                <a:lnTo>
                  <a:pt x="151927" y="639368"/>
                </a:lnTo>
                <a:lnTo>
                  <a:pt x="124980" y="644085"/>
                </a:lnTo>
                <a:lnTo>
                  <a:pt x="193284" y="644085"/>
                </a:lnTo>
                <a:lnTo>
                  <a:pt x="210972" y="616698"/>
                </a:lnTo>
                <a:lnTo>
                  <a:pt x="217124" y="583438"/>
                </a:lnTo>
                <a:lnTo>
                  <a:pt x="210972" y="550177"/>
                </a:lnTo>
                <a:lnTo>
                  <a:pt x="193284" y="522790"/>
                </a:lnTo>
                <a:close/>
              </a:path>
              <a:path w="2660650" h="737235">
                <a:moveTo>
                  <a:pt x="122970" y="415568"/>
                </a:moveTo>
                <a:lnTo>
                  <a:pt x="94154" y="415568"/>
                </a:lnTo>
                <a:lnTo>
                  <a:pt x="94154" y="496319"/>
                </a:lnTo>
                <a:lnTo>
                  <a:pt x="122970" y="496319"/>
                </a:lnTo>
                <a:lnTo>
                  <a:pt x="122970" y="415568"/>
                </a:lnTo>
                <a:close/>
              </a:path>
              <a:path w="2660650" h="737235">
                <a:moveTo>
                  <a:pt x="287294" y="499670"/>
                </a:moveTo>
                <a:lnTo>
                  <a:pt x="258479" y="499670"/>
                </a:lnTo>
                <a:lnTo>
                  <a:pt x="258479" y="667205"/>
                </a:lnTo>
                <a:lnTo>
                  <a:pt x="284279" y="667205"/>
                </a:lnTo>
                <a:lnTo>
                  <a:pt x="318685" y="622306"/>
                </a:lnTo>
                <a:lnTo>
                  <a:pt x="287294" y="622306"/>
                </a:lnTo>
                <a:lnTo>
                  <a:pt x="287294" y="499670"/>
                </a:lnTo>
                <a:close/>
              </a:path>
              <a:path w="2660650" h="737235">
                <a:moveTo>
                  <a:pt x="407249" y="543900"/>
                </a:moveTo>
                <a:lnTo>
                  <a:pt x="378768" y="543900"/>
                </a:lnTo>
                <a:lnTo>
                  <a:pt x="378768" y="667205"/>
                </a:lnTo>
                <a:lnTo>
                  <a:pt x="407249" y="667205"/>
                </a:lnTo>
                <a:lnTo>
                  <a:pt x="407249" y="543900"/>
                </a:lnTo>
                <a:close/>
              </a:path>
              <a:path w="2660650" h="737235">
                <a:moveTo>
                  <a:pt x="407249" y="499670"/>
                </a:moveTo>
                <a:lnTo>
                  <a:pt x="381784" y="499670"/>
                </a:lnTo>
                <a:lnTo>
                  <a:pt x="287294" y="622306"/>
                </a:lnTo>
                <a:lnTo>
                  <a:pt x="318685" y="622306"/>
                </a:lnTo>
                <a:lnTo>
                  <a:pt x="378768" y="543900"/>
                </a:lnTo>
                <a:lnTo>
                  <a:pt x="407249" y="543900"/>
                </a:lnTo>
                <a:lnTo>
                  <a:pt x="407249" y="499670"/>
                </a:lnTo>
                <a:close/>
              </a:path>
              <a:path w="2660650" h="737235">
                <a:moveTo>
                  <a:pt x="490822" y="499670"/>
                </a:moveTo>
                <a:lnTo>
                  <a:pt x="462006" y="499670"/>
                </a:lnTo>
                <a:lnTo>
                  <a:pt x="462006" y="737234"/>
                </a:lnTo>
                <a:lnTo>
                  <a:pt x="490822" y="737234"/>
                </a:lnTo>
                <a:lnTo>
                  <a:pt x="490822" y="641405"/>
                </a:lnTo>
                <a:lnTo>
                  <a:pt x="532268" y="641405"/>
                </a:lnTo>
                <a:lnTo>
                  <a:pt x="522261" y="639368"/>
                </a:lnTo>
                <a:lnTo>
                  <a:pt x="504267" y="626452"/>
                </a:lnTo>
                <a:lnTo>
                  <a:pt x="492618" y="607191"/>
                </a:lnTo>
                <a:lnTo>
                  <a:pt x="488477" y="583438"/>
                </a:lnTo>
                <a:lnTo>
                  <a:pt x="492618" y="559684"/>
                </a:lnTo>
                <a:lnTo>
                  <a:pt x="504267" y="540423"/>
                </a:lnTo>
                <a:lnTo>
                  <a:pt x="522261" y="527507"/>
                </a:lnTo>
                <a:lnTo>
                  <a:pt x="532268" y="525470"/>
                </a:lnTo>
                <a:lnTo>
                  <a:pt x="490822" y="525470"/>
                </a:lnTo>
                <a:lnTo>
                  <a:pt x="490822" y="499670"/>
                </a:lnTo>
                <a:close/>
              </a:path>
              <a:path w="2660650" h="737235">
                <a:moveTo>
                  <a:pt x="532268" y="641405"/>
                </a:moveTo>
                <a:lnTo>
                  <a:pt x="490822" y="641405"/>
                </a:lnTo>
                <a:lnTo>
                  <a:pt x="501167" y="652744"/>
                </a:lnTo>
                <a:lnTo>
                  <a:pt x="515031" y="662011"/>
                </a:lnTo>
                <a:lnTo>
                  <a:pt x="531533" y="668262"/>
                </a:lnTo>
                <a:lnTo>
                  <a:pt x="549794" y="670555"/>
                </a:lnTo>
                <a:lnTo>
                  <a:pt x="582270" y="663681"/>
                </a:lnTo>
                <a:lnTo>
                  <a:pt x="608306" y="644965"/>
                </a:lnTo>
                <a:lnTo>
                  <a:pt x="608855" y="644085"/>
                </a:lnTo>
                <a:lnTo>
                  <a:pt x="545438" y="644085"/>
                </a:lnTo>
                <a:lnTo>
                  <a:pt x="532268" y="641405"/>
                </a:lnTo>
                <a:close/>
              </a:path>
              <a:path w="2660650" h="737235">
                <a:moveTo>
                  <a:pt x="608855" y="522790"/>
                </a:moveTo>
                <a:lnTo>
                  <a:pt x="545438" y="522790"/>
                </a:lnTo>
                <a:lnTo>
                  <a:pt x="568616" y="527507"/>
                </a:lnTo>
                <a:lnTo>
                  <a:pt x="586610" y="540423"/>
                </a:lnTo>
                <a:lnTo>
                  <a:pt x="598259" y="559684"/>
                </a:lnTo>
                <a:lnTo>
                  <a:pt x="602400" y="583438"/>
                </a:lnTo>
                <a:lnTo>
                  <a:pt x="598259" y="607191"/>
                </a:lnTo>
                <a:lnTo>
                  <a:pt x="586610" y="626452"/>
                </a:lnTo>
                <a:lnTo>
                  <a:pt x="568616" y="639368"/>
                </a:lnTo>
                <a:lnTo>
                  <a:pt x="545438" y="644085"/>
                </a:lnTo>
                <a:lnTo>
                  <a:pt x="608855" y="644085"/>
                </a:lnTo>
                <a:lnTo>
                  <a:pt x="625609" y="617264"/>
                </a:lnTo>
                <a:lnTo>
                  <a:pt x="631886" y="583438"/>
                </a:lnTo>
                <a:lnTo>
                  <a:pt x="625609" y="549611"/>
                </a:lnTo>
                <a:lnTo>
                  <a:pt x="608855" y="522790"/>
                </a:lnTo>
                <a:close/>
              </a:path>
              <a:path w="2660650" h="737235">
                <a:moveTo>
                  <a:pt x="549794" y="496319"/>
                </a:moveTo>
                <a:lnTo>
                  <a:pt x="531533" y="498613"/>
                </a:lnTo>
                <a:lnTo>
                  <a:pt x="515031" y="504864"/>
                </a:lnTo>
                <a:lnTo>
                  <a:pt x="501167" y="514130"/>
                </a:lnTo>
                <a:lnTo>
                  <a:pt x="490822" y="525470"/>
                </a:lnTo>
                <a:lnTo>
                  <a:pt x="532268" y="525470"/>
                </a:lnTo>
                <a:lnTo>
                  <a:pt x="545438" y="522790"/>
                </a:lnTo>
                <a:lnTo>
                  <a:pt x="608855" y="522790"/>
                </a:lnTo>
                <a:lnTo>
                  <a:pt x="608306" y="521911"/>
                </a:lnTo>
                <a:lnTo>
                  <a:pt x="582270" y="503194"/>
                </a:lnTo>
                <a:lnTo>
                  <a:pt x="549794" y="496319"/>
                </a:lnTo>
                <a:close/>
              </a:path>
              <a:path w="2660650" h="737235">
                <a:moveTo>
                  <a:pt x="699858" y="499670"/>
                </a:moveTo>
                <a:lnTo>
                  <a:pt x="673387" y="499670"/>
                </a:lnTo>
                <a:lnTo>
                  <a:pt x="673387" y="667205"/>
                </a:lnTo>
                <a:lnTo>
                  <a:pt x="702203" y="667205"/>
                </a:lnTo>
                <a:lnTo>
                  <a:pt x="702203" y="546245"/>
                </a:lnTo>
                <a:lnTo>
                  <a:pt x="735073" y="546245"/>
                </a:lnTo>
                <a:lnTo>
                  <a:pt x="699858" y="499670"/>
                </a:lnTo>
                <a:close/>
              </a:path>
              <a:path w="2660650" h="737235">
                <a:moveTo>
                  <a:pt x="850639" y="546245"/>
                </a:moveTo>
                <a:lnTo>
                  <a:pt x="821823" y="546245"/>
                </a:lnTo>
                <a:lnTo>
                  <a:pt x="821823" y="667205"/>
                </a:lnTo>
                <a:lnTo>
                  <a:pt x="850639" y="667205"/>
                </a:lnTo>
                <a:lnTo>
                  <a:pt x="850639" y="546245"/>
                </a:lnTo>
                <a:close/>
              </a:path>
              <a:path w="2660650" h="737235">
                <a:moveTo>
                  <a:pt x="735073" y="546245"/>
                </a:moveTo>
                <a:lnTo>
                  <a:pt x="702203" y="546245"/>
                </a:lnTo>
                <a:lnTo>
                  <a:pt x="761845" y="625321"/>
                </a:lnTo>
                <a:lnTo>
                  <a:pt x="794630" y="582097"/>
                </a:lnTo>
                <a:lnTo>
                  <a:pt x="762180" y="582097"/>
                </a:lnTo>
                <a:lnTo>
                  <a:pt x="735073" y="546245"/>
                </a:lnTo>
                <a:close/>
              </a:path>
              <a:path w="2660650" h="737235">
                <a:moveTo>
                  <a:pt x="850639" y="499670"/>
                </a:moveTo>
                <a:lnTo>
                  <a:pt x="824168" y="499670"/>
                </a:lnTo>
                <a:lnTo>
                  <a:pt x="762180" y="582097"/>
                </a:lnTo>
                <a:lnTo>
                  <a:pt x="794630" y="582097"/>
                </a:lnTo>
                <a:lnTo>
                  <a:pt x="821823" y="546245"/>
                </a:lnTo>
                <a:lnTo>
                  <a:pt x="850639" y="546245"/>
                </a:lnTo>
                <a:lnTo>
                  <a:pt x="850639" y="499670"/>
                </a:lnTo>
                <a:close/>
              </a:path>
              <a:path w="2660650" h="737235">
                <a:moveTo>
                  <a:pt x="1088668" y="499670"/>
                </a:moveTo>
                <a:lnTo>
                  <a:pt x="1059852" y="499670"/>
                </a:lnTo>
                <a:lnTo>
                  <a:pt x="1059852" y="667205"/>
                </a:lnTo>
                <a:lnTo>
                  <a:pt x="1088668" y="667205"/>
                </a:lnTo>
                <a:lnTo>
                  <a:pt x="1088668" y="499670"/>
                </a:lnTo>
                <a:close/>
              </a:path>
              <a:path w="2660650" h="737235">
                <a:moveTo>
                  <a:pt x="933872" y="499670"/>
                </a:moveTo>
                <a:lnTo>
                  <a:pt x="905056" y="499670"/>
                </a:lnTo>
                <a:lnTo>
                  <a:pt x="905056" y="667205"/>
                </a:lnTo>
                <a:lnTo>
                  <a:pt x="972404" y="667205"/>
                </a:lnTo>
                <a:lnTo>
                  <a:pt x="1000274" y="662498"/>
                </a:lnTo>
                <a:lnTo>
                  <a:pt x="1019442" y="650158"/>
                </a:lnTo>
                <a:lnTo>
                  <a:pt x="1025254" y="641069"/>
                </a:lnTo>
                <a:lnTo>
                  <a:pt x="933872" y="641069"/>
                </a:lnTo>
                <a:lnTo>
                  <a:pt x="933872" y="586118"/>
                </a:lnTo>
                <a:lnTo>
                  <a:pt x="1025567" y="586118"/>
                </a:lnTo>
                <a:lnTo>
                  <a:pt x="1019610" y="576820"/>
                </a:lnTo>
                <a:lnTo>
                  <a:pt x="1000556" y="564632"/>
                </a:lnTo>
                <a:lnTo>
                  <a:pt x="972740" y="559983"/>
                </a:lnTo>
                <a:lnTo>
                  <a:pt x="933872" y="559983"/>
                </a:lnTo>
                <a:lnTo>
                  <a:pt x="933872" y="499670"/>
                </a:lnTo>
                <a:close/>
              </a:path>
              <a:path w="2660650" h="737235">
                <a:moveTo>
                  <a:pt x="1025567" y="586118"/>
                </a:moveTo>
                <a:lnTo>
                  <a:pt x="971734" y="586118"/>
                </a:lnTo>
                <a:lnTo>
                  <a:pt x="985875" y="587909"/>
                </a:lnTo>
                <a:lnTo>
                  <a:pt x="996404" y="593155"/>
                </a:lnTo>
                <a:lnTo>
                  <a:pt x="1002974" y="601667"/>
                </a:lnTo>
                <a:lnTo>
                  <a:pt x="1005241" y="613259"/>
                </a:lnTo>
                <a:lnTo>
                  <a:pt x="1002969" y="624955"/>
                </a:lnTo>
                <a:lnTo>
                  <a:pt x="996362" y="633698"/>
                </a:lnTo>
                <a:lnTo>
                  <a:pt x="985734" y="639174"/>
                </a:lnTo>
                <a:lnTo>
                  <a:pt x="971399" y="641069"/>
                </a:lnTo>
                <a:lnTo>
                  <a:pt x="1025254" y="641069"/>
                </a:lnTo>
                <a:lnTo>
                  <a:pt x="1030507" y="632855"/>
                </a:lnTo>
                <a:lnTo>
                  <a:pt x="1034062" y="613259"/>
                </a:lnTo>
                <a:lnTo>
                  <a:pt x="1030559" y="593909"/>
                </a:lnTo>
                <a:lnTo>
                  <a:pt x="1025567" y="586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1377" y="7915989"/>
            <a:ext cx="14334642" cy="2753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4944" y="2314065"/>
            <a:ext cx="6483268" cy="405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2117" y="7191825"/>
            <a:ext cx="3889375" cy="320040"/>
          </a:xfrm>
          <a:custGeom>
            <a:avLst/>
            <a:gdLst/>
            <a:ahLst/>
            <a:cxnLst/>
            <a:rect l="l" t="t" r="r" b="b"/>
            <a:pathLst>
              <a:path w="3889375" h="320040">
                <a:moveTo>
                  <a:pt x="182584" y="58636"/>
                </a:moveTo>
                <a:lnTo>
                  <a:pt x="100101" y="58636"/>
                </a:lnTo>
                <a:lnTo>
                  <a:pt x="119865" y="61994"/>
                </a:lnTo>
                <a:lnTo>
                  <a:pt x="134760" y="71359"/>
                </a:lnTo>
                <a:lnTo>
                  <a:pt x="144157" y="85671"/>
                </a:lnTo>
                <a:lnTo>
                  <a:pt x="147430" y="103871"/>
                </a:lnTo>
                <a:lnTo>
                  <a:pt x="143941" y="124269"/>
                </a:lnTo>
                <a:lnTo>
                  <a:pt x="133974" y="141409"/>
                </a:lnTo>
                <a:lnTo>
                  <a:pt x="118275" y="157056"/>
                </a:lnTo>
                <a:lnTo>
                  <a:pt x="97588" y="172978"/>
                </a:lnTo>
                <a:lnTo>
                  <a:pt x="63964" y="197094"/>
                </a:lnTo>
                <a:lnTo>
                  <a:pt x="32459" y="223605"/>
                </a:lnTo>
                <a:lnTo>
                  <a:pt x="9122" y="256320"/>
                </a:lnTo>
                <a:lnTo>
                  <a:pt x="0" y="299048"/>
                </a:lnTo>
                <a:lnTo>
                  <a:pt x="0" y="315801"/>
                </a:lnTo>
                <a:lnTo>
                  <a:pt x="196852" y="315801"/>
                </a:lnTo>
                <a:lnTo>
                  <a:pt x="196852" y="270567"/>
                </a:lnTo>
                <a:lnTo>
                  <a:pt x="60731" y="270567"/>
                </a:lnTo>
                <a:lnTo>
                  <a:pt x="70678" y="252138"/>
                </a:lnTo>
                <a:lnTo>
                  <a:pt x="87222" y="236223"/>
                </a:lnTo>
                <a:lnTo>
                  <a:pt x="107378" y="221563"/>
                </a:lnTo>
                <a:lnTo>
                  <a:pt x="128163" y="206904"/>
                </a:lnTo>
                <a:lnTo>
                  <a:pt x="156814" y="184012"/>
                </a:lnTo>
                <a:lnTo>
                  <a:pt x="177376" y="160727"/>
                </a:lnTo>
                <a:lnTo>
                  <a:pt x="189771" y="134459"/>
                </a:lnTo>
                <a:lnTo>
                  <a:pt x="193920" y="102614"/>
                </a:lnTo>
                <a:lnTo>
                  <a:pt x="186335" y="63761"/>
                </a:lnTo>
                <a:lnTo>
                  <a:pt x="182584" y="58636"/>
                </a:lnTo>
                <a:close/>
              </a:path>
              <a:path w="3889375" h="320040">
                <a:moveTo>
                  <a:pt x="100520" y="13402"/>
                </a:moveTo>
                <a:lnTo>
                  <a:pt x="60960" y="20320"/>
                </a:lnTo>
                <a:lnTo>
                  <a:pt x="29056" y="39841"/>
                </a:lnTo>
                <a:lnTo>
                  <a:pt x="7754" y="70122"/>
                </a:lnTo>
                <a:lnTo>
                  <a:pt x="0" y="109316"/>
                </a:lnTo>
                <a:lnTo>
                  <a:pt x="46490" y="109316"/>
                </a:lnTo>
                <a:lnTo>
                  <a:pt x="50862" y="88145"/>
                </a:lnTo>
                <a:lnTo>
                  <a:pt x="62301" y="72196"/>
                </a:lnTo>
                <a:lnTo>
                  <a:pt x="79238" y="62138"/>
                </a:lnTo>
                <a:lnTo>
                  <a:pt x="100101" y="58636"/>
                </a:lnTo>
                <a:lnTo>
                  <a:pt x="182584" y="58636"/>
                </a:lnTo>
                <a:lnTo>
                  <a:pt x="165911" y="35862"/>
                </a:lnTo>
                <a:lnTo>
                  <a:pt x="136141" y="19037"/>
                </a:lnTo>
                <a:lnTo>
                  <a:pt x="100520" y="13402"/>
                </a:lnTo>
                <a:close/>
              </a:path>
              <a:path w="3889375" h="320040">
                <a:moveTo>
                  <a:pt x="272841" y="246275"/>
                </a:moveTo>
                <a:lnTo>
                  <a:pt x="258909" y="249200"/>
                </a:lnTo>
                <a:lnTo>
                  <a:pt x="247450" y="257112"/>
                </a:lnTo>
                <a:lnTo>
                  <a:pt x="239681" y="268715"/>
                </a:lnTo>
                <a:lnTo>
                  <a:pt x="236822" y="282713"/>
                </a:lnTo>
                <a:lnTo>
                  <a:pt x="239681" y="296888"/>
                </a:lnTo>
                <a:lnTo>
                  <a:pt x="247450" y="308472"/>
                </a:lnTo>
                <a:lnTo>
                  <a:pt x="258909" y="316285"/>
                </a:lnTo>
                <a:lnTo>
                  <a:pt x="272841" y="319152"/>
                </a:lnTo>
                <a:lnTo>
                  <a:pt x="287016" y="316285"/>
                </a:lnTo>
                <a:lnTo>
                  <a:pt x="298600" y="308472"/>
                </a:lnTo>
                <a:lnTo>
                  <a:pt x="306414" y="296888"/>
                </a:lnTo>
                <a:lnTo>
                  <a:pt x="309280" y="282713"/>
                </a:lnTo>
                <a:lnTo>
                  <a:pt x="306414" y="268715"/>
                </a:lnTo>
                <a:lnTo>
                  <a:pt x="298600" y="257112"/>
                </a:lnTo>
                <a:lnTo>
                  <a:pt x="287016" y="249200"/>
                </a:lnTo>
                <a:lnTo>
                  <a:pt x="272841" y="246275"/>
                </a:lnTo>
                <a:close/>
              </a:path>
              <a:path w="3889375" h="320040">
                <a:moveTo>
                  <a:pt x="511996" y="18428"/>
                </a:moveTo>
                <a:lnTo>
                  <a:pt x="463412" y="18428"/>
                </a:lnTo>
                <a:lnTo>
                  <a:pt x="463412" y="315801"/>
                </a:lnTo>
                <a:lnTo>
                  <a:pt x="511996" y="315801"/>
                </a:lnTo>
                <a:lnTo>
                  <a:pt x="511996" y="176748"/>
                </a:lnTo>
                <a:lnTo>
                  <a:pt x="578370" y="176748"/>
                </a:lnTo>
                <a:lnTo>
                  <a:pt x="561419" y="160413"/>
                </a:lnTo>
                <a:lnTo>
                  <a:pt x="574262" y="146592"/>
                </a:lnTo>
                <a:lnTo>
                  <a:pt x="511996" y="146592"/>
                </a:lnTo>
                <a:lnTo>
                  <a:pt x="511996" y="18428"/>
                </a:lnTo>
                <a:close/>
              </a:path>
              <a:path w="3889375" h="320040">
                <a:moveTo>
                  <a:pt x="578370" y="176748"/>
                </a:moveTo>
                <a:lnTo>
                  <a:pt x="511996" y="176748"/>
                </a:lnTo>
                <a:lnTo>
                  <a:pt x="656495" y="315801"/>
                </a:lnTo>
                <a:lnTo>
                  <a:pt x="722671" y="315801"/>
                </a:lnTo>
                <a:lnTo>
                  <a:pt x="578370" y="176748"/>
                </a:lnTo>
                <a:close/>
              </a:path>
              <a:path w="3889375" h="320040">
                <a:moveTo>
                  <a:pt x="693352" y="18428"/>
                </a:moveTo>
                <a:lnTo>
                  <a:pt x="631365" y="18428"/>
                </a:lnTo>
                <a:lnTo>
                  <a:pt x="511996" y="146592"/>
                </a:lnTo>
                <a:lnTo>
                  <a:pt x="574262" y="146592"/>
                </a:lnTo>
                <a:lnTo>
                  <a:pt x="693352" y="18428"/>
                </a:lnTo>
                <a:close/>
              </a:path>
              <a:path w="3889375" h="320040">
                <a:moveTo>
                  <a:pt x="726571" y="277687"/>
                </a:moveTo>
                <a:lnTo>
                  <a:pt x="726571" y="317477"/>
                </a:lnTo>
                <a:lnTo>
                  <a:pt x="732435" y="318733"/>
                </a:lnTo>
                <a:lnTo>
                  <a:pt x="739974" y="319152"/>
                </a:lnTo>
                <a:lnTo>
                  <a:pt x="749188" y="319152"/>
                </a:lnTo>
                <a:lnTo>
                  <a:pt x="773317" y="314898"/>
                </a:lnTo>
                <a:lnTo>
                  <a:pt x="793323" y="301770"/>
                </a:lnTo>
                <a:lnTo>
                  <a:pt x="806968" y="279219"/>
                </a:lnTo>
                <a:lnTo>
                  <a:pt x="807075" y="278525"/>
                </a:lnTo>
                <a:lnTo>
                  <a:pt x="735785" y="278525"/>
                </a:lnTo>
                <a:lnTo>
                  <a:pt x="726571" y="277687"/>
                </a:lnTo>
                <a:close/>
              </a:path>
              <a:path w="3889375" h="320040">
                <a:moveTo>
                  <a:pt x="936408" y="147429"/>
                </a:moveTo>
                <a:lnTo>
                  <a:pt x="890336" y="147429"/>
                </a:lnTo>
                <a:lnTo>
                  <a:pt x="890336" y="315801"/>
                </a:lnTo>
                <a:lnTo>
                  <a:pt x="936408" y="315801"/>
                </a:lnTo>
                <a:lnTo>
                  <a:pt x="936408" y="147429"/>
                </a:lnTo>
                <a:close/>
              </a:path>
              <a:path w="3889375" h="320040">
                <a:moveTo>
                  <a:pt x="936408" y="106384"/>
                </a:moveTo>
                <a:lnTo>
                  <a:pt x="765942" y="106384"/>
                </a:lnTo>
                <a:lnTo>
                  <a:pt x="765942" y="239573"/>
                </a:lnTo>
                <a:lnTo>
                  <a:pt x="764247" y="258558"/>
                </a:lnTo>
                <a:lnTo>
                  <a:pt x="759293" y="270515"/>
                </a:lnTo>
                <a:lnTo>
                  <a:pt x="751276" y="276738"/>
                </a:lnTo>
                <a:lnTo>
                  <a:pt x="740393" y="278525"/>
                </a:lnTo>
                <a:lnTo>
                  <a:pt x="807075" y="278525"/>
                </a:lnTo>
                <a:lnTo>
                  <a:pt x="812014" y="246693"/>
                </a:lnTo>
                <a:lnTo>
                  <a:pt x="812014" y="147429"/>
                </a:lnTo>
                <a:lnTo>
                  <a:pt x="936408" y="147429"/>
                </a:lnTo>
                <a:lnTo>
                  <a:pt x="936408" y="106384"/>
                </a:lnTo>
                <a:close/>
              </a:path>
              <a:path w="3889375" h="320040">
                <a:moveTo>
                  <a:pt x="1044355" y="106384"/>
                </a:moveTo>
                <a:lnTo>
                  <a:pt x="998280" y="106384"/>
                </a:lnTo>
                <a:lnTo>
                  <a:pt x="998280" y="315801"/>
                </a:lnTo>
                <a:lnTo>
                  <a:pt x="1039329" y="315801"/>
                </a:lnTo>
                <a:lnTo>
                  <a:pt x="1092891" y="245856"/>
                </a:lnTo>
                <a:lnTo>
                  <a:pt x="1044355" y="245856"/>
                </a:lnTo>
                <a:lnTo>
                  <a:pt x="1044355" y="106384"/>
                </a:lnTo>
                <a:close/>
              </a:path>
              <a:path w="3889375" h="320040">
                <a:moveTo>
                  <a:pt x="1192204" y="176329"/>
                </a:moveTo>
                <a:lnTo>
                  <a:pt x="1146132" y="176329"/>
                </a:lnTo>
                <a:lnTo>
                  <a:pt x="1146132" y="315801"/>
                </a:lnTo>
                <a:lnTo>
                  <a:pt x="1192204" y="315801"/>
                </a:lnTo>
                <a:lnTo>
                  <a:pt x="1192204" y="176329"/>
                </a:lnTo>
                <a:close/>
              </a:path>
              <a:path w="3889375" h="320040">
                <a:moveTo>
                  <a:pt x="1192204" y="106384"/>
                </a:moveTo>
                <a:lnTo>
                  <a:pt x="1151158" y="106384"/>
                </a:lnTo>
                <a:lnTo>
                  <a:pt x="1044355" y="245856"/>
                </a:lnTo>
                <a:lnTo>
                  <a:pt x="1092891" y="245856"/>
                </a:lnTo>
                <a:lnTo>
                  <a:pt x="1146132" y="176329"/>
                </a:lnTo>
                <a:lnTo>
                  <a:pt x="1192204" y="176329"/>
                </a:lnTo>
                <a:lnTo>
                  <a:pt x="1192204" y="106384"/>
                </a:lnTo>
                <a:close/>
              </a:path>
              <a:path w="3889375" h="320040">
                <a:moveTo>
                  <a:pt x="1348985" y="102195"/>
                </a:moveTo>
                <a:lnTo>
                  <a:pt x="1305046" y="110552"/>
                </a:lnTo>
                <a:lnTo>
                  <a:pt x="1270453" y="133556"/>
                </a:lnTo>
                <a:lnTo>
                  <a:pt x="1247797" y="168103"/>
                </a:lnTo>
                <a:lnTo>
                  <a:pt x="1239669" y="211092"/>
                </a:lnTo>
                <a:lnTo>
                  <a:pt x="1247797" y="254965"/>
                </a:lnTo>
                <a:lnTo>
                  <a:pt x="1270453" y="289415"/>
                </a:lnTo>
                <a:lnTo>
                  <a:pt x="1305046" y="311927"/>
                </a:lnTo>
                <a:lnTo>
                  <a:pt x="1348985" y="319990"/>
                </a:lnTo>
                <a:lnTo>
                  <a:pt x="1379808" y="316580"/>
                </a:lnTo>
                <a:lnTo>
                  <a:pt x="1406156" y="306849"/>
                </a:lnTo>
                <a:lnTo>
                  <a:pt x="1427791" y="291541"/>
                </a:lnTo>
                <a:lnTo>
                  <a:pt x="1438925" y="278106"/>
                </a:lnTo>
                <a:lnTo>
                  <a:pt x="1349403" y="278106"/>
                </a:lnTo>
                <a:lnTo>
                  <a:pt x="1324954" y="274036"/>
                </a:lnTo>
                <a:lnTo>
                  <a:pt x="1304902" y="262504"/>
                </a:lnTo>
                <a:lnTo>
                  <a:pt x="1290976" y="244534"/>
                </a:lnTo>
                <a:lnTo>
                  <a:pt x="1284903" y="221144"/>
                </a:lnTo>
                <a:lnTo>
                  <a:pt x="1449505" y="221144"/>
                </a:lnTo>
                <a:lnTo>
                  <a:pt x="1449924" y="214443"/>
                </a:lnTo>
                <a:lnTo>
                  <a:pt x="1449924" y="206066"/>
                </a:lnTo>
                <a:lnTo>
                  <a:pt x="1446601" y="187638"/>
                </a:lnTo>
                <a:lnTo>
                  <a:pt x="1286997" y="187638"/>
                </a:lnTo>
                <a:lnTo>
                  <a:pt x="1295302" y="167298"/>
                </a:lnTo>
                <a:lnTo>
                  <a:pt x="1309457" y="152770"/>
                </a:lnTo>
                <a:lnTo>
                  <a:pt x="1327460" y="144053"/>
                </a:lnTo>
                <a:lnTo>
                  <a:pt x="1347309" y="141147"/>
                </a:lnTo>
                <a:lnTo>
                  <a:pt x="1428285" y="141147"/>
                </a:lnTo>
                <a:lnTo>
                  <a:pt x="1420030" y="128844"/>
                </a:lnTo>
                <a:lnTo>
                  <a:pt x="1387904" y="108942"/>
                </a:lnTo>
                <a:lnTo>
                  <a:pt x="1348985" y="102195"/>
                </a:lnTo>
                <a:close/>
              </a:path>
              <a:path w="3889375" h="320040">
                <a:moveTo>
                  <a:pt x="1409297" y="246275"/>
                </a:moveTo>
                <a:lnTo>
                  <a:pt x="1399467" y="259023"/>
                </a:lnTo>
                <a:lnTo>
                  <a:pt x="1386261" y="269101"/>
                </a:lnTo>
                <a:lnTo>
                  <a:pt x="1369599" y="275724"/>
                </a:lnTo>
                <a:lnTo>
                  <a:pt x="1349403" y="278106"/>
                </a:lnTo>
                <a:lnTo>
                  <a:pt x="1438925" y="278106"/>
                </a:lnTo>
                <a:lnTo>
                  <a:pt x="1444479" y="271405"/>
                </a:lnTo>
                <a:lnTo>
                  <a:pt x="1409297" y="246275"/>
                </a:lnTo>
                <a:close/>
              </a:path>
              <a:path w="3889375" h="320040">
                <a:moveTo>
                  <a:pt x="1428285" y="141147"/>
                </a:moveTo>
                <a:lnTo>
                  <a:pt x="1347309" y="141147"/>
                </a:lnTo>
                <a:lnTo>
                  <a:pt x="1366680" y="144170"/>
                </a:lnTo>
                <a:lnTo>
                  <a:pt x="1383539" y="153084"/>
                </a:lnTo>
                <a:lnTo>
                  <a:pt x="1396313" y="167651"/>
                </a:lnTo>
                <a:lnTo>
                  <a:pt x="1403433" y="187638"/>
                </a:lnTo>
                <a:lnTo>
                  <a:pt x="1446601" y="187638"/>
                </a:lnTo>
                <a:lnTo>
                  <a:pt x="1441868" y="161388"/>
                </a:lnTo>
                <a:lnTo>
                  <a:pt x="1428285" y="141147"/>
                </a:lnTo>
                <a:close/>
              </a:path>
              <a:path w="3889375" h="320040">
                <a:moveTo>
                  <a:pt x="1543356" y="106384"/>
                </a:moveTo>
                <a:lnTo>
                  <a:pt x="1497284" y="106384"/>
                </a:lnTo>
                <a:lnTo>
                  <a:pt x="1497284" y="315801"/>
                </a:lnTo>
                <a:lnTo>
                  <a:pt x="1543356" y="315801"/>
                </a:lnTo>
                <a:lnTo>
                  <a:pt x="1543356" y="230359"/>
                </a:lnTo>
                <a:lnTo>
                  <a:pt x="1690367" y="230359"/>
                </a:lnTo>
                <a:lnTo>
                  <a:pt x="1690367" y="189313"/>
                </a:lnTo>
                <a:lnTo>
                  <a:pt x="1543356" y="189313"/>
                </a:lnTo>
                <a:lnTo>
                  <a:pt x="1543356" y="106384"/>
                </a:lnTo>
                <a:close/>
              </a:path>
              <a:path w="3889375" h="320040">
                <a:moveTo>
                  <a:pt x="1690367" y="230359"/>
                </a:moveTo>
                <a:lnTo>
                  <a:pt x="1644295" y="230359"/>
                </a:lnTo>
                <a:lnTo>
                  <a:pt x="1644295" y="315801"/>
                </a:lnTo>
                <a:lnTo>
                  <a:pt x="1690367" y="315801"/>
                </a:lnTo>
                <a:lnTo>
                  <a:pt x="1690367" y="230359"/>
                </a:lnTo>
                <a:close/>
              </a:path>
              <a:path w="3889375" h="320040">
                <a:moveTo>
                  <a:pt x="1690367" y="106384"/>
                </a:moveTo>
                <a:lnTo>
                  <a:pt x="1644295" y="106384"/>
                </a:lnTo>
                <a:lnTo>
                  <a:pt x="1644295" y="189313"/>
                </a:lnTo>
                <a:lnTo>
                  <a:pt x="1690367" y="189313"/>
                </a:lnTo>
                <a:lnTo>
                  <a:pt x="1690367" y="106384"/>
                </a:lnTo>
                <a:close/>
              </a:path>
              <a:path w="3889375" h="320040">
                <a:moveTo>
                  <a:pt x="1837535" y="147429"/>
                </a:moveTo>
                <a:lnTo>
                  <a:pt x="1791463" y="147429"/>
                </a:lnTo>
                <a:lnTo>
                  <a:pt x="1791463" y="315801"/>
                </a:lnTo>
                <a:lnTo>
                  <a:pt x="1837535" y="315801"/>
                </a:lnTo>
                <a:lnTo>
                  <a:pt x="1837535" y="147429"/>
                </a:lnTo>
                <a:close/>
              </a:path>
              <a:path w="3889375" h="320040">
                <a:moveTo>
                  <a:pt x="1903292" y="106384"/>
                </a:moveTo>
                <a:lnTo>
                  <a:pt x="1728638" y="106384"/>
                </a:lnTo>
                <a:lnTo>
                  <a:pt x="1728638" y="147429"/>
                </a:lnTo>
                <a:lnTo>
                  <a:pt x="1903292" y="147429"/>
                </a:lnTo>
                <a:lnTo>
                  <a:pt x="1903292" y="106384"/>
                </a:lnTo>
                <a:close/>
              </a:path>
              <a:path w="3889375" h="320040">
                <a:moveTo>
                  <a:pt x="2031655" y="102195"/>
                </a:moveTo>
                <a:lnTo>
                  <a:pt x="1987874" y="110493"/>
                </a:lnTo>
                <a:lnTo>
                  <a:pt x="1952809" y="133398"/>
                </a:lnTo>
                <a:lnTo>
                  <a:pt x="1929525" y="167926"/>
                </a:lnTo>
                <a:lnTo>
                  <a:pt x="1921082" y="211092"/>
                </a:lnTo>
                <a:lnTo>
                  <a:pt x="1929525" y="254259"/>
                </a:lnTo>
                <a:lnTo>
                  <a:pt x="1952809" y="288786"/>
                </a:lnTo>
                <a:lnTo>
                  <a:pt x="1987874" y="311691"/>
                </a:lnTo>
                <a:lnTo>
                  <a:pt x="2031655" y="319990"/>
                </a:lnTo>
                <a:lnTo>
                  <a:pt x="2062570" y="315847"/>
                </a:lnTo>
                <a:lnTo>
                  <a:pt x="2089873" y="304126"/>
                </a:lnTo>
                <a:lnTo>
                  <a:pt x="2112464" y="285887"/>
                </a:lnTo>
                <a:lnTo>
                  <a:pt x="2118567" y="277268"/>
                </a:lnTo>
                <a:lnTo>
                  <a:pt x="2031655" y="277268"/>
                </a:lnTo>
                <a:lnTo>
                  <a:pt x="2005982" y="272170"/>
                </a:lnTo>
                <a:lnTo>
                  <a:pt x="1985845" y="258159"/>
                </a:lnTo>
                <a:lnTo>
                  <a:pt x="1972697" y="237158"/>
                </a:lnTo>
                <a:lnTo>
                  <a:pt x="1967992" y="211092"/>
                </a:lnTo>
                <a:lnTo>
                  <a:pt x="1972697" y="185026"/>
                </a:lnTo>
                <a:lnTo>
                  <a:pt x="1985845" y="164026"/>
                </a:lnTo>
                <a:lnTo>
                  <a:pt x="2005982" y="150014"/>
                </a:lnTo>
                <a:lnTo>
                  <a:pt x="2031655" y="144916"/>
                </a:lnTo>
                <a:lnTo>
                  <a:pt x="2118567" y="144916"/>
                </a:lnTo>
                <a:lnTo>
                  <a:pt x="2112464" y="136298"/>
                </a:lnTo>
                <a:lnTo>
                  <a:pt x="2089873" y="118059"/>
                </a:lnTo>
                <a:lnTo>
                  <a:pt x="2062570" y="106338"/>
                </a:lnTo>
                <a:lnTo>
                  <a:pt x="2031655" y="102195"/>
                </a:lnTo>
                <a:close/>
              </a:path>
              <a:path w="3889375" h="320040">
                <a:moveTo>
                  <a:pt x="2089035" y="240411"/>
                </a:moveTo>
                <a:lnTo>
                  <a:pt x="2079598" y="255181"/>
                </a:lnTo>
                <a:lnTo>
                  <a:pt x="2066628" y="266850"/>
                </a:lnTo>
                <a:lnTo>
                  <a:pt x="2050516" y="274513"/>
                </a:lnTo>
                <a:lnTo>
                  <a:pt x="2031655" y="277268"/>
                </a:lnTo>
                <a:lnTo>
                  <a:pt x="2118567" y="277268"/>
                </a:lnTo>
                <a:lnTo>
                  <a:pt x="2129244" y="262190"/>
                </a:lnTo>
                <a:lnTo>
                  <a:pt x="2089035" y="240411"/>
                </a:lnTo>
                <a:close/>
              </a:path>
              <a:path w="3889375" h="320040">
                <a:moveTo>
                  <a:pt x="2118567" y="144916"/>
                </a:moveTo>
                <a:lnTo>
                  <a:pt x="2031655" y="144916"/>
                </a:lnTo>
                <a:lnTo>
                  <a:pt x="2050516" y="147672"/>
                </a:lnTo>
                <a:lnTo>
                  <a:pt x="2066628" y="155335"/>
                </a:lnTo>
                <a:lnTo>
                  <a:pt x="2079598" y="167003"/>
                </a:lnTo>
                <a:lnTo>
                  <a:pt x="2089035" y="181774"/>
                </a:lnTo>
                <a:lnTo>
                  <a:pt x="2129244" y="159994"/>
                </a:lnTo>
                <a:lnTo>
                  <a:pt x="2118567" y="144916"/>
                </a:lnTo>
                <a:close/>
              </a:path>
              <a:path w="3889375" h="320040">
                <a:moveTo>
                  <a:pt x="2470720" y="102195"/>
                </a:moveTo>
                <a:lnTo>
                  <a:pt x="2430741" y="110788"/>
                </a:lnTo>
                <a:lnTo>
                  <a:pt x="2398733" y="134184"/>
                </a:lnTo>
                <a:lnTo>
                  <a:pt x="2377483" y="168810"/>
                </a:lnTo>
                <a:lnTo>
                  <a:pt x="2369781" y="211092"/>
                </a:lnTo>
                <a:lnTo>
                  <a:pt x="2377483" y="253375"/>
                </a:lnTo>
                <a:lnTo>
                  <a:pt x="2398733" y="288001"/>
                </a:lnTo>
                <a:lnTo>
                  <a:pt x="2430741" y="311397"/>
                </a:lnTo>
                <a:lnTo>
                  <a:pt x="2470720" y="319990"/>
                </a:lnTo>
                <a:lnTo>
                  <a:pt x="2492264" y="317306"/>
                </a:lnTo>
                <a:lnTo>
                  <a:pt x="2511138" y="310147"/>
                </a:lnTo>
                <a:lnTo>
                  <a:pt x="2526556" y="299846"/>
                </a:lnTo>
                <a:lnTo>
                  <a:pt x="2537734" y="287739"/>
                </a:lnTo>
                <a:lnTo>
                  <a:pt x="2583806" y="287739"/>
                </a:lnTo>
                <a:lnTo>
                  <a:pt x="2583806" y="278106"/>
                </a:lnTo>
                <a:lnTo>
                  <a:pt x="2479097" y="278106"/>
                </a:lnTo>
                <a:lnTo>
                  <a:pt x="2453620" y="272936"/>
                </a:lnTo>
                <a:lnTo>
                  <a:pt x="2433915" y="258735"/>
                </a:lnTo>
                <a:lnTo>
                  <a:pt x="2421199" y="237466"/>
                </a:lnTo>
                <a:lnTo>
                  <a:pt x="2416690" y="211092"/>
                </a:lnTo>
                <a:lnTo>
                  <a:pt x="2421199" y="184719"/>
                </a:lnTo>
                <a:lnTo>
                  <a:pt x="2433915" y="163450"/>
                </a:lnTo>
                <a:lnTo>
                  <a:pt x="2453620" y="149249"/>
                </a:lnTo>
                <a:lnTo>
                  <a:pt x="2479097" y="144079"/>
                </a:lnTo>
                <a:lnTo>
                  <a:pt x="2583806" y="144079"/>
                </a:lnTo>
                <a:lnTo>
                  <a:pt x="2583806" y="134445"/>
                </a:lnTo>
                <a:lnTo>
                  <a:pt x="2537734" y="134445"/>
                </a:lnTo>
                <a:lnTo>
                  <a:pt x="2526556" y="122339"/>
                </a:lnTo>
                <a:lnTo>
                  <a:pt x="2511138" y="112038"/>
                </a:lnTo>
                <a:lnTo>
                  <a:pt x="2492264" y="104878"/>
                </a:lnTo>
                <a:lnTo>
                  <a:pt x="2470720" y="102195"/>
                </a:lnTo>
                <a:close/>
              </a:path>
              <a:path w="3889375" h="320040">
                <a:moveTo>
                  <a:pt x="2217419" y="106384"/>
                </a:moveTo>
                <a:lnTo>
                  <a:pt x="2171347" y="106384"/>
                </a:lnTo>
                <a:lnTo>
                  <a:pt x="2171347" y="315801"/>
                </a:lnTo>
                <a:lnTo>
                  <a:pt x="2217419" y="315801"/>
                </a:lnTo>
                <a:lnTo>
                  <a:pt x="2217419" y="226589"/>
                </a:lnTo>
                <a:lnTo>
                  <a:pt x="2279110" y="226589"/>
                </a:lnTo>
                <a:lnTo>
                  <a:pt x="2261397" y="209417"/>
                </a:lnTo>
                <a:lnTo>
                  <a:pt x="2273710" y="196014"/>
                </a:lnTo>
                <a:lnTo>
                  <a:pt x="2217419" y="196014"/>
                </a:lnTo>
                <a:lnTo>
                  <a:pt x="2217419" y="106384"/>
                </a:lnTo>
                <a:close/>
              </a:path>
              <a:path w="3889375" h="320040">
                <a:moveTo>
                  <a:pt x="2279110" y="226589"/>
                </a:moveTo>
                <a:lnTo>
                  <a:pt x="2217419" y="226589"/>
                </a:lnTo>
                <a:lnTo>
                  <a:pt x="2309982" y="315801"/>
                </a:lnTo>
                <a:lnTo>
                  <a:pt x="2371131" y="315801"/>
                </a:lnTo>
                <a:lnTo>
                  <a:pt x="2279110" y="226589"/>
                </a:lnTo>
                <a:close/>
              </a:path>
              <a:path w="3889375" h="320040">
                <a:moveTo>
                  <a:pt x="2583806" y="287739"/>
                </a:moveTo>
                <a:lnTo>
                  <a:pt x="2537734" y="287739"/>
                </a:lnTo>
                <a:lnTo>
                  <a:pt x="2537734" y="315801"/>
                </a:lnTo>
                <a:lnTo>
                  <a:pt x="2583806" y="315801"/>
                </a:lnTo>
                <a:lnTo>
                  <a:pt x="2583806" y="287739"/>
                </a:lnTo>
                <a:close/>
              </a:path>
              <a:path w="3889375" h="320040">
                <a:moveTo>
                  <a:pt x="2583806" y="144079"/>
                </a:moveTo>
                <a:lnTo>
                  <a:pt x="2479097" y="144079"/>
                </a:lnTo>
                <a:lnTo>
                  <a:pt x="2504574" y="149249"/>
                </a:lnTo>
                <a:lnTo>
                  <a:pt x="2524279" y="163450"/>
                </a:lnTo>
                <a:lnTo>
                  <a:pt x="2536994" y="184719"/>
                </a:lnTo>
                <a:lnTo>
                  <a:pt x="2541503" y="211092"/>
                </a:lnTo>
                <a:lnTo>
                  <a:pt x="2536994" y="237466"/>
                </a:lnTo>
                <a:lnTo>
                  <a:pt x="2524279" y="258735"/>
                </a:lnTo>
                <a:lnTo>
                  <a:pt x="2504574" y="272936"/>
                </a:lnTo>
                <a:lnTo>
                  <a:pt x="2479097" y="278106"/>
                </a:lnTo>
                <a:lnTo>
                  <a:pt x="2583806" y="278106"/>
                </a:lnTo>
                <a:lnTo>
                  <a:pt x="2583806" y="144079"/>
                </a:lnTo>
                <a:close/>
              </a:path>
              <a:path w="3889375" h="320040">
                <a:moveTo>
                  <a:pt x="2356053" y="106384"/>
                </a:moveTo>
                <a:lnTo>
                  <a:pt x="2299929" y="106384"/>
                </a:lnTo>
                <a:lnTo>
                  <a:pt x="2217419" y="196014"/>
                </a:lnTo>
                <a:lnTo>
                  <a:pt x="2273710" y="196014"/>
                </a:lnTo>
                <a:lnTo>
                  <a:pt x="2356053" y="106384"/>
                </a:lnTo>
                <a:close/>
              </a:path>
              <a:path w="3889375" h="320040">
                <a:moveTo>
                  <a:pt x="2583806" y="106384"/>
                </a:moveTo>
                <a:lnTo>
                  <a:pt x="2537734" y="106384"/>
                </a:lnTo>
                <a:lnTo>
                  <a:pt x="2537734" y="134445"/>
                </a:lnTo>
                <a:lnTo>
                  <a:pt x="2583806" y="134445"/>
                </a:lnTo>
                <a:lnTo>
                  <a:pt x="2583806" y="106384"/>
                </a:lnTo>
                <a:close/>
              </a:path>
              <a:path w="3889375" h="320040">
                <a:moveTo>
                  <a:pt x="2807055" y="106384"/>
                </a:moveTo>
                <a:lnTo>
                  <a:pt x="2722451" y="106384"/>
                </a:lnTo>
                <a:lnTo>
                  <a:pt x="2689448" y="111632"/>
                </a:lnTo>
                <a:lnTo>
                  <a:pt x="2665437" y="126069"/>
                </a:lnTo>
                <a:lnTo>
                  <a:pt x="2650771" y="147731"/>
                </a:lnTo>
                <a:lnTo>
                  <a:pt x="2645804" y="174654"/>
                </a:lnTo>
                <a:lnTo>
                  <a:pt x="2648860" y="194561"/>
                </a:lnTo>
                <a:lnTo>
                  <a:pt x="2657688" y="211721"/>
                </a:lnTo>
                <a:lnTo>
                  <a:pt x="2671778" y="225424"/>
                </a:lnTo>
                <a:lnTo>
                  <a:pt x="2690619" y="234966"/>
                </a:lnTo>
                <a:lnTo>
                  <a:pt x="2612297" y="315801"/>
                </a:lnTo>
                <a:lnTo>
                  <a:pt x="2666746" y="315801"/>
                </a:lnTo>
                <a:lnTo>
                  <a:pt x="2737529" y="244180"/>
                </a:lnTo>
                <a:lnTo>
                  <a:pt x="2807055" y="244180"/>
                </a:lnTo>
                <a:lnTo>
                  <a:pt x="2807055" y="205647"/>
                </a:lnTo>
                <a:lnTo>
                  <a:pt x="2724964" y="205647"/>
                </a:lnTo>
                <a:lnTo>
                  <a:pt x="2710874" y="203717"/>
                </a:lnTo>
                <a:lnTo>
                  <a:pt x="2699886" y="198056"/>
                </a:lnTo>
                <a:lnTo>
                  <a:pt x="2692746" y="188861"/>
                </a:lnTo>
                <a:lnTo>
                  <a:pt x="2690200" y="176329"/>
                </a:lnTo>
                <a:lnTo>
                  <a:pt x="2692452" y="163182"/>
                </a:lnTo>
                <a:lnTo>
                  <a:pt x="2699101" y="153450"/>
                </a:lnTo>
                <a:lnTo>
                  <a:pt x="2709990" y="147410"/>
                </a:lnTo>
                <a:lnTo>
                  <a:pt x="2724964" y="145335"/>
                </a:lnTo>
                <a:lnTo>
                  <a:pt x="2807055" y="145335"/>
                </a:lnTo>
                <a:lnTo>
                  <a:pt x="2807055" y="106384"/>
                </a:lnTo>
                <a:close/>
              </a:path>
              <a:path w="3889375" h="320040">
                <a:moveTo>
                  <a:pt x="2807055" y="244180"/>
                </a:moveTo>
                <a:lnTo>
                  <a:pt x="2760983" y="244180"/>
                </a:lnTo>
                <a:lnTo>
                  <a:pt x="2760983" y="315801"/>
                </a:lnTo>
                <a:lnTo>
                  <a:pt x="2807055" y="315801"/>
                </a:lnTo>
                <a:lnTo>
                  <a:pt x="2807055" y="244180"/>
                </a:lnTo>
                <a:close/>
              </a:path>
              <a:path w="3889375" h="320040">
                <a:moveTo>
                  <a:pt x="2807055" y="145335"/>
                </a:moveTo>
                <a:lnTo>
                  <a:pt x="2760983" y="145335"/>
                </a:lnTo>
                <a:lnTo>
                  <a:pt x="2760983" y="205647"/>
                </a:lnTo>
                <a:lnTo>
                  <a:pt x="2807055" y="205647"/>
                </a:lnTo>
                <a:lnTo>
                  <a:pt x="2807055" y="145335"/>
                </a:lnTo>
                <a:close/>
              </a:path>
              <a:path w="3889375" h="320040">
                <a:moveTo>
                  <a:pt x="3157861" y="0"/>
                </a:moveTo>
                <a:lnTo>
                  <a:pt x="3082052" y="13821"/>
                </a:lnTo>
                <a:lnTo>
                  <a:pt x="3038014" y="26691"/>
                </a:lnTo>
                <a:lnTo>
                  <a:pt x="3003867" y="48226"/>
                </a:lnTo>
                <a:lnTo>
                  <a:pt x="2979552" y="79953"/>
                </a:lnTo>
                <a:lnTo>
                  <a:pt x="2965006" y="123402"/>
                </a:lnTo>
                <a:lnTo>
                  <a:pt x="2960171" y="180099"/>
                </a:lnTo>
                <a:lnTo>
                  <a:pt x="2960171" y="196852"/>
                </a:lnTo>
                <a:lnTo>
                  <a:pt x="2967527" y="247368"/>
                </a:lnTo>
                <a:lnTo>
                  <a:pt x="2988861" y="286221"/>
                </a:lnTo>
                <a:lnTo>
                  <a:pt x="3023075" y="311174"/>
                </a:lnTo>
                <a:lnTo>
                  <a:pt x="3069068" y="319990"/>
                </a:lnTo>
                <a:lnTo>
                  <a:pt x="3112719" y="311443"/>
                </a:lnTo>
                <a:lnTo>
                  <a:pt x="3147495" y="288053"/>
                </a:lnTo>
                <a:lnTo>
                  <a:pt x="3154611" y="277268"/>
                </a:lnTo>
                <a:lnTo>
                  <a:pt x="3068650" y="277268"/>
                </a:lnTo>
                <a:lnTo>
                  <a:pt x="3043526" y="272583"/>
                </a:lnTo>
                <a:lnTo>
                  <a:pt x="3023782" y="259258"/>
                </a:lnTo>
                <a:lnTo>
                  <a:pt x="3010870" y="238395"/>
                </a:lnTo>
                <a:lnTo>
                  <a:pt x="3006243" y="211092"/>
                </a:lnTo>
                <a:lnTo>
                  <a:pt x="3010759" y="187337"/>
                </a:lnTo>
                <a:lnTo>
                  <a:pt x="3023520" y="167743"/>
                </a:lnTo>
                <a:lnTo>
                  <a:pt x="3043349" y="154432"/>
                </a:lnTo>
                <a:lnTo>
                  <a:pt x="3069068" y="149524"/>
                </a:lnTo>
                <a:lnTo>
                  <a:pt x="3158372" y="149524"/>
                </a:lnTo>
                <a:lnTo>
                  <a:pt x="3151579" y="138634"/>
                </a:lnTo>
                <a:lnTo>
                  <a:pt x="3150968" y="138215"/>
                </a:lnTo>
                <a:lnTo>
                  <a:pt x="3007500" y="138215"/>
                </a:lnTo>
                <a:lnTo>
                  <a:pt x="3015713" y="106240"/>
                </a:lnTo>
                <a:lnTo>
                  <a:pt x="3031740" y="82510"/>
                </a:lnTo>
                <a:lnTo>
                  <a:pt x="3056798" y="66005"/>
                </a:lnTo>
                <a:lnTo>
                  <a:pt x="3092104" y="55705"/>
                </a:lnTo>
                <a:lnTo>
                  <a:pt x="3157861" y="43977"/>
                </a:lnTo>
                <a:lnTo>
                  <a:pt x="3157861" y="0"/>
                </a:lnTo>
                <a:close/>
              </a:path>
              <a:path w="3889375" h="320040">
                <a:moveTo>
                  <a:pt x="3158372" y="149524"/>
                </a:moveTo>
                <a:lnTo>
                  <a:pt x="3069068" y="149524"/>
                </a:lnTo>
                <a:lnTo>
                  <a:pt x="3094434" y="154255"/>
                </a:lnTo>
                <a:lnTo>
                  <a:pt x="3114303" y="167272"/>
                </a:lnTo>
                <a:lnTo>
                  <a:pt x="3127260" y="186807"/>
                </a:lnTo>
                <a:lnTo>
                  <a:pt x="3131894" y="211092"/>
                </a:lnTo>
                <a:lnTo>
                  <a:pt x="3127136" y="238395"/>
                </a:lnTo>
                <a:lnTo>
                  <a:pt x="3113936" y="259258"/>
                </a:lnTo>
                <a:lnTo>
                  <a:pt x="3093904" y="272583"/>
                </a:lnTo>
                <a:lnTo>
                  <a:pt x="3068650" y="277268"/>
                </a:lnTo>
                <a:lnTo>
                  <a:pt x="3154611" y="277268"/>
                </a:lnTo>
                <a:lnTo>
                  <a:pt x="3170492" y="253198"/>
                </a:lnTo>
                <a:lnTo>
                  <a:pt x="3178803" y="210255"/>
                </a:lnTo>
                <a:lnTo>
                  <a:pt x="3171788" y="171028"/>
                </a:lnTo>
                <a:lnTo>
                  <a:pt x="3158372" y="149524"/>
                </a:lnTo>
                <a:close/>
              </a:path>
              <a:path w="3889375" h="320040">
                <a:moveTo>
                  <a:pt x="3076607" y="108478"/>
                </a:moveTo>
                <a:lnTo>
                  <a:pt x="3057622" y="110120"/>
                </a:lnTo>
                <a:lnTo>
                  <a:pt x="3039383" y="115336"/>
                </a:lnTo>
                <a:lnTo>
                  <a:pt x="3022479" y="124557"/>
                </a:lnTo>
                <a:lnTo>
                  <a:pt x="3007500" y="138215"/>
                </a:lnTo>
                <a:lnTo>
                  <a:pt x="3150968" y="138215"/>
                </a:lnTo>
                <a:lnTo>
                  <a:pt x="3119433" y="116606"/>
                </a:lnTo>
                <a:lnTo>
                  <a:pt x="3076607" y="108478"/>
                </a:lnTo>
                <a:close/>
              </a:path>
              <a:path w="3889375" h="320040">
                <a:moveTo>
                  <a:pt x="3320453" y="102195"/>
                </a:moveTo>
                <a:lnTo>
                  <a:pt x="3277156" y="110670"/>
                </a:lnTo>
                <a:lnTo>
                  <a:pt x="3242341" y="133870"/>
                </a:lnTo>
                <a:lnTo>
                  <a:pt x="3219148" y="168456"/>
                </a:lnTo>
                <a:lnTo>
                  <a:pt x="3210718" y="211092"/>
                </a:lnTo>
                <a:lnTo>
                  <a:pt x="3219148" y="253729"/>
                </a:lnTo>
                <a:lnTo>
                  <a:pt x="3242341" y="288315"/>
                </a:lnTo>
                <a:lnTo>
                  <a:pt x="3277156" y="311515"/>
                </a:lnTo>
                <a:lnTo>
                  <a:pt x="3320453" y="319990"/>
                </a:lnTo>
                <a:lnTo>
                  <a:pt x="3363750" y="311515"/>
                </a:lnTo>
                <a:lnTo>
                  <a:pt x="3398566" y="288315"/>
                </a:lnTo>
                <a:lnTo>
                  <a:pt x="3405974" y="277268"/>
                </a:lnTo>
                <a:lnTo>
                  <a:pt x="3320453" y="277268"/>
                </a:lnTo>
                <a:lnTo>
                  <a:pt x="3294846" y="272170"/>
                </a:lnTo>
                <a:lnTo>
                  <a:pt x="3274853" y="258159"/>
                </a:lnTo>
                <a:lnTo>
                  <a:pt x="3261849" y="237158"/>
                </a:lnTo>
                <a:lnTo>
                  <a:pt x="3257209" y="211092"/>
                </a:lnTo>
                <a:lnTo>
                  <a:pt x="3261849" y="185026"/>
                </a:lnTo>
                <a:lnTo>
                  <a:pt x="3274853" y="164026"/>
                </a:lnTo>
                <a:lnTo>
                  <a:pt x="3294846" y="150014"/>
                </a:lnTo>
                <a:lnTo>
                  <a:pt x="3320453" y="144916"/>
                </a:lnTo>
                <a:lnTo>
                  <a:pt x="3405974" y="144916"/>
                </a:lnTo>
                <a:lnTo>
                  <a:pt x="3398566" y="133870"/>
                </a:lnTo>
                <a:lnTo>
                  <a:pt x="3363750" y="110670"/>
                </a:lnTo>
                <a:lnTo>
                  <a:pt x="3320453" y="102195"/>
                </a:lnTo>
                <a:close/>
              </a:path>
              <a:path w="3889375" h="320040">
                <a:moveTo>
                  <a:pt x="3405974" y="144916"/>
                </a:moveTo>
                <a:lnTo>
                  <a:pt x="3320453" y="144916"/>
                </a:lnTo>
                <a:lnTo>
                  <a:pt x="3345819" y="150014"/>
                </a:lnTo>
                <a:lnTo>
                  <a:pt x="3365688" y="164026"/>
                </a:lnTo>
                <a:lnTo>
                  <a:pt x="3378645" y="185026"/>
                </a:lnTo>
                <a:lnTo>
                  <a:pt x="3383279" y="211092"/>
                </a:lnTo>
                <a:lnTo>
                  <a:pt x="3378645" y="237158"/>
                </a:lnTo>
                <a:lnTo>
                  <a:pt x="3365688" y="258159"/>
                </a:lnTo>
                <a:lnTo>
                  <a:pt x="3345819" y="272170"/>
                </a:lnTo>
                <a:lnTo>
                  <a:pt x="3320453" y="277268"/>
                </a:lnTo>
                <a:lnTo>
                  <a:pt x="3405974" y="277268"/>
                </a:lnTo>
                <a:lnTo>
                  <a:pt x="3421759" y="253729"/>
                </a:lnTo>
                <a:lnTo>
                  <a:pt x="3430188" y="211092"/>
                </a:lnTo>
                <a:lnTo>
                  <a:pt x="3421759" y="168456"/>
                </a:lnTo>
                <a:lnTo>
                  <a:pt x="3405974" y="144916"/>
                </a:lnTo>
                <a:close/>
              </a:path>
              <a:path w="3889375" h="320040">
                <a:moveTo>
                  <a:pt x="3450230" y="277687"/>
                </a:moveTo>
                <a:lnTo>
                  <a:pt x="3450230" y="317477"/>
                </a:lnTo>
                <a:lnTo>
                  <a:pt x="3456093" y="318733"/>
                </a:lnTo>
                <a:lnTo>
                  <a:pt x="3463632" y="319152"/>
                </a:lnTo>
                <a:lnTo>
                  <a:pt x="3472847" y="319152"/>
                </a:lnTo>
                <a:lnTo>
                  <a:pt x="3496975" y="314898"/>
                </a:lnTo>
                <a:lnTo>
                  <a:pt x="3516981" y="301770"/>
                </a:lnTo>
                <a:lnTo>
                  <a:pt x="3530626" y="279219"/>
                </a:lnTo>
                <a:lnTo>
                  <a:pt x="3530734" y="278525"/>
                </a:lnTo>
                <a:lnTo>
                  <a:pt x="3459444" y="278525"/>
                </a:lnTo>
                <a:lnTo>
                  <a:pt x="3450230" y="277687"/>
                </a:lnTo>
                <a:close/>
              </a:path>
              <a:path w="3889375" h="320040">
                <a:moveTo>
                  <a:pt x="3660066" y="147429"/>
                </a:moveTo>
                <a:lnTo>
                  <a:pt x="3613994" y="147429"/>
                </a:lnTo>
                <a:lnTo>
                  <a:pt x="3613994" y="315801"/>
                </a:lnTo>
                <a:lnTo>
                  <a:pt x="3660066" y="315801"/>
                </a:lnTo>
                <a:lnTo>
                  <a:pt x="3660066" y="147429"/>
                </a:lnTo>
                <a:close/>
              </a:path>
              <a:path w="3889375" h="320040">
                <a:moveTo>
                  <a:pt x="3660066" y="106384"/>
                </a:moveTo>
                <a:lnTo>
                  <a:pt x="3489600" y="106384"/>
                </a:lnTo>
                <a:lnTo>
                  <a:pt x="3489600" y="239573"/>
                </a:lnTo>
                <a:lnTo>
                  <a:pt x="3487905" y="258558"/>
                </a:lnTo>
                <a:lnTo>
                  <a:pt x="3482951" y="270515"/>
                </a:lnTo>
                <a:lnTo>
                  <a:pt x="3474934" y="276738"/>
                </a:lnTo>
                <a:lnTo>
                  <a:pt x="3464051" y="278525"/>
                </a:lnTo>
                <a:lnTo>
                  <a:pt x="3530734" y="278525"/>
                </a:lnTo>
                <a:lnTo>
                  <a:pt x="3535672" y="246693"/>
                </a:lnTo>
                <a:lnTo>
                  <a:pt x="3535672" y="147429"/>
                </a:lnTo>
                <a:lnTo>
                  <a:pt x="3660066" y="147429"/>
                </a:lnTo>
                <a:lnTo>
                  <a:pt x="3660066" y="106384"/>
                </a:lnTo>
                <a:close/>
              </a:path>
              <a:path w="3889375" h="320040">
                <a:moveTo>
                  <a:pt x="3768010" y="106384"/>
                </a:moveTo>
                <a:lnTo>
                  <a:pt x="3721939" y="106384"/>
                </a:lnTo>
                <a:lnTo>
                  <a:pt x="3721939" y="315801"/>
                </a:lnTo>
                <a:lnTo>
                  <a:pt x="3811988" y="315801"/>
                </a:lnTo>
                <a:lnTo>
                  <a:pt x="3847177" y="309277"/>
                </a:lnTo>
                <a:lnTo>
                  <a:pt x="3871096" y="292504"/>
                </a:lnTo>
                <a:lnTo>
                  <a:pt x="3881448" y="275174"/>
                </a:lnTo>
                <a:lnTo>
                  <a:pt x="3768010" y="275174"/>
                </a:lnTo>
                <a:lnTo>
                  <a:pt x="3768010" y="216118"/>
                </a:lnTo>
                <a:lnTo>
                  <a:pt x="3882004" y="216118"/>
                </a:lnTo>
                <a:lnTo>
                  <a:pt x="3871253" y="198318"/>
                </a:lnTo>
                <a:lnTo>
                  <a:pt x="3847354" y="181879"/>
                </a:lnTo>
                <a:lnTo>
                  <a:pt x="3811988" y="175491"/>
                </a:lnTo>
                <a:lnTo>
                  <a:pt x="3768010" y="175491"/>
                </a:lnTo>
                <a:lnTo>
                  <a:pt x="3768010" y="106384"/>
                </a:lnTo>
                <a:close/>
              </a:path>
              <a:path w="3889375" h="320040">
                <a:moveTo>
                  <a:pt x="3882004" y="216118"/>
                </a:moveTo>
                <a:lnTo>
                  <a:pt x="3808219" y="216118"/>
                </a:lnTo>
                <a:lnTo>
                  <a:pt x="3823630" y="217990"/>
                </a:lnTo>
                <a:lnTo>
                  <a:pt x="3835076" y="223553"/>
                </a:lnTo>
                <a:lnTo>
                  <a:pt x="3842203" y="232728"/>
                </a:lnTo>
                <a:lnTo>
                  <a:pt x="3844657" y="245437"/>
                </a:lnTo>
                <a:lnTo>
                  <a:pt x="3842203" y="258035"/>
                </a:lnTo>
                <a:lnTo>
                  <a:pt x="3835076" y="267373"/>
                </a:lnTo>
                <a:lnTo>
                  <a:pt x="3823630" y="273178"/>
                </a:lnTo>
                <a:lnTo>
                  <a:pt x="3808219" y="275174"/>
                </a:lnTo>
                <a:lnTo>
                  <a:pt x="3881448" y="275174"/>
                </a:lnTo>
                <a:lnTo>
                  <a:pt x="3884728" y="269684"/>
                </a:lnTo>
                <a:lnTo>
                  <a:pt x="3889054" y="245018"/>
                </a:lnTo>
                <a:lnTo>
                  <a:pt x="3884787" y="220726"/>
                </a:lnTo>
                <a:lnTo>
                  <a:pt x="3882004" y="2161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46458" y="448110"/>
            <a:ext cx="2489835" cy="492125"/>
          </a:xfrm>
          <a:custGeom>
            <a:avLst/>
            <a:gdLst/>
            <a:ahLst/>
            <a:cxnLst/>
            <a:rect l="l" t="t" r="r" b="b"/>
            <a:pathLst>
              <a:path w="2489834" h="492125">
                <a:moveTo>
                  <a:pt x="161502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6551" y="483838"/>
                </a:lnTo>
                <a:lnTo>
                  <a:pt x="106551" y="333058"/>
                </a:lnTo>
                <a:lnTo>
                  <a:pt x="161502" y="333058"/>
                </a:lnTo>
                <a:lnTo>
                  <a:pt x="207187" y="327420"/>
                </a:lnTo>
                <a:lnTo>
                  <a:pt x="247528" y="311415"/>
                </a:lnTo>
                <a:lnTo>
                  <a:pt x="281206" y="286399"/>
                </a:lnTo>
                <a:lnTo>
                  <a:pt x="306897" y="253733"/>
                </a:lnTo>
                <a:lnTo>
                  <a:pt x="315530" y="233207"/>
                </a:lnTo>
                <a:lnTo>
                  <a:pt x="106551" y="233207"/>
                </a:lnTo>
                <a:lnTo>
                  <a:pt x="106551" y="108562"/>
                </a:lnTo>
                <a:lnTo>
                  <a:pt x="315575" y="108562"/>
                </a:lnTo>
                <a:lnTo>
                  <a:pt x="306897" y="87862"/>
                </a:lnTo>
                <a:lnTo>
                  <a:pt x="281206" y="55034"/>
                </a:lnTo>
                <a:lnTo>
                  <a:pt x="247528" y="29858"/>
                </a:lnTo>
                <a:lnTo>
                  <a:pt x="207187" y="13728"/>
                </a:lnTo>
                <a:lnTo>
                  <a:pt x="161502" y="8041"/>
                </a:lnTo>
                <a:close/>
              </a:path>
              <a:path w="2489834" h="492125">
                <a:moveTo>
                  <a:pt x="315575" y="108562"/>
                </a:moveTo>
                <a:lnTo>
                  <a:pt x="160162" y="108562"/>
                </a:lnTo>
                <a:lnTo>
                  <a:pt x="186538" y="113305"/>
                </a:lnTo>
                <a:lnTo>
                  <a:pt x="207323" y="126404"/>
                </a:lnTo>
                <a:lnTo>
                  <a:pt x="220946" y="146163"/>
                </a:lnTo>
                <a:lnTo>
                  <a:pt x="225836" y="170884"/>
                </a:lnTo>
                <a:lnTo>
                  <a:pt x="220946" y="195324"/>
                </a:lnTo>
                <a:lnTo>
                  <a:pt x="207323" y="215114"/>
                </a:lnTo>
                <a:lnTo>
                  <a:pt x="186538" y="228370"/>
                </a:lnTo>
                <a:lnTo>
                  <a:pt x="160162" y="233207"/>
                </a:lnTo>
                <a:lnTo>
                  <a:pt x="315530" y="233207"/>
                </a:lnTo>
                <a:lnTo>
                  <a:pt x="323281" y="214775"/>
                </a:lnTo>
                <a:lnTo>
                  <a:pt x="329037" y="170884"/>
                </a:lnTo>
                <a:lnTo>
                  <a:pt x="323281" y="126944"/>
                </a:lnTo>
                <a:lnTo>
                  <a:pt x="315575" y="108562"/>
                </a:lnTo>
                <a:close/>
              </a:path>
              <a:path w="2489834" h="492125">
                <a:moveTo>
                  <a:pt x="908553" y="8041"/>
                </a:moveTo>
                <a:lnTo>
                  <a:pt x="802001" y="8041"/>
                </a:lnTo>
                <a:lnTo>
                  <a:pt x="802001" y="483838"/>
                </a:lnTo>
                <a:lnTo>
                  <a:pt x="908553" y="483838"/>
                </a:lnTo>
                <a:lnTo>
                  <a:pt x="908553" y="8041"/>
                </a:lnTo>
                <a:close/>
              </a:path>
              <a:path w="2489834" h="492125">
                <a:moveTo>
                  <a:pt x="504461" y="8041"/>
                </a:moveTo>
                <a:lnTo>
                  <a:pt x="397239" y="8041"/>
                </a:lnTo>
                <a:lnTo>
                  <a:pt x="397239" y="483838"/>
                </a:lnTo>
                <a:lnTo>
                  <a:pt x="580856" y="483838"/>
                </a:lnTo>
                <a:lnTo>
                  <a:pt x="633561" y="476295"/>
                </a:lnTo>
                <a:lnTo>
                  <a:pt x="678417" y="455017"/>
                </a:lnTo>
                <a:lnTo>
                  <a:pt x="713205" y="422030"/>
                </a:lnTo>
                <a:lnTo>
                  <a:pt x="732559" y="385328"/>
                </a:lnTo>
                <a:lnTo>
                  <a:pt x="504461" y="385328"/>
                </a:lnTo>
                <a:lnTo>
                  <a:pt x="504461" y="272745"/>
                </a:lnTo>
                <a:lnTo>
                  <a:pt x="732835" y="272745"/>
                </a:lnTo>
                <a:lnTo>
                  <a:pt x="713205" y="235464"/>
                </a:lnTo>
                <a:lnTo>
                  <a:pt x="678417" y="202670"/>
                </a:lnTo>
                <a:lnTo>
                  <a:pt x="633561" y="181649"/>
                </a:lnTo>
                <a:lnTo>
                  <a:pt x="580856" y="174235"/>
                </a:lnTo>
                <a:lnTo>
                  <a:pt x="504461" y="174235"/>
                </a:lnTo>
                <a:lnTo>
                  <a:pt x="504461" y="8041"/>
                </a:lnTo>
                <a:close/>
              </a:path>
              <a:path w="2489834" h="492125">
                <a:moveTo>
                  <a:pt x="732835" y="272745"/>
                </a:moveTo>
                <a:lnTo>
                  <a:pt x="579516" y="272745"/>
                </a:lnTo>
                <a:lnTo>
                  <a:pt x="603641" y="276358"/>
                </a:lnTo>
                <a:lnTo>
                  <a:pt x="622740" y="287070"/>
                </a:lnTo>
                <a:lnTo>
                  <a:pt x="635305" y="304692"/>
                </a:lnTo>
                <a:lnTo>
                  <a:pt x="639828" y="329037"/>
                </a:lnTo>
                <a:lnTo>
                  <a:pt x="635305" y="353947"/>
                </a:lnTo>
                <a:lnTo>
                  <a:pt x="622740" y="371507"/>
                </a:lnTo>
                <a:lnTo>
                  <a:pt x="603641" y="381904"/>
                </a:lnTo>
                <a:lnTo>
                  <a:pt x="579516" y="385328"/>
                </a:lnTo>
                <a:lnTo>
                  <a:pt x="732559" y="385328"/>
                </a:lnTo>
                <a:lnTo>
                  <a:pt x="735706" y="379361"/>
                </a:lnTo>
                <a:lnTo>
                  <a:pt x="743699" y="329037"/>
                </a:lnTo>
                <a:lnTo>
                  <a:pt x="735706" y="278198"/>
                </a:lnTo>
                <a:lnTo>
                  <a:pt x="732835" y="272745"/>
                </a:lnTo>
                <a:close/>
              </a:path>
              <a:path w="2489834" h="492125">
                <a:moveTo>
                  <a:pt x="1115678" y="8041"/>
                </a:moveTo>
                <a:lnTo>
                  <a:pt x="1009136" y="8041"/>
                </a:lnTo>
                <a:lnTo>
                  <a:pt x="1009136" y="483838"/>
                </a:lnTo>
                <a:lnTo>
                  <a:pt x="1115678" y="483838"/>
                </a:lnTo>
                <a:lnTo>
                  <a:pt x="1115678" y="295530"/>
                </a:lnTo>
                <a:lnTo>
                  <a:pt x="1413888" y="295530"/>
                </a:lnTo>
                <a:lnTo>
                  <a:pt x="1413888" y="194339"/>
                </a:lnTo>
                <a:lnTo>
                  <a:pt x="1115678" y="194339"/>
                </a:lnTo>
                <a:lnTo>
                  <a:pt x="1115678" y="8041"/>
                </a:lnTo>
                <a:close/>
              </a:path>
              <a:path w="2489834" h="492125">
                <a:moveTo>
                  <a:pt x="1413888" y="295530"/>
                </a:moveTo>
                <a:lnTo>
                  <a:pt x="1307337" y="295530"/>
                </a:lnTo>
                <a:lnTo>
                  <a:pt x="1307337" y="483838"/>
                </a:lnTo>
                <a:lnTo>
                  <a:pt x="1413888" y="483838"/>
                </a:lnTo>
                <a:lnTo>
                  <a:pt x="1413888" y="295530"/>
                </a:lnTo>
                <a:close/>
              </a:path>
              <a:path w="2489834" h="492125">
                <a:moveTo>
                  <a:pt x="1413888" y="8041"/>
                </a:moveTo>
                <a:lnTo>
                  <a:pt x="1307337" y="8041"/>
                </a:lnTo>
                <a:lnTo>
                  <a:pt x="1307337" y="194339"/>
                </a:lnTo>
                <a:lnTo>
                  <a:pt x="1413888" y="194339"/>
                </a:lnTo>
                <a:lnTo>
                  <a:pt x="1413888" y="8041"/>
                </a:lnTo>
                <a:close/>
              </a:path>
              <a:path w="2489834" h="492125">
                <a:moveTo>
                  <a:pt x="1733481" y="0"/>
                </a:moveTo>
                <a:lnTo>
                  <a:pt x="1683859" y="5015"/>
                </a:lnTo>
                <a:lnTo>
                  <a:pt x="1637668" y="19392"/>
                </a:lnTo>
                <a:lnTo>
                  <a:pt x="1595889" y="42124"/>
                </a:lnTo>
                <a:lnTo>
                  <a:pt x="1559506" y="72207"/>
                </a:lnTo>
                <a:lnTo>
                  <a:pt x="1529498" y="108635"/>
                </a:lnTo>
                <a:lnTo>
                  <a:pt x="1506849" y="150403"/>
                </a:lnTo>
                <a:lnTo>
                  <a:pt x="1492539" y="196507"/>
                </a:lnTo>
                <a:lnTo>
                  <a:pt x="1487551" y="245940"/>
                </a:lnTo>
                <a:lnTo>
                  <a:pt x="1492539" y="295373"/>
                </a:lnTo>
                <a:lnTo>
                  <a:pt x="1506849" y="341476"/>
                </a:lnTo>
                <a:lnTo>
                  <a:pt x="1529498" y="383245"/>
                </a:lnTo>
                <a:lnTo>
                  <a:pt x="1559506" y="419673"/>
                </a:lnTo>
                <a:lnTo>
                  <a:pt x="1595889" y="449756"/>
                </a:lnTo>
                <a:lnTo>
                  <a:pt x="1637668" y="472488"/>
                </a:lnTo>
                <a:lnTo>
                  <a:pt x="1683859" y="486864"/>
                </a:lnTo>
                <a:lnTo>
                  <a:pt x="1733481" y="491880"/>
                </a:lnTo>
                <a:lnTo>
                  <a:pt x="1782917" y="486864"/>
                </a:lnTo>
                <a:lnTo>
                  <a:pt x="1829023" y="472488"/>
                </a:lnTo>
                <a:lnTo>
                  <a:pt x="1870793" y="449756"/>
                </a:lnTo>
                <a:lnTo>
                  <a:pt x="1907223" y="419673"/>
                </a:lnTo>
                <a:lnTo>
                  <a:pt x="1932819" y="388679"/>
                </a:lnTo>
                <a:lnTo>
                  <a:pt x="1733481" y="388679"/>
                </a:lnTo>
                <a:lnTo>
                  <a:pt x="1689208" y="381232"/>
                </a:lnTo>
                <a:lnTo>
                  <a:pt x="1651075" y="360630"/>
                </a:lnTo>
                <a:lnTo>
                  <a:pt x="1621206" y="329476"/>
                </a:lnTo>
                <a:lnTo>
                  <a:pt x="1601728" y="290378"/>
                </a:lnTo>
                <a:lnTo>
                  <a:pt x="1594762" y="245940"/>
                </a:lnTo>
                <a:lnTo>
                  <a:pt x="1601728" y="201502"/>
                </a:lnTo>
                <a:lnTo>
                  <a:pt x="1621206" y="162403"/>
                </a:lnTo>
                <a:lnTo>
                  <a:pt x="1651075" y="131250"/>
                </a:lnTo>
                <a:lnTo>
                  <a:pt x="1689208" y="110647"/>
                </a:lnTo>
                <a:lnTo>
                  <a:pt x="1733481" y="103201"/>
                </a:lnTo>
                <a:lnTo>
                  <a:pt x="1932818" y="103201"/>
                </a:lnTo>
                <a:lnTo>
                  <a:pt x="1907223" y="72207"/>
                </a:lnTo>
                <a:lnTo>
                  <a:pt x="1870793" y="42124"/>
                </a:lnTo>
                <a:lnTo>
                  <a:pt x="1829023" y="19392"/>
                </a:lnTo>
                <a:lnTo>
                  <a:pt x="1782917" y="5015"/>
                </a:lnTo>
                <a:lnTo>
                  <a:pt x="1733481" y="0"/>
                </a:lnTo>
                <a:close/>
              </a:path>
              <a:path w="2489834" h="492125">
                <a:moveTo>
                  <a:pt x="1932818" y="103201"/>
                </a:moveTo>
                <a:lnTo>
                  <a:pt x="1733481" y="103201"/>
                </a:lnTo>
                <a:lnTo>
                  <a:pt x="1777432" y="110647"/>
                </a:lnTo>
                <a:lnTo>
                  <a:pt x="1815370" y="131250"/>
                </a:lnTo>
                <a:lnTo>
                  <a:pt x="1845138" y="162403"/>
                </a:lnTo>
                <a:lnTo>
                  <a:pt x="1864580" y="201502"/>
                </a:lnTo>
                <a:lnTo>
                  <a:pt x="1871539" y="245940"/>
                </a:lnTo>
                <a:lnTo>
                  <a:pt x="1864580" y="290378"/>
                </a:lnTo>
                <a:lnTo>
                  <a:pt x="1845138" y="329476"/>
                </a:lnTo>
                <a:lnTo>
                  <a:pt x="1815370" y="360630"/>
                </a:lnTo>
                <a:lnTo>
                  <a:pt x="1777432" y="381232"/>
                </a:lnTo>
                <a:lnTo>
                  <a:pt x="1733481" y="388679"/>
                </a:lnTo>
                <a:lnTo>
                  <a:pt x="1932819" y="388679"/>
                </a:lnTo>
                <a:lnTo>
                  <a:pt x="1937306" y="383245"/>
                </a:lnTo>
                <a:lnTo>
                  <a:pt x="1960039" y="341476"/>
                </a:lnTo>
                <a:lnTo>
                  <a:pt x="1974416" y="295373"/>
                </a:lnTo>
                <a:lnTo>
                  <a:pt x="1979431" y="245940"/>
                </a:lnTo>
                <a:lnTo>
                  <a:pt x="1974416" y="196507"/>
                </a:lnTo>
                <a:lnTo>
                  <a:pt x="1960039" y="150403"/>
                </a:lnTo>
                <a:lnTo>
                  <a:pt x="1937306" y="108635"/>
                </a:lnTo>
                <a:lnTo>
                  <a:pt x="1932818" y="103201"/>
                </a:lnTo>
                <a:close/>
              </a:path>
              <a:path w="2489834" h="492125">
                <a:moveTo>
                  <a:pt x="2158829" y="8041"/>
                </a:moveTo>
                <a:lnTo>
                  <a:pt x="2052947" y="8041"/>
                </a:lnTo>
                <a:lnTo>
                  <a:pt x="2052947" y="483838"/>
                </a:lnTo>
                <a:lnTo>
                  <a:pt x="2158829" y="483838"/>
                </a:lnTo>
                <a:lnTo>
                  <a:pt x="2158829" y="270735"/>
                </a:lnTo>
                <a:lnTo>
                  <a:pt x="2294584" y="270735"/>
                </a:lnTo>
                <a:lnTo>
                  <a:pt x="2263370" y="236558"/>
                </a:lnTo>
                <a:lnTo>
                  <a:pt x="2287582" y="207072"/>
                </a:lnTo>
                <a:lnTo>
                  <a:pt x="2158829" y="207072"/>
                </a:lnTo>
                <a:lnTo>
                  <a:pt x="2158829" y="8041"/>
                </a:lnTo>
                <a:close/>
              </a:path>
              <a:path w="2489834" h="492125">
                <a:moveTo>
                  <a:pt x="2294584" y="270735"/>
                </a:moveTo>
                <a:lnTo>
                  <a:pt x="2158829" y="270735"/>
                </a:lnTo>
                <a:lnTo>
                  <a:pt x="2352499" y="483838"/>
                </a:lnTo>
                <a:lnTo>
                  <a:pt x="2489206" y="483838"/>
                </a:lnTo>
                <a:lnTo>
                  <a:pt x="2294584" y="270735"/>
                </a:lnTo>
                <a:close/>
              </a:path>
              <a:path w="2489834" h="492125">
                <a:moveTo>
                  <a:pt x="2451009" y="8041"/>
                </a:moveTo>
                <a:lnTo>
                  <a:pt x="2320332" y="8041"/>
                </a:lnTo>
                <a:lnTo>
                  <a:pt x="2158829" y="207072"/>
                </a:lnTo>
                <a:lnTo>
                  <a:pt x="2287582" y="207072"/>
                </a:lnTo>
                <a:lnTo>
                  <a:pt x="2451009" y="8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850" y="3256445"/>
            <a:ext cx="10052049" cy="2167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2850" y="5664749"/>
            <a:ext cx="10052049" cy="237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850" y="8282470"/>
            <a:ext cx="10052049" cy="236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4944" y="2312390"/>
            <a:ext cx="7080475" cy="403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46658" y="2325793"/>
            <a:ext cx="4058920" cy="390525"/>
          </a:xfrm>
          <a:custGeom>
            <a:avLst/>
            <a:gdLst/>
            <a:ahLst/>
            <a:cxnLst/>
            <a:rect l="l" t="t" r="r" b="b"/>
            <a:pathLst>
              <a:path w="4058919" h="390525">
                <a:moveTo>
                  <a:pt x="182584" y="45234"/>
                </a:moveTo>
                <a:lnTo>
                  <a:pt x="100101" y="45234"/>
                </a:lnTo>
                <a:lnTo>
                  <a:pt x="119865" y="48591"/>
                </a:lnTo>
                <a:lnTo>
                  <a:pt x="134760" y="57956"/>
                </a:lnTo>
                <a:lnTo>
                  <a:pt x="144157" y="72268"/>
                </a:lnTo>
                <a:lnTo>
                  <a:pt x="147430" y="90468"/>
                </a:lnTo>
                <a:lnTo>
                  <a:pt x="143941" y="110867"/>
                </a:lnTo>
                <a:lnTo>
                  <a:pt x="133974" y="128006"/>
                </a:lnTo>
                <a:lnTo>
                  <a:pt x="118275" y="143654"/>
                </a:lnTo>
                <a:lnTo>
                  <a:pt x="97588" y="159576"/>
                </a:lnTo>
                <a:lnTo>
                  <a:pt x="63964" y="183692"/>
                </a:lnTo>
                <a:lnTo>
                  <a:pt x="32459" y="210203"/>
                </a:lnTo>
                <a:lnTo>
                  <a:pt x="9122" y="242918"/>
                </a:lnTo>
                <a:lnTo>
                  <a:pt x="0" y="285645"/>
                </a:lnTo>
                <a:lnTo>
                  <a:pt x="0" y="302399"/>
                </a:lnTo>
                <a:lnTo>
                  <a:pt x="196852" y="302399"/>
                </a:lnTo>
                <a:lnTo>
                  <a:pt x="196852" y="257165"/>
                </a:lnTo>
                <a:lnTo>
                  <a:pt x="60731" y="257165"/>
                </a:lnTo>
                <a:lnTo>
                  <a:pt x="70678" y="238736"/>
                </a:lnTo>
                <a:lnTo>
                  <a:pt x="87222" y="222820"/>
                </a:lnTo>
                <a:lnTo>
                  <a:pt x="107378" y="208161"/>
                </a:lnTo>
                <a:lnTo>
                  <a:pt x="128163" y="193502"/>
                </a:lnTo>
                <a:lnTo>
                  <a:pt x="156814" y="170610"/>
                </a:lnTo>
                <a:lnTo>
                  <a:pt x="177376" y="147325"/>
                </a:lnTo>
                <a:lnTo>
                  <a:pt x="189771" y="121056"/>
                </a:lnTo>
                <a:lnTo>
                  <a:pt x="193920" y="89211"/>
                </a:lnTo>
                <a:lnTo>
                  <a:pt x="186335" y="50358"/>
                </a:lnTo>
                <a:lnTo>
                  <a:pt x="182584" y="45234"/>
                </a:lnTo>
                <a:close/>
              </a:path>
              <a:path w="4058919" h="390525">
                <a:moveTo>
                  <a:pt x="100520" y="0"/>
                </a:moveTo>
                <a:lnTo>
                  <a:pt x="60960" y="6917"/>
                </a:lnTo>
                <a:lnTo>
                  <a:pt x="29056" y="26438"/>
                </a:lnTo>
                <a:lnTo>
                  <a:pt x="7754" y="56719"/>
                </a:lnTo>
                <a:lnTo>
                  <a:pt x="0" y="95913"/>
                </a:lnTo>
                <a:lnTo>
                  <a:pt x="46490" y="95913"/>
                </a:lnTo>
                <a:lnTo>
                  <a:pt x="50862" y="74742"/>
                </a:lnTo>
                <a:lnTo>
                  <a:pt x="62301" y="58794"/>
                </a:lnTo>
                <a:lnTo>
                  <a:pt x="79238" y="48735"/>
                </a:lnTo>
                <a:lnTo>
                  <a:pt x="100101" y="45234"/>
                </a:lnTo>
                <a:lnTo>
                  <a:pt x="182584" y="45234"/>
                </a:lnTo>
                <a:lnTo>
                  <a:pt x="165911" y="22460"/>
                </a:lnTo>
                <a:lnTo>
                  <a:pt x="136141" y="5634"/>
                </a:lnTo>
                <a:lnTo>
                  <a:pt x="100520" y="0"/>
                </a:lnTo>
                <a:close/>
              </a:path>
              <a:path w="4058919" h="390525">
                <a:moveTo>
                  <a:pt x="272841" y="232872"/>
                </a:moveTo>
                <a:lnTo>
                  <a:pt x="258909" y="235797"/>
                </a:lnTo>
                <a:lnTo>
                  <a:pt x="247450" y="243709"/>
                </a:lnTo>
                <a:lnTo>
                  <a:pt x="239681" y="255313"/>
                </a:lnTo>
                <a:lnTo>
                  <a:pt x="236822" y="269311"/>
                </a:lnTo>
                <a:lnTo>
                  <a:pt x="239681" y="283486"/>
                </a:lnTo>
                <a:lnTo>
                  <a:pt x="247450" y="295069"/>
                </a:lnTo>
                <a:lnTo>
                  <a:pt x="258909" y="302883"/>
                </a:lnTo>
                <a:lnTo>
                  <a:pt x="272841" y="305749"/>
                </a:lnTo>
                <a:lnTo>
                  <a:pt x="287016" y="302883"/>
                </a:lnTo>
                <a:lnTo>
                  <a:pt x="298600" y="295069"/>
                </a:lnTo>
                <a:lnTo>
                  <a:pt x="306414" y="283486"/>
                </a:lnTo>
                <a:lnTo>
                  <a:pt x="309280" y="269311"/>
                </a:lnTo>
                <a:lnTo>
                  <a:pt x="306414" y="255313"/>
                </a:lnTo>
                <a:lnTo>
                  <a:pt x="298600" y="243709"/>
                </a:lnTo>
                <a:lnTo>
                  <a:pt x="287016" y="235797"/>
                </a:lnTo>
                <a:lnTo>
                  <a:pt x="272841" y="232872"/>
                </a:lnTo>
                <a:close/>
              </a:path>
              <a:path w="4058919" h="390525">
                <a:moveTo>
                  <a:pt x="703404" y="5026"/>
                </a:moveTo>
                <a:lnTo>
                  <a:pt x="463412" y="5026"/>
                </a:lnTo>
                <a:lnTo>
                  <a:pt x="463412" y="302399"/>
                </a:lnTo>
                <a:lnTo>
                  <a:pt x="511996" y="302399"/>
                </a:lnTo>
                <a:lnTo>
                  <a:pt x="511996" y="51935"/>
                </a:lnTo>
                <a:lnTo>
                  <a:pt x="703404" y="51935"/>
                </a:lnTo>
                <a:lnTo>
                  <a:pt x="703404" y="5026"/>
                </a:lnTo>
                <a:close/>
              </a:path>
              <a:path w="4058919" h="390525">
                <a:moveTo>
                  <a:pt x="703404" y="51935"/>
                </a:moveTo>
                <a:lnTo>
                  <a:pt x="654819" y="51935"/>
                </a:lnTo>
                <a:lnTo>
                  <a:pt x="654819" y="302399"/>
                </a:lnTo>
                <a:lnTo>
                  <a:pt x="703404" y="302399"/>
                </a:lnTo>
                <a:lnTo>
                  <a:pt x="703404" y="51935"/>
                </a:lnTo>
                <a:close/>
              </a:path>
              <a:path w="4058919" h="390525">
                <a:moveTo>
                  <a:pt x="861433" y="88793"/>
                </a:moveTo>
                <a:lnTo>
                  <a:pt x="818136" y="97267"/>
                </a:lnTo>
                <a:lnTo>
                  <a:pt x="783320" y="120467"/>
                </a:lnTo>
                <a:lnTo>
                  <a:pt x="760127" y="155054"/>
                </a:lnTo>
                <a:lnTo>
                  <a:pt x="751698" y="197690"/>
                </a:lnTo>
                <a:lnTo>
                  <a:pt x="760127" y="240326"/>
                </a:lnTo>
                <a:lnTo>
                  <a:pt x="783320" y="274913"/>
                </a:lnTo>
                <a:lnTo>
                  <a:pt x="818136" y="298112"/>
                </a:lnTo>
                <a:lnTo>
                  <a:pt x="861433" y="306587"/>
                </a:lnTo>
                <a:lnTo>
                  <a:pt x="904730" y="298112"/>
                </a:lnTo>
                <a:lnTo>
                  <a:pt x="939546" y="274913"/>
                </a:lnTo>
                <a:lnTo>
                  <a:pt x="946953" y="263866"/>
                </a:lnTo>
                <a:lnTo>
                  <a:pt x="861433" y="263866"/>
                </a:lnTo>
                <a:lnTo>
                  <a:pt x="835825" y="258768"/>
                </a:lnTo>
                <a:lnTo>
                  <a:pt x="815832" y="244757"/>
                </a:lnTo>
                <a:lnTo>
                  <a:pt x="802829" y="223756"/>
                </a:lnTo>
                <a:lnTo>
                  <a:pt x="798189" y="197690"/>
                </a:lnTo>
                <a:lnTo>
                  <a:pt x="802829" y="171624"/>
                </a:lnTo>
                <a:lnTo>
                  <a:pt x="815832" y="150623"/>
                </a:lnTo>
                <a:lnTo>
                  <a:pt x="835825" y="136612"/>
                </a:lnTo>
                <a:lnTo>
                  <a:pt x="861433" y="131514"/>
                </a:lnTo>
                <a:lnTo>
                  <a:pt x="946953" y="131514"/>
                </a:lnTo>
                <a:lnTo>
                  <a:pt x="939546" y="120467"/>
                </a:lnTo>
                <a:lnTo>
                  <a:pt x="904730" y="97267"/>
                </a:lnTo>
                <a:lnTo>
                  <a:pt x="861433" y="88793"/>
                </a:lnTo>
                <a:close/>
              </a:path>
              <a:path w="4058919" h="390525">
                <a:moveTo>
                  <a:pt x="946953" y="131514"/>
                </a:moveTo>
                <a:lnTo>
                  <a:pt x="861433" y="131514"/>
                </a:lnTo>
                <a:lnTo>
                  <a:pt x="886799" y="136612"/>
                </a:lnTo>
                <a:lnTo>
                  <a:pt x="906667" y="150623"/>
                </a:lnTo>
                <a:lnTo>
                  <a:pt x="919625" y="171624"/>
                </a:lnTo>
                <a:lnTo>
                  <a:pt x="924258" y="197690"/>
                </a:lnTo>
                <a:lnTo>
                  <a:pt x="919625" y="223756"/>
                </a:lnTo>
                <a:lnTo>
                  <a:pt x="906667" y="244757"/>
                </a:lnTo>
                <a:lnTo>
                  <a:pt x="886799" y="258768"/>
                </a:lnTo>
                <a:lnTo>
                  <a:pt x="861433" y="263866"/>
                </a:lnTo>
                <a:lnTo>
                  <a:pt x="946953" y="263866"/>
                </a:lnTo>
                <a:lnTo>
                  <a:pt x="962739" y="240326"/>
                </a:lnTo>
                <a:lnTo>
                  <a:pt x="971168" y="197690"/>
                </a:lnTo>
                <a:lnTo>
                  <a:pt x="962739" y="155054"/>
                </a:lnTo>
                <a:lnTo>
                  <a:pt x="946953" y="131514"/>
                </a:lnTo>
                <a:close/>
              </a:path>
              <a:path w="4058919" h="390525">
                <a:moveTo>
                  <a:pt x="1096804" y="134027"/>
                </a:moveTo>
                <a:lnTo>
                  <a:pt x="1050732" y="134027"/>
                </a:lnTo>
                <a:lnTo>
                  <a:pt x="1050732" y="302399"/>
                </a:lnTo>
                <a:lnTo>
                  <a:pt x="1096804" y="302399"/>
                </a:lnTo>
                <a:lnTo>
                  <a:pt x="1096804" y="134027"/>
                </a:lnTo>
                <a:close/>
              </a:path>
              <a:path w="4058919" h="390525">
                <a:moveTo>
                  <a:pt x="1162561" y="92981"/>
                </a:moveTo>
                <a:lnTo>
                  <a:pt x="987904" y="92981"/>
                </a:lnTo>
                <a:lnTo>
                  <a:pt x="987904" y="134027"/>
                </a:lnTo>
                <a:lnTo>
                  <a:pt x="1162561" y="134027"/>
                </a:lnTo>
                <a:lnTo>
                  <a:pt x="1162561" y="92981"/>
                </a:lnTo>
                <a:close/>
              </a:path>
              <a:path w="4058919" h="390525">
                <a:moveTo>
                  <a:pt x="1290086" y="88793"/>
                </a:moveTo>
                <a:lnTo>
                  <a:pt x="1246147" y="97150"/>
                </a:lnTo>
                <a:lnTo>
                  <a:pt x="1211554" y="120153"/>
                </a:lnTo>
                <a:lnTo>
                  <a:pt x="1188898" y="154700"/>
                </a:lnTo>
                <a:lnTo>
                  <a:pt x="1180770" y="197690"/>
                </a:lnTo>
                <a:lnTo>
                  <a:pt x="1188898" y="241563"/>
                </a:lnTo>
                <a:lnTo>
                  <a:pt x="1211554" y="276012"/>
                </a:lnTo>
                <a:lnTo>
                  <a:pt x="1246147" y="298525"/>
                </a:lnTo>
                <a:lnTo>
                  <a:pt x="1290086" y="306587"/>
                </a:lnTo>
                <a:lnTo>
                  <a:pt x="1320910" y="303178"/>
                </a:lnTo>
                <a:lnTo>
                  <a:pt x="1347257" y="293446"/>
                </a:lnTo>
                <a:lnTo>
                  <a:pt x="1368892" y="278139"/>
                </a:lnTo>
                <a:lnTo>
                  <a:pt x="1380027" y="264704"/>
                </a:lnTo>
                <a:lnTo>
                  <a:pt x="1290505" y="264704"/>
                </a:lnTo>
                <a:lnTo>
                  <a:pt x="1266055" y="260633"/>
                </a:lnTo>
                <a:lnTo>
                  <a:pt x="1246003" y="249102"/>
                </a:lnTo>
                <a:lnTo>
                  <a:pt x="1232077" y="231131"/>
                </a:lnTo>
                <a:lnTo>
                  <a:pt x="1226004" y="207742"/>
                </a:lnTo>
                <a:lnTo>
                  <a:pt x="1390606" y="207742"/>
                </a:lnTo>
                <a:lnTo>
                  <a:pt x="1391025" y="201041"/>
                </a:lnTo>
                <a:lnTo>
                  <a:pt x="1391025" y="192664"/>
                </a:lnTo>
                <a:lnTo>
                  <a:pt x="1387702" y="174235"/>
                </a:lnTo>
                <a:lnTo>
                  <a:pt x="1228098" y="174235"/>
                </a:lnTo>
                <a:lnTo>
                  <a:pt x="1236403" y="153895"/>
                </a:lnTo>
                <a:lnTo>
                  <a:pt x="1250558" y="139367"/>
                </a:lnTo>
                <a:lnTo>
                  <a:pt x="1268562" y="130650"/>
                </a:lnTo>
                <a:lnTo>
                  <a:pt x="1288411" y="127744"/>
                </a:lnTo>
                <a:lnTo>
                  <a:pt x="1369387" y="127744"/>
                </a:lnTo>
                <a:lnTo>
                  <a:pt x="1361131" y="115441"/>
                </a:lnTo>
                <a:lnTo>
                  <a:pt x="1329005" y="95540"/>
                </a:lnTo>
                <a:lnTo>
                  <a:pt x="1290086" y="88793"/>
                </a:lnTo>
                <a:close/>
              </a:path>
              <a:path w="4058919" h="390525">
                <a:moveTo>
                  <a:pt x="1350398" y="232872"/>
                </a:moveTo>
                <a:lnTo>
                  <a:pt x="1340569" y="245620"/>
                </a:lnTo>
                <a:lnTo>
                  <a:pt x="1327362" y="255699"/>
                </a:lnTo>
                <a:lnTo>
                  <a:pt x="1310700" y="262321"/>
                </a:lnTo>
                <a:lnTo>
                  <a:pt x="1290505" y="264704"/>
                </a:lnTo>
                <a:lnTo>
                  <a:pt x="1380027" y="264704"/>
                </a:lnTo>
                <a:lnTo>
                  <a:pt x="1385580" y="258002"/>
                </a:lnTo>
                <a:lnTo>
                  <a:pt x="1350398" y="232872"/>
                </a:lnTo>
                <a:close/>
              </a:path>
              <a:path w="4058919" h="390525">
                <a:moveTo>
                  <a:pt x="1369387" y="127744"/>
                </a:moveTo>
                <a:lnTo>
                  <a:pt x="1288411" y="127744"/>
                </a:lnTo>
                <a:lnTo>
                  <a:pt x="1307782" y="130768"/>
                </a:lnTo>
                <a:lnTo>
                  <a:pt x="1324640" y="139681"/>
                </a:lnTo>
                <a:lnTo>
                  <a:pt x="1337414" y="154249"/>
                </a:lnTo>
                <a:lnTo>
                  <a:pt x="1344534" y="174235"/>
                </a:lnTo>
                <a:lnTo>
                  <a:pt x="1387702" y="174235"/>
                </a:lnTo>
                <a:lnTo>
                  <a:pt x="1382969" y="147986"/>
                </a:lnTo>
                <a:lnTo>
                  <a:pt x="1369387" y="127744"/>
                </a:lnTo>
                <a:close/>
              </a:path>
              <a:path w="4058919" h="390525">
                <a:moveTo>
                  <a:pt x="1484457" y="92981"/>
                </a:moveTo>
                <a:lnTo>
                  <a:pt x="1438385" y="92981"/>
                </a:lnTo>
                <a:lnTo>
                  <a:pt x="1438385" y="302399"/>
                </a:lnTo>
                <a:lnTo>
                  <a:pt x="1484457" y="302399"/>
                </a:lnTo>
                <a:lnTo>
                  <a:pt x="1484457" y="216956"/>
                </a:lnTo>
                <a:lnTo>
                  <a:pt x="1631468" y="216956"/>
                </a:lnTo>
                <a:lnTo>
                  <a:pt x="1631468" y="175910"/>
                </a:lnTo>
                <a:lnTo>
                  <a:pt x="1484457" y="175910"/>
                </a:lnTo>
                <a:lnTo>
                  <a:pt x="1484457" y="92981"/>
                </a:lnTo>
                <a:close/>
              </a:path>
              <a:path w="4058919" h="390525">
                <a:moveTo>
                  <a:pt x="1631468" y="216956"/>
                </a:moveTo>
                <a:lnTo>
                  <a:pt x="1585396" y="216956"/>
                </a:lnTo>
                <a:lnTo>
                  <a:pt x="1585396" y="302399"/>
                </a:lnTo>
                <a:lnTo>
                  <a:pt x="1631468" y="302399"/>
                </a:lnTo>
                <a:lnTo>
                  <a:pt x="1631468" y="216956"/>
                </a:lnTo>
                <a:close/>
              </a:path>
              <a:path w="4058919" h="390525">
                <a:moveTo>
                  <a:pt x="1631468" y="92981"/>
                </a:moveTo>
                <a:lnTo>
                  <a:pt x="1585396" y="92981"/>
                </a:lnTo>
                <a:lnTo>
                  <a:pt x="1585396" y="175910"/>
                </a:lnTo>
                <a:lnTo>
                  <a:pt x="1631468" y="175910"/>
                </a:lnTo>
                <a:lnTo>
                  <a:pt x="1631468" y="92981"/>
                </a:lnTo>
                <a:close/>
              </a:path>
              <a:path w="4058919" h="390525">
                <a:moveTo>
                  <a:pt x="1739685" y="92981"/>
                </a:moveTo>
                <a:lnTo>
                  <a:pt x="1693613" y="92981"/>
                </a:lnTo>
                <a:lnTo>
                  <a:pt x="1693613" y="302399"/>
                </a:lnTo>
                <a:lnTo>
                  <a:pt x="1872874" y="302399"/>
                </a:lnTo>
                <a:lnTo>
                  <a:pt x="1872874" y="354753"/>
                </a:lnTo>
                <a:lnTo>
                  <a:pt x="1914758" y="354753"/>
                </a:lnTo>
                <a:lnTo>
                  <a:pt x="1914758" y="261353"/>
                </a:lnTo>
                <a:lnTo>
                  <a:pt x="1739685" y="261353"/>
                </a:lnTo>
                <a:lnTo>
                  <a:pt x="1739685" y="92981"/>
                </a:lnTo>
                <a:close/>
              </a:path>
              <a:path w="4058919" h="390525">
                <a:moveTo>
                  <a:pt x="1881670" y="92981"/>
                </a:moveTo>
                <a:lnTo>
                  <a:pt x="1835598" y="92981"/>
                </a:lnTo>
                <a:lnTo>
                  <a:pt x="1835598" y="261353"/>
                </a:lnTo>
                <a:lnTo>
                  <a:pt x="1881670" y="261353"/>
                </a:lnTo>
                <a:lnTo>
                  <a:pt x="1881670" y="92981"/>
                </a:lnTo>
                <a:close/>
              </a:path>
              <a:path w="4058919" h="390525">
                <a:moveTo>
                  <a:pt x="2004734" y="92981"/>
                </a:moveTo>
                <a:lnTo>
                  <a:pt x="1958662" y="92981"/>
                </a:lnTo>
                <a:lnTo>
                  <a:pt x="1958662" y="302399"/>
                </a:lnTo>
                <a:lnTo>
                  <a:pt x="1999708" y="302399"/>
                </a:lnTo>
                <a:lnTo>
                  <a:pt x="2053270" y="232453"/>
                </a:lnTo>
                <a:lnTo>
                  <a:pt x="2004734" y="232453"/>
                </a:lnTo>
                <a:lnTo>
                  <a:pt x="2004734" y="92981"/>
                </a:lnTo>
                <a:close/>
              </a:path>
              <a:path w="4058919" h="390525">
                <a:moveTo>
                  <a:pt x="2152573" y="162926"/>
                </a:moveTo>
                <a:lnTo>
                  <a:pt x="2106511" y="162926"/>
                </a:lnTo>
                <a:lnTo>
                  <a:pt x="2106511" y="302399"/>
                </a:lnTo>
                <a:lnTo>
                  <a:pt x="2152573" y="302399"/>
                </a:lnTo>
                <a:lnTo>
                  <a:pt x="2152573" y="162926"/>
                </a:lnTo>
                <a:close/>
              </a:path>
              <a:path w="4058919" h="390525">
                <a:moveTo>
                  <a:pt x="2152573" y="92981"/>
                </a:moveTo>
                <a:lnTo>
                  <a:pt x="2111527" y="92981"/>
                </a:lnTo>
                <a:lnTo>
                  <a:pt x="2004734" y="232453"/>
                </a:lnTo>
                <a:lnTo>
                  <a:pt x="2053270" y="232453"/>
                </a:lnTo>
                <a:lnTo>
                  <a:pt x="2106511" y="162926"/>
                </a:lnTo>
                <a:lnTo>
                  <a:pt x="2152573" y="162926"/>
                </a:lnTo>
                <a:lnTo>
                  <a:pt x="2152573" y="92981"/>
                </a:lnTo>
                <a:close/>
              </a:path>
              <a:path w="4058919" h="390525">
                <a:moveTo>
                  <a:pt x="2300568" y="88793"/>
                </a:moveTo>
                <a:lnTo>
                  <a:pt x="2260589" y="97385"/>
                </a:lnTo>
                <a:lnTo>
                  <a:pt x="2228581" y="120781"/>
                </a:lnTo>
                <a:lnTo>
                  <a:pt x="2207332" y="155407"/>
                </a:lnTo>
                <a:lnTo>
                  <a:pt x="2199629" y="197690"/>
                </a:lnTo>
                <a:lnTo>
                  <a:pt x="2207332" y="239973"/>
                </a:lnTo>
                <a:lnTo>
                  <a:pt x="2228581" y="274599"/>
                </a:lnTo>
                <a:lnTo>
                  <a:pt x="2260589" y="297994"/>
                </a:lnTo>
                <a:lnTo>
                  <a:pt x="2300568" y="306587"/>
                </a:lnTo>
                <a:lnTo>
                  <a:pt x="2322112" y="303904"/>
                </a:lnTo>
                <a:lnTo>
                  <a:pt x="2340986" y="296744"/>
                </a:lnTo>
                <a:lnTo>
                  <a:pt x="2356404" y="286444"/>
                </a:lnTo>
                <a:lnTo>
                  <a:pt x="2367582" y="274337"/>
                </a:lnTo>
                <a:lnTo>
                  <a:pt x="2413654" y="274337"/>
                </a:lnTo>
                <a:lnTo>
                  <a:pt x="2413654" y="264704"/>
                </a:lnTo>
                <a:lnTo>
                  <a:pt x="2308945" y="264704"/>
                </a:lnTo>
                <a:lnTo>
                  <a:pt x="2283468" y="259534"/>
                </a:lnTo>
                <a:lnTo>
                  <a:pt x="2263763" y="245332"/>
                </a:lnTo>
                <a:lnTo>
                  <a:pt x="2251047" y="224063"/>
                </a:lnTo>
                <a:lnTo>
                  <a:pt x="2246538" y="197690"/>
                </a:lnTo>
                <a:lnTo>
                  <a:pt x="2251047" y="171316"/>
                </a:lnTo>
                <a:lnTo>
                  <a:pt x="2263763" y="150047"/>
                </a:lnTo>
                <a:lnTo>
                  <a:pt x="2283468" y="135846"/>
                </a:lnTo>
                <a:lnTo>
                  <a:pt x="2308945" y="130676"/>
                </a:lnTo>
                <a:lnTo>
                  <a:pt x="2413654" y="130676"/>
                </a:lnTo>
                <a:lnTo>
                  <a:pt x="2413654" y="121043"/>
                </a:lnTo>
                <a:lnTo>
                  <a:pt x="2367582" y="121043"/>
                </a:lnTo>
                <a:lnTo>
                  <a:pt x="2356404" y="108936"/>
                </a:lnTo>
                <a:lnTo>
                  <a:pt x="2340986" y="98635"/>
                </a:lnTo>
                <a:lnTo>
                  <a:pt x="2322112" y="91476"/>
                </a:lnTo>
                <a:lnTo>
                  <a:pt x="2300568" y="88793"/>
                </a:lnTo>
                <a:close/>
              </a:path>
              <a:path w="4058919" h="390525">
                <a:moveTo>
                  <a:pt x="2413654" y="274337"/>
                </a:moveTo>
                <a:lnTo>
                  <a:pt x="2367582" y="274337"/>
                </a:lnTo>
                <a:lnTo>
                  <a:pt x="2367582" y="302399"/>
                </a:lnTo>
                <a:lnTo>
                  <a:pt x="2413654" y="302399"/>
                </a:lnTo>
                <a:lnTo>
                  <a:pt x="2413654" y="274337"/>
                </a:lnTo>
                <a:close/>
              </a:path>
              <a:path w="4058919" h="390525">
                <a:moveTo>
                  <a:pt x="2413654" y="130676"/>
                </a:moveTo>
                <a:lnTo>
                  <a:pt x="2308945" y="130676"/>
                </a:lnTo>
                <a:lnTo>
                  <a:pt x="2334422" y="135846"/>
                </a:lnTo>
                <a:lnTo>
                  <a:pt x="2354127" y="150047"/>
                </a:lnTo>
                <a:lnTo>
                  <a:pt x="2366842" y="171316"/>
                </a:lnTo>
                <a:lnTo>
                  <a:pt x="2371351" y="197690"/>
                </a:lnTo>
                <a:lnTo>
                  <a:pt x="2366842" y="224063"/>
                </a:lnTo>
                <a:lnTo>
                  <a:pt x="2354127" y="245332"/>
                </a:lnTo>
                <a:lnTo>
                  <a:pt x="2334422" y="259534"/>
                </a:lnTo>
                <a:lnTo>
                  <a:pt x="2308945" y="264704"/>
                </a:lnTo>
                <a:lnTo>
                  <a:pt x="2413654" y="264704"/>
                </a:lnTo>
                <a:lnTo>
                  <a:pt x="2413654" y="130676"/>
                </a:lnTo>
                <a:close/>
              </a:path>
              <a:path w="4058919" h="390525">
                <a:moveTo>
                  <a:pt x="2413654" y="92981"/>
                </a:moveTo>
                <a:lnTo>
                  <a:pt x="2367582" y="92981"/>
                </a:lnTo>
                <a:lnTo>
                  <a:pt x="2367582" y="121043"/>
                </a:lnTo>
                <a:lnTo>
                  <a:pt x="2413654" y="121043"/>
                </a:lnTo>
                <a:lnTo>
                  <a:pt x="2413654" y="92981"/>
                </a:lnTo>
                <a:close/>
              </a:path>
              <a:path w="4058919" h="390525">
                <a:moveTo>
                  <a:pt x="2453454" y="264285"/>
                </a:moveTo>
                <a:lnTo>
                  <a:pt x="2453454" y="304074"/>
                </a:lnTo>
                <a:lnTo>
                  <a:pt x="2459317" y="305331"/>
                </a:lnTo>
                <a:lnTo>
                  <a:pt x="2466856" y="305749"/>
                </a:lnTo>
                <a:lnTo>
                  <a:pt x="2476071" y="305749"/>
                </a:lnTo>
                <a:lnTo>
                  <a:pt x="2500200" y="301496"/>
                </a:lnTo>
                <a:lnTo>
                  <a:pt x="2520205" y="288368"/>
                </a:lnTo>
                <a:lnTo>
                  <a:pt x="2533850" y="265816"/>
                </a:lnTo>
                <a:lnTo>
                  <a:pt x="2533958" y="265122"/>
                </a:lnTo>
                <a:lnTo>
                  <a:pt x="2462668" y="265122"/>
                </a:lnTo>
                <a:lnTo>
                  <a:pt x="2453454" y="264285"/>
                </a:lnTo>
                <a:close/>
              </a:path>
              <a:path w="4058919" h="390525">
                <a:moveTo>
                  <a:pt x="2663290" y="134027"/>
                </a:moveTo>
                <a:lnTo>
                  <a:pt x="2617218" y="134027"/>
                </a:lnTo>
                <a:lnTo>
                  <a:pt x="2617218" y="302399"/>
                </a:lnTo>
                <a:lnTo>
                  <a:pt x="2663290" y="302399"/>
                </a:lnTo>
                <a:lnTo>
                  <a:pt x="2663290" y="134027"/>
                </a:lnTo>
                <a:close/>
              </a:path>
              <a:path w="4058919" h="390525">
                <a:moveTo>
                  <a:pt x="2663290" y="92981"/>
                </a:moveTo>
                <a:lnTo>
                  <a:pt x="2492824" y="92981"/>
                </a:lnTo>
                <a:lnTo>
                  <a:pt x="2492824" y="226171"/>
                </a:lnTo>
                <a:lnTo>
                  <a:pt x="2491129" y="245156"/>
                </a:lnTo>
                <a:lnTo>
                  <a:pt x="2486175" y="257112"/>
                </a:lnTo>
                <a:lnTo>
                  <a:pt x="2478158" y="263336"/>
                </a:lnTo>
                <a:lnTo>
                  <a:pt x="2467275" y="265122"/>
                </a:lnTo>
                <a:lnTo>
                  <a:pt x="2533958" y="265122"/>
                </a:lnTo>
                <a:lnTo>
                  <a:pt x="2538896" y="233291"/>
                </a:lnTo>
                <a:lnTo>
                  <a:pt x="2538896" y="134027"/>
                </a:lnTo>
                <a:lnTo>
                  <a:pt x="2663290" y="134027"/>
                </a:lnTo>
                <a:lnTo>
                  <a:pt x="2663290" y="92981"/>
                </a:lnTo>
                <a:close/>
              </a:path>
              <a:path w="4058919" h="390525">
                <a:moveTo>
                  <a:pt x="2869807" y="92981"/>
                </a:moveTo>
                <a:lnTo>
                  <a:pt x="2823736" y="92981"/>
                </a:lnTo>
                <a:lnTo>
                  <a:pt x="2823736" y="389935"/>
                </a:lnTo>
                <a:lnTo>
                  <a:pt x="2869807" y="389935"/>
                </a:lnTo>
                <a:lnTo>
                  <a:pt x="2869807" y="274337"/>
                </a:lnTo>
                <a:lnTo>
                  <a:pt x="3009388" y="274337"/>
                </a:lnTo>
                <a:lnTo>
                  <a:pt x="3015300" y="264704"/>
                </a:lnTo>
                <a:lnTo>
                  <a:pt x="2928863" y="264704"/>
                </a:lnTo>
                <a:lnTo>
                  <a:pt x="2903321" y="259534"/>
                </a:lnTo>
                <a:lnTo>
                  <a:pt x="2883472" y="245332"/>
                </a:lnTo>
                <a:lnTo>
                  <a:pt x="2870612" y="224063"/>
                </a:lnTo>
                <a:lnTo>
                  <a:pt x="2866038" y="197690"/>
                </a:lnTo>
                <a:lnTo>
                  <a:pt x="2870612" y="171316"/>
                </a:lnTo>
                <a:lnTo>
                  <a:pt x="2883472" y="150047"/>
                </a:lnTo>
                <a:lnTo>
                  <a:pt x="2903321" y="135846"/>
                </a:lnTo>
                <a:lnTo>
                  <a:pt x="2928863" y="130676"/>
                </a:lnTo>
                <a:lnTo>
                  <a:pt x="3015300" y="130676"/>
                </a:lnTo>
                <a:lnTo>
                  <a:pt x="3009388" y="121043"/>
                </a:lnTo>
                <a:lnTo>
                  <a:pt x="2869807" y="121043"/>
                </a:lnTo>
                <a:lnTo>
                  <a:pt x="2869807" y="92981"/>
                </a:lnTo>
                <a:close/>
              </a:path>
              <a:path w="4058919" h="390525">
                <a:moveTo>
                  <a:pt x="3009388" y="274337"/>
                </a:moveTo>
                <a:lnTo>
                  <a:pt x="2869807" y="274337"/>
                </a:lnTo>
                <a:lnTo>
                  <a:pt x="2881051" y="286444"/>
                </a:lnTo>
                <a:lnTo>
                  <a:pt x="2896613" y="296744"/>
                </a:lnTo>
                <a:lnTo>
                  <a:pt x="2915631" y="303904"/>
                </a:lnTo>
                <a:lnTo>
                  <a:pt x="2937240" y="306587"/>
                </a:lnTo>
                <a:lnTo>
                  <a:pt x="2977219" y="297994"/>
                </a:lnTo>
                <a:lnTo>
                  <a:pt x="3009227" y="274599"/>
                </a:lnTo>
                <a:lnTo>
                  <a:pt x="3009388" y="274337"/>
                </a:lnTo>
                <a:close/>
              </a:path>
              <a:path w="4058919" h="390525">
                <a:moveTo>
                  <a:pt x="3015300" y="130676"/>
                </a:moveTo>
                <a:lnTo>
                  <a:pt x="2928863" y="130676"/>
                </a:lnTo>
                <a:lnTo>
                  <a:pt x="2954163" y="135846"/>
                </a:lnTo>
                <a:lnTo>
                  <a:pt x="2973888" y="150047"/>
                </a:lnTo>
                <a:lnTo>
                  <a:pt x="2986702" y="171316"/>
                </a:lnTo>
                <a:lnTo>
                  <a:pt x="2991270" y="197690"/>
                </a:lnTo>
                <a:lnTo>
                  <a:pt x="2986702" y="224063"/>
                </a:lnTo>
                <a:lnTo>
                  <a:pt x="2973888" y="245332"/>
                </a:lnTo>
                <a:lnTo>
                  <a:pt x="2954163" y="259534"/>
                </a:lnTo>
                <a:lnTo>
                  <a:pt x="2928863" y="264704"/>
                </a:lnTo>
                <a:lnTo>
                  <a:pt x="3015300" y="264704"/>
                </a:lnTo>
                <a:lnTo>
                  <a:pt x="3030477" y="239973"/>
                </a:lnTo>
                <a:lnTo>
                  <a:pt x="3038179" y="197690"/>
                </a:lnTo>
                <a:lnTo>
                  <a:pt x="3030477" y="155407"/>
                </a:lnTo>
                <a:lnTo>
                  <a:pt x="3015300" y="130676"/>
                </a:lnTo>
                <a:close/>
              </a:path>
              <a:path w="4058919" h="390525">
                <a:moveTo>
                  <a:pt x="2937240" y="88793"/>
                </a:moveTo>
                <a:lnTo>
                  <a:pt x="2915631" y="91476"/>
                </a:lnTo>
                <a:lnTo>
                  <a:pt x="2896613" y="98635"/>
                </a:lnTo>
                <a:lnTo>
                  <a:pt x="2881051" y="108936"/>
                </a:lnTo>
                <a:lnTo>
                  <a:pt x="2869807" y="121043"/>
                </a:lnTo>
                <a:lnTo>
                  <a:pt x="3009388" y="121043"/>
                </a:lnTo>
                <a:lnTo>
                  <a:pt x="3009227" y="120781"/>
                </a:lnTo>
                <a:lnTo>
                  <a:pt x="2977219" y="97385"/>
                </a:lnTo>
                <a:lnTo>
                  <a:pt x="2937240" y="88793"/>
                </a:lnTo>
                <a:close/>
              </a:path>
              <a:path w="4058919" h="390525">
                <a:moveTo>
                  <a:pt x="3328861" y="92981"/>
                </a:moveTo>
                <a:lnTo>
                  <a:pt x="3282790" y="92981"/>
                </a:lnTo>
                <a:lnTo>
                  <a:pt x="3282790" y="302399"/>
                </a:lnTo>
                <a:lnTo>
                  <a:pt x="3328861" y="302399"/>
                </a:lnTo>
                <a:lnTo>
                  <a:pt x="3328861" y="92981"/>
                </a:lnTo>
                <a:close/>
              </a:path>
              <a:path w="4058919" h="390525">
                <a:moveTo>
                  <a:pt x="3131171" y="92981"/>
                </a:moveTo>
                <a:lnTo>
                  <a:pt x="3085099" y="92981"/>
                </a:lnTo>
                <a:lnTo>
                  <a:pt x="3085099" y="302399"/>
                </a:lnTo>
                <a:lnTo>
                  <a:pt x="3175149" y="302399"/>
                </a:lnTo>
                <a:lnTo>
                  <a:pt x="3210338" y="295874"/>
                </a:lnTo>
                <a:lnTo>
                  <a:pt x="3234257" y="279101"/>
                </a:lnTo>
                <a:lnTo>
                  <a:pt x="3244609" y="261772"/>
                </a:lnTo>
                <a:lnTo>
                  <a:pt x="3131171" y="261772"/>
                </a:lnTo>
                <a:lnTo>
                  <a:pt x="3131171" y="202716"/>
                </a:lnTo>
                <a:lnTo>
                  <a:pt x="3245165" y="202716"/>
                </a:lnTo>
                <a:lnTo>
                  <a:pt x="3234414" y="184915"/>
                </a:lnTo>
                <a:lnTo>
                  <a:pt x="3210514" y="168476"/>
                </a:lnTo>
                <a:lnTo>
                  <a:pt x="3175149" y="162089"/>
                </a:lnTo>
                <a:lnTo>
                  <a:pt x="3131171" y="162089"/>
                </a:lnTo>
                <a:lnTo>
                  <a:pt x="3131171" y="92981"/>
                </a:lnTo>
                <a:close/>
              </a:path>
              <a:path w="4058919" h="390525">
                <a:moveTo>
                  <a:pt x="3245165" y="202716"/>
                </a:moveTo>
                <a:lnTo>
                  <a:pt x="3171379" y="202716"/>
                </a:lnTo>
                <a:lnTo>
                  <a:pt x="3186791" y="204588"/>
                </a:lnTo>
                <a:lnTo>
                  <a:pt x="3198237" y="210150"/>
                </a:lnTo>
                <a:lnTo>
                  <a:pt x="3205364" y="219325"/>
                </a:lnTo>
                <a:lnTo>
                  <a:pt x="3207818" y="232034"/>
                </a:lnTo>
                <a:lnTo>
                  <a:pt x="3205364" y="244632"/>
                </a:lnTo>
                <a:lnTo>
                  <a:pt x="3198237" y="253971"/>
                </a:lnTo>
                <a:lnTo>
                  <a:pt x="3186791" y="259776"/>
                </a:lnTo>
                <a:lnTo>
                  <a:pt x="3171379" y="261772"/>
                </a:lnTo>
                <a:lnTo>
                  <a:pt x="3244609" y="261772"/>
                </a:lnTo>
                <a:lnTo>
                  <a:pt x="3247889" y="256281"/>
                </a:lnTo>
                <a:lnTo>
                  <a:pt x="3252215" y="231616"/>
                </a:lnTo>
                <a:lnTo>
                  <a:pt x="3247948" y="207323"/>
                </a:lnTo>
                <a:lnTo>
                  <a:pt x="3245165" y="202716"/>
                </a:lnTo>
                <a:close/>
              </a:path>
              <a:path w="4058919" h="390525">
                <a:moveTo>
                  <a:pt x="3437110" y="92981"/>
                </a:moveTo>
                <a:lnTo>
                  <a:pt x="3391038" y="92981"/>
                </a:lnTo>
                <a:lnTo>
                  <a:pt x="3391038" y="302399"/>
                </a:lnTo>
                <a:lnTo>
                  <a:pt x="3437110" y="302399"/>
                </a:lnTo>
                <a:lnTo>
                  <a:pt x="3437110" y="216956"/>
                </a:lnTo>
                <a:lnTo>
                  <a:pt x="3584121" y="216956"/>
                </a:lnTo>
                <a:lnTo>
                  <a:pt x="3584121" y="175910"/>
                </a:lnTo>
                <a:lnTo>
                  <a:pt x="3437110" y="175910"/>
                </a:lnTo>
                <a:lnTo>
                  <a:pt x="3437110" y="92981"/>
                </a:lnTo>
                <a:close/>
              </a:path>
              <a:path w="4058919" h="390525">
                <a:moveTo>
                  <a:pt x="3584121" y="216956"/>
                </a:moveTo>
                <a:lnTo>
                  <a:pt x="3538049" y="216956"/>
                </a:lnTo>
                <a:lnTo>
                  <a:pt x="3538049" y="302399"/>
                </a:lnTo>
                <a:lnTo>
                  <a:pt x="3584121" y="302399"/>
                </a:lnTo>
                <a:lnTo>
                  <a:pt x="3584121" y="216956"/>
                </a:lnTo>
                <a:close/>
              </a:path>
              <a:path w="4058919" h="390525">
                <a:moveTo>
                  <a:pt x="3584121" y="92981"/>
                </a:moveTo>
                <a:lnTo>
                  <a:pt x="3538049" y="92981"/>
                </a:lnTo>
                <a:lnTo>
                  <a:pt x="3538049" y="175910"/>
                </a:lnTo>
                <a:lnTo>
                  <a:pt x="3584121" y="175910"/>
                </a:lnTo>
                <a:lnTo>
                  <a:pt x="3584121" y="92981"/>
                </a:lnTo>
                <a:close/>
              </a:path>
              <a:path w="4058919" h="390525">
                <a:moveTo>
                  <a:pt x="3945639" y="88793"/>
                </a:moveTo>
                <a:lnTo>
                  <a:pt x="3905659" y="97385"/>
                </a:lnTo>
                <a:lnTo>
                  <a:pt x="3873651" y="120781"/>
                </a:lnTo>
                <a:lnTo>
                  <a:pt x="3852402" y="155407"/>
                </a:lnTo>
                <a:lnTo>
                  <a:pt x="3844699" y="197690"/>
                </a:lnTo>
                <a:lnTo>
                  <a:pt x="3852402" y="239973"/>
                </a:lnTo>
                <a:lnTo>
                  <a:pt x="3873651" y="274599"/>
                </a:lnTo>
                <a:lnTo>
                  <a:pt x="3905659" y="297994"/>
                </a:lnTo>
                <a:lnTo>
                  <a:pt x="3945639" y="306587"/>
                </a:lnTo>
                <a:lnTo>
                  <a:pt x="3967182" y="303904"/>
                </a:lnTo>
                <a:lnTo>
                  <a:pt x="3986056" y="296744"/>
                </a:lnTo>
                <a:lnTo>
                  <a:pt x="4001475" y="286444"/>
                </a:lnTo>
                <a:lnTo>
                  <a:pt x="4012652" y="274337"/>
                </a:lnTo>
                <a:lnTo>
                  <a:pt x="4058724" y="274337"/>
                </a:lnTo>
                <a:lnTo>
                  <a:pt x="4058724" y="264704"/>
                </a:lnTo>
                <a:lnTo>
                  <a:pt x="3954015" y="264704"/>
                </a:lnTo>
                <a:lnTo>
                  <a:pt x="3928538" y="259534"/>
                </a:lnTo>
                <a:lnTo>
                  <a:pt x="3908833" y="245332"/>
                </a:lnTo>
                <a:lnTo>
                  <a:pt x="3896118" y="224063"/>
                </a:lnTo>
                <a:lnTo>
                  <a:pt x="3891609" y="197690"/>
                </a:lnTo>
                <a:lnTo>
                  <a:pt x="3896118" y="171316"/>
                </a:lnTo>
                <a:lnTo>
                  <a:pt x="3908833" y="150047"/>
                </a:lnTo>
                <a:lnTo>
                  <a:pt x="3928538" y="135846"/>
                </a:lnTo>
                <a:lnTo>
                  <a:pt x="3954015" y="130676"/>
                </a:lnTo>
                <a:lnTo>
                  <a:pt x="4058724" y="130676"/>
                </a:lnTo>
                <a:lnTo>
                  <a:pt x="4058724" y="121043"/>
                </a:lnTo>
                <a:lnTo>
                  <a:pt x="4012652" y="121043"/>
                </a:lnTo>
                <a:lnTo>
                  <a:pt x="4001475" y="108936"/>
                </a:lnTo>
                <a:lnTo>
                  <a:pt x="3986056" y="98635"/>
                </a:lnTo>
                <a:lnTo>
                  <a:pt x="3967182" y="91476"/>
                </a:lnTo>
                <a:lnTo>
                  <a:pt x="3945639" y="88793"/>
                </a:lnTo>
                <a:close/>
              </a:path>
              <a:path w="4058919" h="390525">
                <a:moveTo>
                  <a:pt x="3692337" y="92981"/>
                </a:moveTo>
                <a:lnTo>
                  <a:pt x="3646265" y="92981"/>
                </a:lnTo>
                <a:lnTo>
                  <a:pt x="3646265" y="302399"/>
                </a:lnTo>
                <a:lnTo>
                  <a:pt x="3692337" y="302399"/>
                </a:lnTo>
                <a:lnTo>
                  <a:pt x="3692337" y="213187"/>
                </a:lnTo>
                <a:lnTo>
                  <a:pt x="3754028" y="213187"/>
                </a:lnTo>
                <a:lnTo>
                  <a:pt x="3736315" y="196015"/>
                </a:lnTo>
                <a:lnTo>
                  <a:pt x="3748628" y="182612"/>
                </a:lnTo>
                <a:lnTo>
                  <a:pt x="3692337" y="182612"/>
                </a:lnTo>
                <a:lnTo>
                  <a:pt x="3692337" y="92981"/>
                </a:lnTo>
                <a:close/>
              </a:path>
              <a:path w="4058919" h="390525">
                <a:moveTo>
                  <a:pt x="3754028" y="213187"/>
                </a:moveTo>
                <a:lnTo>
                  <a:pt x="3692337" y="213187"/>
                </a:lnTo>
                <a:lnTo>
                  <a:pt x="3784900" y="302399"/>
                </a:lnTo>
                <a:lnTo>
                  <a:pt x="3846050" y="302399"/>
                </a:lnTo>
                <a:lnTo>
                  <a:pt x="3754028" y="213187"/>
                </a:lnTo>
                <a:close/>
              </a:path>
              <a:path w="4058919" h="390525">
                <a:moveTo>
                  <a:pt x="4058724" y="274337"/>
                </a:moveTo>
                <a:lnTo>
                  <a:pt x="4012652" y="274337"/>
                </a:lnTo>
                <a:lnTo>
                  <a:pt x="4012652" y="302399"/>
                </a:lnTo>
                <a:lnTo>
                  <a:pt x="4058724" y="302399"/>
                </a:lnTo>
                <a:lnTo>
                  <a:pt x="4058724" y="274337"/>
                </a:lnTo>
                <a:close/>
              </a:path>
              <a:path w="4058919" h="390525">
                <a:moveTo>
                  <a:pt x="4058724" y="130676"/>
                </a:moveTo>
                <a:lnTo>
                  <a:pt x="3954015" y="130676"/>
                </a:lnTo>
                <a:lnTo>
                  <a:pt x="3979492" y="135846"/>
                </a:lnTo>
                <a:lnTo>
                  <a:pt x="3999197" y="150047"/>
                </a:lnTo>
                <a:lnTo>
                  <a:pt x="4011913" y="171316"/>
                </a:lnTo>
                <a:lnTo>
                  <a:pt x="4016422" y="197690"/>
                </a:lnTo>
                <a:lnTo>
                  <a:pt x="4011913" y="224063"/>
                </a:lnTo>
                <a:lnTo>
                  <a:pt x="3999197" y="245332"/>
                </a:lnTo>
                <a:lnTo>
                  <a:pt x="3979492" y="259534"/>
                </a:lnTo>
                <a:lnTo>
                  <a:pt x="3954015" y="264704"/>
                </a:lnTo>
                <a:lnTo>
                  <a:pt x="4058724" y="264704"/>
                </a:lnTo>
                <a:lnTo>
                  <a:pt x="4058724" y="130676"/>
                </a:lnTo>
                <a:close/>
              </a:path>
              <a:path w="4058919" h="390525">
                <a:moveTo>
                  <a:pt x="3830972" y="92981"/>
                </a:moveTo>
                <a:lnTo>
                  <a:pt x="3774848" y="92981"/>
                </a:lnTo>
                <a:lnTo>
                  <a:pt x="3692337" y="182612"/>
                </a:lnTo>
                <a:lnTo>
                  <a:pt x="3748628" y="182612"/>
                </a:lnTo>
                <a:lnTo>
                  <a:pt x="3830972" y="92981"/>
                </a:lnTo>
                <a:close/>
              </a:path>
              <a:path w="4058919" h="390525">
                <a:moveTo>
                  <a:pt x="4058724" y="92981"/>
                </a:moveTo>
                <a:lnTo>
                  <a:pt x="4012652" y="92981"/>
                </a:lnTo>
                <a:lnTo>
                  <a:pt x="4012652" y="121043"/>
                </a:lnTo>
                <a:lnTo>
                  <a:pt x="4058724" y="121043"/>
                </a:lnTo>
                <a:lnTo>
                  <a:pt x="4058724" y="92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98611" y="3759047"/>
            <a:ext cx="5626844" cy="1179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87599" y="3738105"/>
            <a:ext cx="589280" cy="942975"/>
          </a:xfrm>
          <a:custGeom>
            <a:avLst/>
            <a:gdLst/>
            <a:ahLst/>
            <a:cxnLst/>
            <a:rect l="l" t="t" r="r" b="b"/>
            <a:pathLst>
              <a:path w="589279" h="942975">
                <a:moveTo>
                  <a:pt x="588987" y="353392"/>
                </a:moveTo>
                <a:lnTo>
                  <a:pt x="290959" y="0"/>
                </a:lnTo>
                <a:lnTo>
                  <a:pt x="0" y="353392"/>
                </a:lnTo>
                <a:lnTo>
                  <a:pt x="235594" y="353392"/>
                </a:lnTo>
                <a:lnTo>
                  <a:pt x="235594" y="942379"/>
                </a:lnTo>
                <a:lnTo>
                  <a:pt x="353392" y="942379"/>
                </a:lnTo>
                <a:lnTo>
                  <a:pt x="353392" y="353392"/>
                </a:lnTo>
                <a:lnTo>
                  <a:pt x="588987" y="353392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02631" y="5968403"/>
            <a:ext cx="5771415" cy="753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85508" y="5895108"/>
            <a:ext cx="806450" cy="806450"/>
          </a:xfrm>
          <a:custGeom>
            <a:avLst/>
            <a:gdLst/>
            <a:ahLst/>
            <a:cxnLst/>
            <a:rect l="l" t="t" r="r" b="b"/>
            <a:pathLst>
              <a:path w="806450" h="806450">
                <a:moveTo>
                  <a:pt x="806258" y="0"/>
                </a:moveTo>
                <a:lnTo>
                  <a:pt x="499187" y="15747"/>
                </a:lnTo>
                <a:lnTo>
                  <a:pt x="314944" y="50391"/>
                </a:lnTo>
                <a:lnTo>
                  <a:pt x="225185" y="85035"/>
                </a:lnTo>
                <a:lnTo>
                  <a:pt x="201564" y="100782"/>
                </a:lnTo>
                <a:lnTo>
                  <a:pt x="201564" y="512982"/>
                </a:lnTo>
                <a:lnTo>
                  <a:pt x="189722" y="509438"/>
                </a:lnTo>
                <a:lnTo>
                  <a:pt x="151173" y="503911"/>
                </a:lnTo>
                <a:lnTo>
                  <a:pt x="103330" y="511603"/>
                </a:lnTo>
                <a:lnTo>
                  <a:pt x="61823" y="533033"/>
                </a:lnTo>
                <a:lnTo>
                  <a:pt x="29122" y="565735"/>
                </a:lnTo>
                <a:lnTo>
                  <a:pt x="7691" y="607241"/>
                </a:lnTo>
                <a:lnTo>
                  <a:pt x="0" y="655084"/>
                </a:lnTo>
                <a:lnTo>
                  <a:pt x="7691" y="702928"/>
                </a:lnTo>
                <a:lnTo>
                  <a:pt x="29122" y="744434"/>
                </a:lnTo>
                <a:lnTo>
                  <a:pt x="61823" y="777136"/>
                </a:lnTo>
                <a:lnTo>
                  <a:pt x="103330" y="798566"/>
                </a:lnTo>
                <a:lnTo>
                  <a:pt x="151173" y="806258"/>
                </a:lnTo>
                <a:lnTo>
                  <a:pt x="199016" y="798566"/>
                </a:lnTo>
                <a:lnTo>
                  <a:pt x="240522" y="777136"/>
                </a:lnTo>
                <a:lnTo>
                  <a:pt x="273224" y="744434"/>
                </a:lnTo>
                <a:lnTo>
                  <a:pt x="294655" y="702928"/>
                </a:lnTo>
                <a:lnTo>
                  <a:pt x="302346" y="655084"/>
                </a:lnTo>
                <a:lnTo>
                  <a:pt x="302346" y="254978"/>
                </a:lnTo>
                <a:lnTo>
                  <a:pt x="332482" y="246406"/>
                </a:lnTo>
                <a:lnTo>
                  <a:pt x="408817" y="230442"/>
                </a:lnTo>
                <a:lnTo>
                  <a:pt x="455535" y="223358"/>
                </a:lnTo>
                <a:lnTo>
                  <a:pt x="508300" y="217077"/>
                </a:lnTo>
                <a:lnTo>
                  <a:pt x="567372" y="211752"/>
                </a:lnTo>
                <a:lnTo>
                  <a:pt x="633011" y="207538"/>
                </a:lnTo>
                <a:lnTo>
                  <a:pt x="705475" y="204588"/>
                </a:lnTo>
                <a:lnTo>
                  <a:pt x="705475" y="412200"/>
                </a:lnTo>
                <a:lnTo>
                  <a:pt x="693634" y="408656"/>
                </a:lnTo>
                <a:lnTo>
                  <a:pt x="681036" y="405774"/>
                </a:lnTo>
                <a:lnTo>
                  <a:pt x="668060" y="403837"/>
                </a:lnTo>
                <a:lnTo>
                  <a:pt x="655084" y="403129"/>
                </a:lnTo>
                <a:lnTo>
                  <a:pt x="607241" y="410820"/>
                </a:lnTo>
                <a:lnTo>
                  <a:pt x="565735" y="432251"/>
                </a:lnTo>
                <a:lnTo>
                  <a:pt x="533033" y="464953"/>
                </a:lnTo>
                <a:lnTo>
                  <a:pt x="511603" y="506459"/>
                </a:lnTo>
                <a:lnTo>
                  <a:pt x="503911" y="554302"/>
                </a:lnTo>
                <a:lnTo>
                  <a:pt x="511603" y="602145"/>
                </a:lnTo>
                <a:lnTo>
                  <a:pt x="533033" y="643651"/>
                </a:lnTo>
                <a:lnTo>
                  <a:pt x="565735" y="676353"/>
                </a:lnTo>
                <a:lnTo>
                  <a:pt x="607241" y="697784"/>
                </a:lnTo>
                <a:lnTo>
                  <a:pt x="655084" y="705475"/>
                </a:lnTo>
                <a:lnTo>
                  <a:pt x="702927" y="697784"/>
                </a:lnTo>
                <a:lnTo>
                  <a:pt x="744434" y="676353"/>
                </a:lnTo>
                <a:lnTo>
                  <a:pt x="777135" y="643651"/>
                </a:lnTo>
                <a:lnTo>
                  <a:pt x="798566" y="602145"/>
                </a:lnTo>
                <a:lnTo>
                  <a:pt x="806258" y="554302"/>
                </a:lnTo>
                <a:lnTo>
                  <a:pt x="806258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02631" y="7663347"/>
            <a:ext cx="4905546" cy="755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12257" y="7654142"/>
            <a:ext cx="949325" cy="712470"/>
          </a:xfrm>
          <a:custGeom>
            <a:avLst/>
            <a:gdLst/>
            <a:ahLst/>
            <a:cxnLst/>
            <a:rect l="l" t="t" r="r" b="b"/>
            <a:pathLst>
              <a:path w="949325" h="712470">
                <a:moveTo>
                  <a:pt x="928396" y="118950"/>
                </a:moveTo>
                <a:lnTo>
                  <a:pt x="247459" y="118950"/>
                </a:lnTo>
                <a:lnTo>
                  <a:pt x="258136" y="148608"/>
                </a:lnTo>
                <a:lnTo>
                  <a:pt x="355413" y="445183"/>
                </a:lnTo>
                <a:lnTo>
                  <a:pt x="361548" y="456323"/>
                </a:lnTo>
                <a:lnTo>
                  <a:pt x="371576" y="465794"/>
                </a:lnTo>
                <a:lnTo>
                  <a:pt x="383606" y="472374"/>
                </a:lnTo>
                <a:lnTo>
                  <a:pt x="395747" y="474839"/>
                </a:lnTo>
                <a:lnTo>
                  <a:pt x="810952" y="474839"/>
                </a:lnTo>
                <a:lnTo>
                  <a:pt x="845317" y="456323"/>
                </a:lnTo>
                <a:lnTo>
                  <a:pt x="947376" y="148608"/>
                </a:lnTo>
                <a:lnTo>
                  <a:pt x="948748" y="137468"/>
                </a:lnTo>
                <a:lnTo>
                  <a:pt x="945893" y="127996"/>
                </a:lnTo>
                <a:lnTo>
                  <a:pt x="939035" y="121415"/>
                </a:lnTo>
                <a:lnTo>
                  <a:pt x="928396" y="118950"/>
                </a:lnTo>
                <a:close/>
              </a:path>
              <a:path w="949325" h="712470">
                <a:moveTo>
                  <a:pt x="304402" y="320"/>
                </a:moveTo>
                <a:lnTo>
                  <a:pt x="50534" y="320"/>
                </a:lnTo>
                <a:lnTo>
                  <a:pt x="39092" y="3330"/>
                </a:lnTo>
                <a:lnTo>
                  <a:pt x="5410" y="34623"/>
                </a:lnTo>
                <a:lnTo>
                  <a:pt x="0" y="57315"/>
                </a:lnTo>
                <a:lnTo>
                  <a:pt x="709" y="69125"/>
                </a:lnTo>
                <a:lnTo>
                  <a:pt x="24793" y="108287"/>
                </a:lnTo>
                <a:lnTo>
                  <a:pt x="57705" y="119660"/>
                </a:lnTo>
                <a:lnTo>
                  <a:pt x="69515" y="118950"/>
                </a:lnTo>
                <a:lnTo>
                  <a:pt x="401679" y="118950"/>
                </a:lnTo>
                <a:lnTo>
                  <a:pt x="356599" y="33537"/>
                </a:lnTo>
                <a:lnTo>
                  <a:pt x="328016" y="5691"/>
                </a:lnTo>
                <a:lnTo>
                  <a:pt x="312520" y="1027"/>
                </a:lnTo>
                <a:lnTo>
                  <a:pt x="304402" y="320"/>
                </a:lnTo>
                <a:close/>
              </a:path>
              <a:path w="949325" h="712470">
                <a:moveTo>
                  <a:pt x="54095" y="178"/>
                </a:moveTo>
                <a:lnTo>
                  <a:pt x="51718" y="178"/>
                </a:lnTo>
                <a:lnTo>
                  <a:pt x="49348" y="320"/>
                </a:lnTo>
                <a:lnTo>
                  <a:pt x="56465" y="320"/>
                </a:lnTo>
                <a:lnTo>
                  <a:pt x="54095" y="178"/>
                </a:lnTo>
                <a:close/>
              </a:path>
              <a:path w="949325" h="712470">
                <a:moveTo>
                  <a:pt x="63590" y="0"/>
                </a:moveTo>
                <a:lnTo>
                  <a:pt x="60017" y="0"/>
                </a:lnTo>
                <a:lnTo>
                  <a:pt x="56465" y="320"/>
                </a:lnTo>
                <a:lnTo>
                  <a:pt x="67142" y="320"/>
                </a:lnTo>
                <a:lnTo>
                  <a:pt x="63590" y="0"/>
                </a:lnTo>
                <a:close/>
              </a:path>
              <a:path w="949325" h="712470">
                <a:moveTo>
                  <a:pt x="425405" y="593469"/>
                </a:moveTo>
                <a:lnTo>
                  <a:pt x="402123" y="598066"/>
                </a:lnTo>
                <a:lnTo>
                  <a:pt x="383291" y="610671"/>
                </a:lnTo>
                <a:lnTo>
                  <a:pt x="370686" y="629503"/>
                </a:lnTo>
                <a:lnTo>
                  <a:pt x="366089" y="652785"/>
                </a:lnTo>
                <a:lnTo>
                  <a:pt x="370686" y="676066"/>
                </a:lnTo>
                <a:lnTo>
                  <a:pt x="383291" y="694898"/>
                </a:lnTo>
                <a:lnTo>
                  <a:pt x="402123" y="707503"/>
                </a:lnTo>
                <a:lnTo>
                  <a:pt x="425405" y="712100"/>
                </a:lnTo>
                <a:lnTo>
                  <a:pt x="448685" y="707503"/>
                </a:lnTo>
                <a:lnTo>
                  <a:pt x="467518" y="694898"/>
                </a:lnTo>
                <a:lnTo>
                  <a:pt x="480122" y="676066"/>
                </a:lnTo>
                <a:lnTo>
                  <a:pt x="484719" y="652785"/>
                </a:lnTo>
                <a:lnTo>
                  <a:pt x="480122" y="629503"/>
                </a:lnTo>
                <a:lnTo>
                  <a:pt x="467518" y="610671"/>
                </a:lnTo>
                <a:lnTo>
                  <a:pt x="448685" y="598066"/>
                </a:lnTo>
                <a:lnTo>
                  <a:pt x="425405" y="593469"/>
                </a:lnTo>
                <a:close/>
              </a:path>
              <a:path w="949325" h="712470">
                <a:moveTo>
                  <a:pt x="781294" y="593469"/>
                </a:moveTo>
                <a:lnTo>
                  <a:pt x="758013" y="598066"/>
                </a:lnTo>
                <a:lnTo>
                  <a:pt x="739180" y="610671"/>
                </a:lnTo>
                <a:lnTo>
                  <a:pt x="726576" y="629503"/>
                </a:lnTo>
                <a:lnTo>
                  <a:pt x="721979" y="652785"/>
                </a:lnTo>
                <a:lnTo>
                  <a:pt x="726576" y="676066"/>
                </a:lnTo>
                <a:lnTo>
                  <a:pt x="739180" y="694898"/>
                </a:lnTo>
                <a:lnTo>
                  <a:pt x="758013" y="707503"/>
                </a:lnTo>
                <a:lnTo>
                  <a:pt x="781294" y="712100"/>
                </a:lnTo>
                <a:lnTo>
                  <a:pt x="804575" y="707503"/>
                </a:lnTo>
                <a:lnTo>
                  <a:pt x="823408" y="694898"/>
                </a:lnTo>
                <a:lnTo>
                  <a:pt x="836012" y="676066"/>
                </a:lnTo>
                <a:lnTo>
                  <a:pt x="840609" y="652785"/>
                </a:lnTo>
                <a:lnTo>
                  <a:pt x="836012" y="629503"/>
                </a:lnTo>
                <a:lnTo>
                  <a:pt x="823408" y="610671"/>
                </a:lnTo>
                <a:lnTo>
                  <a:pt x="804575" y="598066"/>
                </a:lnTo>
                <a:lnTo>
                  <a:pt x="781294" y="593469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9391" y="448068"/>
            <a:ext cx="7645400" cy="583565"/>
          </a:xfrm>
          <a:custGeom>
            <a:avLst/>
            <a:gdLst/>
            <a:ahLst/>
            <a:cxnLst/>
            <a:rect l="l" t="t" r="r" b="b"/>
            <a:pathLst>
              <a:path w="7645400" h="583565">
                <a:moveTo>
                  <a:pt x="401411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7221" y="483838"/>
                </a:lnTo>
                <a:lnTo>
                  <a:pt x="107221" y="109902"/>
                </a:lnTo>
                <a:lnTo>
                  <a:pt x="401411" y="109902"/>
                </a:lnTo>
                <a:lnTo>
                  <a:pt x="401411" y="8041"/>
                </a:lnTo>
                <a:close/>
              </a:path>
              <a:path w="7645400" h="583565">
                <a:moveTo>
                  <a:pt x="401411" y="109902"/>
                </a:moveTo>
                <a:lnTo>
                  <a:pt x="294189" y="109902"/>
                </a:lnTo>
                <a:lnTo>
                  <a:pt x="294189" y="483838"/>
                </a:lnTo>
                <a:lnTo>
                  <a:pt x="401411" y="483838"/>
                </a:lnTo>
                <a:lnTo>
                  <a:pt x="401411" y="109902"/>
                </a:lnTo>
                <a:close/>
              </a:path>
              <a:path w="7645400" h="583565">
                <a:moveTo>
                  <a:pt x="663451" y="8041"/>
                </a:moveTo>
                <a:lnTo>
                  <a:pt x="501948" y="8041"/>
                </a:lnTo>
                <a:lnTo>
                  <a:pt x="501948" y="483838"/>
                </a:lnTo>
                <a:lnTo>
                  <a:pt x="608499" y="483838"/>
                </a:lnTo>
                <a:lnTo>
                  <a:pt x="608499" y="333058"/>
                </a:lnTo>
                <a:lnTo>
                  <a:pt x="663451" y="333058"/>
                </a:lnTo>
                <a:lnTo>
                  <a:pt x="709135" y="327420"/>
                </a:lnTo>
                <a:lnTo>
                  <a:pt x="749476" y="311415"/>
                </a:lnTo>
                <a:lnTo>
                  <a:pt x="783154" y="286399"/>
                </a:lnTo>
                <a:lnTo>
                  <a:pt x="808845" y="253733"/>
                </a:lnTo>
                <a:lnTo>
                  <a:pt x="817478" y="233207"/>
                </a:lnTo>
                <a:lnTo>
                  <a:pt x="608499" y="233207"/>
                </a:lnTo>
                <a:lnTo>
                  <a:pt x="608499" y="108562"/>
                </a:lnTo>
                <a:lnTo>
                  <a:pt x="817523" y="108562"/>
                </a:lnTo>
                <a:lnTo>
                  <a:pt x="808845" y="87862"/>
                </a:lnTo>
                <a:lnTo>
                  <a:pt x="783154" y="55034"/>
                </a:lnTo>
                <a:lnTo>
                  <a:pt x="749476" y="29858"/>
                </a:lnTo>
                <a:lnTo>
                  <a:pt x="709135" y="13728"/>
                </a:lnTo>
                <a:lnTo>
                  <a:pt x="663451" y="8041"/>
                </a:lnTo>
                <a:close/>
              </a:path>
              <a:path w="7645400" h="583565">
                <a:moveTo>
                  <a:pt x="817523" y="108562"/>
                </a:moveTo>
                <a:lnTo>
                  <a:pt x="662110" y="108562"/>
                </a:lnTo>
                <a:lnTo>
                  <a:pt x="688486" y="113305"/>
                </a:lnTo>
                <a:lnTo>
                  <a:pt x="709271" y="126404"/>
                </a:lnTo>
                <a:lnTo>
                  <a:pt x="722894" y="146163"/>
                </a:lnTo>
                <a:lnTo>
                  <a:pt x="727784" y="170884"/>
                </a:lnTo>
                <a:lnTo>
                  <a:pt x="722894" y="195323"/>
                </a:lnTo>
                <a:lnTo>
                  <a:pt x="709271" y="215113"/>
                </a:lnTo>
                <a:lnTo>
                  <a:pt x="688486" y="228370"/>
                </a:lnTo>
                <a:lnTo>
                  <a:pt x="662110" y="233207"/>
                </a:lnTo>
                <a:lnTo>
                  <a:pt x="817478" y="233207"/>
                </a:lnTo>
                <a:lnTo>
                  <a:pt x="825230" y="214775"/>
                </a:lnTo>
                <a:lnTo>
                  <a:pt x="830985" y="170884"/>
                </a:lnTo>
                <a:lnTo>
                  <a:pt x="825230" y="126944"/>
                </a:lnTo>
                <a:lnTo>
                  <a:pt x="817523" y="108562"/>
                </a:lnTo>
                <a:close/>
              </a:path>
              <a:path w="7645400" h="583565">
                <a:moveTo>
                  <a:pt x="1118321" y="0"/>
                </a:moveTo>
                <a:lnTo>
                  <a:pt x="1068696" y="5015"/>
                </a:lnTo>
                <a:lnTo>
                  <a:pt x="1022502" y="19392"/>
                </a:lnTo>
                <a:lnTo>
                  <a:pt x="980722" y="42124"/>
                </a:lnTo>
                <a:lnTo>
                  <a:pt x="944337" y="72207"/>
                </a:lnTo>
                <a:lnTo>
                  <a:pt x="914329" y="108635"/>
                </a:lnTo>
                <a:lnTo>
                  <a:pt x="891679" y="150403"/>
                </a:lnTo>
                <a:lnTo>
                  <a:pt x="877369" y="196507"/>
                </a:lnTo>
                <a:lnTo>
                  <a:pt x="872381" y="245940"/>
                </a:lnTo>
                <a:lnTo>
                  <a:pt x="877369" y="295373"/>
                </a:lnTo>
                <a:lnTo>
                  <a:pt x="891679" y="341476"/>
                </a:lnTo>
                <a:lnTo>
                  <a:pt x="914329" y="383245"/>
                </a:lnTo>
                <a:lnTo>
                  <a:pt x="944337" y="419673"/>
                </a:lnTo>
                <a:lnTo>
                  <a:pt x="980722" y="449756"/>
                </a:lnTo>
                <a:lnTo>
                  <a:pt x="1022502" y="472488"/>
                </a:lnTo>
                <a:lnTo>
                  <a:pt x="1068696" y="486864"/>
                </a:lnTo>
                <a:lnTo>
                  <a:pt x="1118321" y="491880"/>
                </a:lnTo>
                <a:lnTo>
                  <a:pt x="1167755" y="486864"/>
                </a:lnTo>
                <a:lnTo>
                  <a:pt x="1213858" y="472488"/>
                </a:lnTo>
                <a:lnTo>
                  <a:pt x="1255626" y="449756"/>
                </a:lnTo>
                <a:lnTo>
                  <a:pt x="1292054" y="419673"/>
                </a:lnTo>
                <a:lnTo>
                  <a:pt x="1317649" y="388679"/>
                </a:lnTo>
                <a:lnTo>
                  <a:pt x="1118321" y="388679"/>
                </a:lnTo>
                <a:lnTo>
                  <a:pt x="1074044" y="381232"/>
                </a:lnTo>
                <a:lnTo>
                  <a:pt x="1035911" y="360630"/>
                </a:lnTo>
                <a:lnTo>
                  <a:pt x="1006044" y="329476"/>
                </a:lnTo>
                <a:lnTo>
                  <a:pt x="986567" y="290378"/>
                </a:lnTo>
                <a:lnTo>
                  <a:pt x="979603" y="245940"/>
                </a:lnTo>
                <a:lnTo>
                  <a:pt x="986567" y="201502"/>
                </a:lnTo>
                <a:lnTo>
                  <a:pt x="1006044" y="162403"/>
                </a:lnTo>
                <a:lnTo>
                  <a:pt x="1035911" y="131250"/>
                </a:lnTo>
                <a:lnTo>
                  <a:pt x="1074044" y="110647"/>
                </a:lnTo>
                <a:lnTo>
                  <a:pt x="1118321" y="103201"/>
                </a:lnTo>
                <a:lnTo>
                  <a:pt x="1317649" y="103201"/>
                </a:lnTo>
                <a:lnTo>
                  <a:pt x="1292054" y="72207"/>
                </a:lnTo>
                <a:lnTo>
                  <a:pt x="1255626" y="42124"/>
                </a:lnTo>
                <a:lnTo>
                  <a:pt x="1213858" y="19392"/>
                </a:lnTo>
                <a:lnTo>
                  <a:pt x="1167755" y="5015"/>
                </a:lnTo>
                <a:lnTo>
                  <a:pt x="1118321" y="0"/>
                </a:lnTo>
                <a:close/>
              </a:path>
              <a:path w="7645400" h="583565">
                <a:moveTo>
                  <a:pt x="1317649" y="103201"/>
                </a:moveTo>
                <a:lnTo>
                  <a:pt x="1118321" y="103201"/>
                </a:lnTo>
                <a:lnTo>
                  <a:pt x="1162272" y="110647"/>
                </a:lnTo>
                <a:lnTo>
                  <a:pt x="1200207" y="131250"/>
                </a:lnTo>
                <a:lnTo>
                  <a:pt x="1229972" y="162403"/>
                </a:lnTo>
                <a:lnTo>
                  <a:pt x="1249411" y="201502"/>
                </a:lnTo>
                <a:lnTo>
                  <a:pt x="1256370" y="245940"/>
                </a:lnTo>
                <a:lnTo>
                  <a:pt x="1249411" y="290378"/>
                </a:lnTo>
                <a:lnTo>
                  <a:pt x="1229972" y="329476"/>
                </a:lnTo>
                <a:lnTo>
                  <a:pt x="1200207" y="360630"/>
                </a:lnTo>
                <a:lnTo>
                  <a:pt x="1162272" y="381232"/>
                </a:lnTo>
                <a:lnTo>
                  <a:pt x="1118321" y="388679"/>
                </a:lnTo>
                <a:lnTo>
                  <a:pt x="1317649" y="388679"/>
                </a:lnTo>
                <a:lnTo>
                  <a:pt x="1322137" y="383245"/>
                </a:lnTo>
                <a:lnTo>
                  <a:pt x="1344870" y="341476"/>
                </a:lnTo>
                <a:lnTo>
                  <a:pt x="1359246" y="295373"/>
                </a:lnTo>
                <a:lnTo>
                  <a:pt x="1364262" y="245940"/>
                </a:lnTo>
                <a:lnTo>
                  <a:pt x="1359246" y="196507"/>
                </a:lnTo>
                <a:lnTo>
                  <a:pt x="1344870" y="150403"/>
                </a:lnTo>
                <a:lnTo>
                  <a:pt x="1322137" y="108635"/>
                </a:lnTo>
                <a:lnTo>
                  <a:pt x="1317649" y="103201"/>
                </a:lnTo>
                <a:close/>
              </a:path>
              <a:path w="7645400" h="583565">
                <a:moveTo>
                  <a:pt x="1877681" y="381978"/>
                </a:moveTo>
                <a:lnTo>
                  <a:pt x="1394512" y="381978"/>
                </a:lnTo>
                <a:lnTo>
                  <a:pt x="1394512" y="583018"/>
                </a:lnTo>
                <a:lnTo>
                  <a:pt x="1490331" y="583018"/>
                </a:lnTo>
                <a:lnTo>
                  <a:pt x="1490331" y="483838"/>
                </a:lnTo>
                <a:lnTo>
                  <a:pt x="1877681" y="483838"/>
                </a:lnTo>
                <a:lnTo>
                  <a:pt x="1877681" y="381978"/>
                </a:lnTo>
                <a:close/>
              </a:path>
              <a:path w="7645400" h="583565">
                <a:moveTo>
                  <a:pt x="1877681" y="483838"/>
                </a:moveTo>
                <a:lnTo>
                  <a:pt x="1781841" y="483838"/>
                </a:lnTo>
                <a:lnTo>
                  <a:pt x="1781841" y="583018"/>
                </a:lnTo>
                <a:lnTo>
                  <a:pt x="1877681" y="583018"/>
                </a:lnTo>
                <a:lnTo>
                  <a:pt x="1877681" y="483838"/>
                </a:lnTo>
                <a:close/>
              </a:path>
              <a:path w="7645400" h="583565">
                <a:moveTo>
                  <a:pt x="1816028" y="8041"/>
                </a:moveTo>
                <a:lnTo>
                  <a:pt x="1462866" y="8041"/>
                </a:lnTo>
                <a:lnTo>
                  <a:pt x="1462866" y="254651"/>
                </a:lnTo>
                <a:lnTo>
                  <a:pt x="1457870" y="315823"/>
                </a:lnTo>
                <a:lnTo>
                  <a:pt x="1444516" y="355005"/>
                </a:lnTo>
                <a:lnTo>
                  <a:pt x="1425256" y="375842"/>
                </a:lnTo>
                <a:lnTo>
                  <a:pt x="1402543" y="381978"/>
                </a:lnTo>
                <a:lnTo>
                  <a:pt x="1545952" y="381978"/>
                </a:lnTo>
                <a:lnTo>
                  <a:pt x="1556794" y="357696"/>
                </a:lnTo>
                <a:lnTo>
                  <a:pt x="1564301" y="330963"/>
                </a:lnTo>
                <a:lnTo>
                  <a:pt x="1568665" y="300085"/>
                </a:lnTo>
                <a:lnTo>
                  <a:pt x="1570077" y="263363"/>
                </a:lnTo>
                <a:lnTo>
                  <a:pt x="1570077" y="109902"/>
                </a:lnTo>
                <a:lnTo>
                  <a:pt x="1816028" y="109902"/>
                </a:lnTo>
                <a:lnTo>
                  <a:pt x="1816028" y="8041"/>
                </a:lnTo>
                <a:close/>
              </a:path>
              <a:path w="7645400" h="583565">
                <a:moveTo>
                  <a:pt x="1816028" y="109902"/>
                </a:moveTo>
                <a:lnTo>
                  <a:pt x="1708796" y="109902"/>
                </a:lnTo>
                <a:lnTo>
                  <a:pt x="1708796" y="381978"/>
                </a:lnTo>
                <a:lnTo>
                  <a:pt x="1816028" y="381978"/>
                </a:lnTo>
                <a:lnTo>
                  <a:pt x="1816028" y="109902"/>
                </a:lnTo>
                <a:close/>
              </a:path>
              <a:path w="7645400" h="583565">
                <a:moveTo>
                  <a:pt x="1967447" y="388009"/>
                </a:moveTo>
                <a:lnTo>
                  <a:pt x="1967447" y="487189"/>
                </a:lnTo>
                <a:lnTo>
                  <a:pt x="1981006" y="489336"/>
                </a:lnTo>
                <a:lnTo>
                  <a:pt x="1993998" y="490791"/>
                </a:lnTo>
                <a:lnTo>
                  <a:pt x="2008625" y="491618"/>
                </a:lnTo>
                <a:lnTo>
                  <a:pt x="2027090" y="491880"/>
                </a:lnTo>
                <a:lnTo>
                  <a:pt x="2069823" y="487178"/>
                </a:lnTo>
                <a:lnTo>
                  <a:pt x="2107119" y="472602"/>
                </a:lnTo>
                <a:lnTo>
                  <a:pt x="2140137" y="447442"/>
                </a:lnTo>
                <a:lnTo>
                  <a:pt x="2170032" y="410992"/>
                </a:lnTo>
                <a:lnTo>
                  <a:pt x="2181737" y="390689"/>
                </a:lnTo>
                <a:lnTo>
                  <a:pt x="2011676" y="390689"/>
                </a:lnTo>
                <a:lnTo>
                  <a:pt x="2000236" y="390459"/>
                </a:lnTo>
                <a:lnTo>
                  <a:pt x="1988549" y="389852"/>
                </a:lnTo>
                <a:lnTo>
                  <a:pt x="1977368" y="388993"/>
                </a:lnTo>
                <a:lnTo>
                  <a:pt x="1967447" y="388009"/>
                </a:lnTo>
                <a:close/>
              </a:path>
              <a:path w="7645400" h="583565">
                <a:moveTo>
                  <a:pt x="2012336" y="8041"/>
                </a:moveTo>
                <a:lnTo>
                  <a:pt x="1890382" y="8041"/>
                </a:lnTo>
                <a:lnTo>
                  <a:pt x="2074659" y="364554"/>
                </a:lnTo>
                <a:lnTo>
                  <a:pt x="2060577" y="378250"/>
                </a:lnTo>
                <a:lnTo>
                  <a:pt x="2045429" y="386166"/>
                </a:lnTo>
                <a:lnTo>
                  <a:pt x="2029151" y="389810"/>
                </a:lnTo>
                <a:lnTo>
                  <a:pt x="2011676" y="390689"/>
                </a:lnTo>
                <a:lnTo>
                  <a:pt x="2181737" y="390689"/>
                </a:lnTo>
                <a:lnTo>
                  <a:pt x="2197964" y="362544"/>
                </a:lnTo>
                <a:lnTo>
                  <a:pt x="2256159" y="245940"/>
                </a:lnTo>
                <a:lnTo>
                  <a:pt x="2136311" y="245940"/>
                </a:lnTo>
                <a:lnTo>
                  <a:pt x="2012336" y="8041"/>
                </a:lnTo>
                <a:close/>
              </a:path>
              <a:path w="7645400" h="583565">
                <a:moveTo>
                  <a:pt x="2374891" y="8041"/>
                </a:moveTo>
                <a:lnTo>
                  <a:pt x="2252926" y="8041"/>
                </a:lnTo>
                <a:lnTo>
                  <a:pt x="2136311" y="245940"/>
                </a:lnTo>
                <a:lnTo>
                  <a:pt x="2256159" y="245940"/>
                </a:lnTo>
                <a:lnTo>
                  <a:pt x="2374891" y="8041"/>
                </a:lnTo>
                <a:close/>
              </a:path>
              <a:path w="7645400" h="583565">
                <a:moveTo>
                  <a:pt x="2525964" y="8041"/>
                </a:moveTo>
                <a:lnTo>
                  <a:pt x="2420083" y="8041"/>
                </a:lnTo>
                <a:lnTo>
                  <a:pt x="2420083" y="483838"/>
                </a:lnTo>
                <a:lnTo>
                  <a:pt x="2525964" y="483838"/>
                </a:lnTo>
                <a:lnTo>
                  <a:pt x="2525964" y="270735"/>
                </a:lnTo>
                <a:lnTo>
                  <a:pt x="2661719" y="270735"/>
                </a:lnTo>
                <a:lnTo>
                  <a:pt x="2630506" y="236558"/>
                </a:lnTo>
                <a:lnTo>
                  <a:pt x="2654717" y="207072"/>
                </a:lnTo>
                <a:lnTo>
                  <a:pt x="2525964" y="207072"/>
                </a:lnTo>
                <a:lnTo>
                  <a:pt x="2525964" y="8041"/>
                </a:lnTo>
                <a:close/>
              </a:path>
              <a:path w="7645400" h="583565">
                <a:moveTo>
                  <a:pt x="2661719" y="270735"/>
                </a:moveTo>
                <a:lnTo>
                  <a:pt x="2525964" y="270735"/>
                </a:lnTo>
                <a:lnTo>
                  <a:pt x="2719634" y="483838"/>
                </a:lnTo>
                <a:lnTo>
                  <a:pt x="2856342" y="483838"/>
                </a:lnTo>
                <a:lnTo>
                  <a:pt x="2661719" y="270735"/>
                </a:lnTo>
                <a:close/>
              </a:path>
              <a:path w="7645400" h="583565">
                <a:moveTo>
                  <a:pt x="3082304" y="109902"/>
                </a:moveTo>
                <a:lnTo>
                  <a:pt x="2975092" y="109902"/>
                </a:lnTo>
                <a:lnTo>
                  <a:pt x="2975092" y="483838"/>
                </a:lnTo>
                <a:lnTo>
                  <a:pt x="3082304" y="483838"/>
                </a:lnTo>
                <a:lnTo>
                  <a:pt x="3082304" y="109902"/>
                </a:lnTo>
                <a:close/>
              </a:path>
              <a:path w="7645400" h="583565">
                <a:moveTo>
                  <a:pt x="2818144" y="8041"/>
                </a:moveTo>
                <a:lnTo>
                  <a:pt x="2687467" y="8041"/>
                </a:lnTo>
                <a:lnTo>
                  <a:pt x="2525964" y="207072"/>
                </a:lnTo>
                <a:lnTo>
                  <a:pt x="2654717" y="207072"/>
                </a:lnTo>
                <a:lnTo>
                  <a:pt x="2818144" y="8041"/>
                </a:lnTo>
                <a:close/>
              </a:path>
              <a:path w="7645400" h="583565">
                <a:moveTo>
                  <a:pt x="3204939" y="8041"/>
                </a:moveTo>
                <a:lnTo>
                  <a:pt x="2853787" y="8041"/>
                </a:lnTo>
                <a:lnTo>
                  <a:pt x="2853787" y="109902"/>
                </a:lnTo>
                <a:lnTo>
                  <a:pt x="3204939" y="109902"/>
                </a:lnTo>
                <a:lnTo>
                  <a:pt x="3204939" y="8041"/>
                </a:lnTo>
                <a:close/>
              </a:path>
              <a:path w="7645400" h="583565">
                <a:moveTo>
                  <a:pt x="3630077" y="8041"/>
                </a:moveTo>
                <a:lnTo>
                  <a:pt x="3533578" y="8041"/>
                </a:lnTo>
                <a:lnTo>
                  <a:pt x="3329856" y="483838"/>
                </a:lnTo>
                <a:lnTo>
                  <a:pt x="3441099" y="483838"/>
                </a:lnTo>
                <a:lnTo>
                  <a:pt x="3483318" y="383318"/>
                </a:lnTo>
                <a:lnTo>
                  <a:pt x="3790759" y="383318"/>
                </a:lnTo>
                <a:lnTo>
                  <a:pt x="3751163" y="290839"/>
                </a:lnTo>
                <a:lnTo>
                  <a:pt x="3522185" y="290839"/>
                </a:lnTo>
                <a:lnTo>
                  <a:pt x="3581828" y="147430"/>
                </a:lnTo>
                <a:lnTo>
                  <a:pt x="3689759" y="147430"/>
                </a:lnTo>
                <a:lnTo>
                  <a:pt x="3630077" y="8041"/>
                </a:lnTo>
                <a:close/>
              </a:path>
              <a:path w="7645400" h="583565">
                <a:moveTo>
                  <a:pt x="3790759" y="383318"/>
                </a:moveTo>
                <a:lnTo>
                  <a:pt x="3680338" y="383318"/>
                </a:lnTo>
                <a:lnTo>
                  <a:pt x="3722556" y="483838"/>
                </a:lnTo>
                <a:lnTo>
                  <a:pt x="3833799" y="483838"/>
                </a:lnTo>
                <a:lnTo>
                  <a:pt x="3790759" y="383318"/>
                </a:lnTo>
                <a:close/>
              </a:path>
              <a:path w="7645400" h="583565">
                <a:moveTo>
                  <a:pt x="3689759" y="147430"/>
                </a:moveTo>
                <a:lnTo>
                  <a:pt x="3581828" y="147430"/>
                </a:lnTo>
                <a:lnTo>
                  <a:pt x="3641470" y="290839"/>
                </a:lnTo>
                <a:lnTo>
                  <a:pt x="3751163" y="290839"/>
                </a:lnTo>
                <a:lnTo>
                  <a:pt x="3689759" y="147430"/>
                </a:lnTo>
                <a:close/>
              </a:path>
              <a:path w="7645400" h="583565">
                <a:moveTo>
                  <a:pt x="4080922" y="0"/>
                </a:moveTo>
                <a:lnTo>
                  <a:pt x="4031297" y="5015"/>
                </a:lnTo>
                <a:lnTo>
                  <a:pt x="3985103" y="19392"/>
                </a:lnTo>
                <a:lnTo>
                  <a:pt x="3943323" y="42124"/>
                </a:lnTo>
                <a:lnTo>
                  <a:pt x="3906938" y="72207"/>
                </a:lnTo>
                <a:lnTo>
                  <a:pt x="3876919" y="108656"/>
                </a:lnTo>
                <a:lnTo>
                  <a:pt x="3854280" y="150403"/>
                </a:lnTo>
                <a:lnTo>
                  <a:pt x="3839970" y="196507"/>
                </a:lnTo>
                <a:lnTo>
                  <a:pt x="3834982" y="245940"/>
                </a:lnTo>
                <a:lnTo>
                  <a:pt x="3839970" y="295373"/>
                </a:lnTo>
                <a:lnTo>
                  <a:pt x="3854280" y="341476"/>
                </a:lnTo>
                <a:lnTo>
                  <a:pt x="3876930" y="383245"/>
                </a:lnTo>
                <a:lnTo>
                  <a:pt x="3906938" y="419673"/>
                </a:lnTo>
                <a:lnTo>
                  <a:pt x="3943323" y="449756"/>
                </a:lnTo>
                <a:lnTo>
                  <a:pt x="3985103" y="472488"/>
                </a:lnTo>
                <a:lnTo>
                  <a:pt x="4031297" y="486864"/>
                </a:lnTo>
                <a:lnTo>
                  <a:pt x="4080922" y="491880"/>
                </a:lnTo>
                <a:lnTo>
                  <a:pt x="4129005" y="487695"/>
                </a:lnTo>
                <a:lnTo>
                  <a:pt x="4173605" y="475598"/>
                </a:lnTo>
                <a:lnTo>
                  <a:pt x="4214033" y="456279"/>
                </a:lnTo>
                <a:lnTo>
                  <a:pt x="4249604" y="430426"/>
                </a:lnTo>
                <a:lnTo>
                  <a:pt x="4279628" y="398728"/>
                </a:lnTo>
                <a:lnTo>
                  <a:pt x="4286115" y="388679"/>
                </a:lnTo>
                <a:lnTo>
                  <a:pt x="4080922" y="388679"/>
                </a:lnTo>
                <a:lnTo>
                  <a:pt x="4036650" y="381232"/>
                </a:lnTo>
                <a:lnTo>
                  <a:pt x="3998520" y="360630"/>
                </a:lnTo>
                <a:lnTo>
                  <a:pt x="3968655" y="329476"/>
                </a:lnTo>
                <a:lnTo>
                  <a:pt x="3949179" y="290378"/>
                </a:lnTo>
                <a:lnTo>
                  <a:pt x="3942215" y="245940"/>
                </a:lnTo>
                <a:lnTo>
                  <a:pt x="3949179" y="201502"/>
                </a:lnTo>
                <a:lnTo>
                  <a:pt x="3968655" y="162403"/>
                </a:lnTo>
                <a:lnTo>
                  <a:pt x="3998520" y="131250"/>
                </a:lnTo>
                <a:lnTo>
                  <a:pt x="4036650" y="110647"/>
                </a:lnTo>
                <a:lnTo>
                  <a:pt x="4080922" y="103201"/>
                </a:lnTo>
                <a:lnTo>
                  <a:pt x="4286115" y="103201"/>
                </a:lnTo>
                <a:lnTo>
                  <a:pt x="4279628" y="93152"/>
                </a:lnTo>
                <a:lnTo>
                  <a:pt x="4249604" y="61454"/>
                </a:lnTo>
                <a:lnTo>
                  <a:pt x="4214033" y="35601"/>
                </a:lnTo>
                <a:lnTo>
                  <a:pt x="4173605" y="16281"/>
                </a:lnTo>
                <a:lnTo>
                  <a:pt x="4129005" y="4185"/>
                </a:lnTo>
                <a:lnTo>
                  <a:pt x="4080922" y="0"/>
                </a:lnTo>
                <a:close/>
              </a:path>
              <a:path w="7645400" h="583565">
                <a:moveTo>
                  <a:pt x="4209589" y="310943"/>
                </a:moveTo>
                <a:lnTo>
                  <a:pt x="4186565" y="343162"/>
                </a:lnTo>
                <a:lnTo>
                  <a:pt x="4157573" y="367653"/>
                </a:lnTo>
                <a:lnTo>
                  <a:pt x="4122423" y="383224"/>
                </a:lnTo>
                <a:lnTo>
                  <a:pt x="4080922" y="388679"/>
                </a:lnTo>
                <a:lnTo>
                  <a:pt x="4286115" y="388679"/>
                </a:lnTo>
                <a:lnTo>
                  <a:pt x="4303418" y="361874"/>
                </a:lnTo>
                <a:lnTo>
                  <a:pt x="4209589" y="310943"/>
                </a:lnTo>
                <a:close/>
              </a:path>
              <a:path w="7645400" h="583565">
                <a:moveTo>
                  <a:pt x="4286115" y="103201"/>
                </a:moveTo>
                <a:lnTo>
                  <a:pt x="4080922" y="103201"/>
                </a:lnTo>
                <a:lnTo>
                  <a:pt x="4122423" y="108656"/>
                </a:lnTo>
                <a:lnTo>
                  <a:pt x="4157573" y="124226"/>
                </a:lnTo>
                <a:lnTo>
                  <a:pt x="4186565" y="148717"/>
                </a:lnTo>
                <a:lnTo>
                  <a:pt x="4209589" y="180936"/>
                </a:lnTo>
                <a:lnTo>
                  <a:pt x="4303418" y="130006"/>
                </a:lnTo>
                <a:lnTo>
                  <a:pt x="4286115" y="103201"/>
                </a:lnTo>
                <a:close/>
              </a:path>
              <a:path w="7645400" h="583565">
                <a:moveTo>
                  <a:pt x="4584834" y="0"/>
                </a:moveTo>
                <a:lnTo>
                  <a:pt x="4535208" y="5015"/>
                </a:lnTo>
                <a:lnTo>
                  <a:pt x="4489015" y="19392"/>
                </a:lnTo>
                <a:lnTo>
                  <a:pt x="4447235" y="42124"/>
                </a:lnTo>
                <a:lnTo>
                  <a:pt x="4410849" y="72207"/>
                </a:lnTo>
                <a:lnTo>
                  <a:pt x="4380841" y="108635"/>
                </a:lnTo>
                <a:lnTo>
                  <a:pt x="4358191" y="150403"/>
                </a:lnTo>
                <a:lnTo>
                  <a:pt x="4343882" y="196507"/>
                </a:lnTo>
                <a:lnTo>
                  <a:pt x="4338894" y="245940"/>
                </a:lnTo>
                <a:lnTo>
                  <a:pt x="4343882" y="295373"/>
                </a:lnTo>
                <a:lnTo>
                  <a:pt x="4358191" y="341476"/>
                </a:lnTo>
                <a:lnTo>
                  <a:pt x="4380841" y="383245"/>
                </a:lnTo>
                <a:lnTo>
                  <a:pt x="4410849" y="419673"/>
                </a:lnTo>
                <a:lnTo>
                  <a:pt x="4447235" y="449756"/>
                </a:lnTo>
                <a:lnTo>
                  <a:pt x="4489015" y="472488"/>
                </a:lnTo>
                <a:lnTo>
                  <a:pt x="4535208" y="486864"/>
                </a:lnTo>
                <a:lnTo>
                  <a:pt x="4584834" y="491880"/>
                </a:lnTo>
                <a:lnTo>
                  <a:pt x="4634270" y="486864"/>
                </a:lnTo>
                <a:lnTo>
                  <a:pt x="4680376" y="472488"/>
                </a:lnTo>
                <a:lnTo>
                  <a:pt x="4722146" y="449756"/>
                </a:lnTo>
                <a:lnTo>
                  <a:pt x="4758576" y="419673"/>
                </a:lnTo>
                <a:lnTo>
                  <a:pt x="4784171" y="388679"/>
                </a:lnTo>
                <a:lnTo>
                  <a:pt x="4584834" y="388679"/>
                </a:lnTo>
                <a:lnTo>
                  <a:pt x="4540562" y="381232"/>
                </a:lnTo>
                <a:lnTo>
                  <a:pt x="4502431" y="360630"/>
                </a:lnTo>
                <a:lnTo>
                  <a:pt x="4472566" y="329476"/>
                </a:lnTo>
                <a:lnTo>
                  <a:pt x="4453090" y="290378"/>
                </a:lnTo>
                <a:lnTo>
                  <a:pt x="4446126" y="245940"/>
                </a:lnTo>
                <a:lnTo>
                  <a:pt x="4453090" y="201502"/>
                </a:lnTo>
                <a:lnTo>
                  <a:pt x="4472566" y="162403"/>
                </a:lnTo>
                <a:lnTo>
                  <a:pt x="4502431" y="131250"/>
                </a:lnTo>
                <a:lnTo>
                  <a:pt x="4540562" y="110647"/>
                </a:lnTo>
                <a:lnTo>
                  <a:pt x="4584834" y="103201"/>
                </a:lnTo>
                <a:lnTo>
                  <a:pt x="4784172" y="103201"/>
                </a:lnTo>
                <a:lnTo>
                  <a:pt x="4758576" y="72207"/>
                </a:lnTo>
                <a:lnTo>
                  <a:pt x="4722146" y="42124"/>
                </a:lnTo>
                <a:lnTo>
                  <a:pt x="4680376" y="19392"/>
                </a:lnTo>
                <a:lnTo>
                  <a:pt x="4634270" y="5015"/>
                </a:lnTo>
                <a:lnTo>
                  <a:pt x="4584834" y="0"/>
                </a:lnTo>
                <a:close/>
              </a:path>
              <a:path w="7645400" h="583565">
                <a:moveTo>
                  <a:pt x="4784172" y="103201"/>
                </a:moveTo>
                <a:lnTo>
                  <a:pt x="4584834" y="103201"/>
                </a:lnTo>
                <a:lnTo>
                  <a:pt x="4628788" y="110647"/>
                </a:lnTo>
                <a:lnTo>
                  <a:pt x="4666724" y="131250"/>
                </a:lnTo>
                <a:lnTo>
                  <a:pt x="4696487" y="162403"/>
                </a:lnTo>
                <a:lnTo>
                  <a:pt x="4715924" y="201502"/>
                </a:lnTo>
                <a:lnTo>
                  <a:pt x="4722882" y="245940"/>
                </a:lnTo>
                <a:lnTo>
                  <a:pt x="4715924" y="290378"/>
                </a:lnTo>
                <a:lnTo>
                  <a:pt x="4696487" y="329476"/>
                </a:lnTo>
                <a:lnTo>
                  <a:pt x="4666724" y="360630"/>
                </a:lnTo>
                <a:lnTo>
                  <a:pt x="4628788" y="381232"/>
                </a:lnTo>
                <a:lnTo>
                  <a:pt x="4584834" y="388679"/>
                </a:lnTo>
                <a:lnTo>
                  <a:pt x="4784171" y="388679"/>
                </a:lnTo>
                <a:lnTo>
                  <a:pt x="4788659" y="383245"/>
                </a:lnTo>
                <a:lnTo>
                  <a:pt x="4811392" y="341476"/>
                </a:lnTo>
                <a:lnTo>
                  <a:pt x="4825769" y="295373"/>
                </a:lnTo>
                <a:lnTo>
                  <a:pt x="4830784" y="245940"/>
                </a:lnTo>
                <a:lnTo>
                  <a:pt x="4825769" y="196507"/>
                </a:lnTo>
                <a:lnTo>
                  <a:pt x="4811392" y="150403"/>
                </a:lnTo>
                <a:lnTo>
                  <a:pt x="4788659" y="108635"/>
                </a:lnTo>
                <a:lnTo>
                  <a:pt x="4784172" y="103201"/>
                </a:lnTo>
                <a:close/>
              </a:path>
              <a:path w="7645400" h="583565">
                <a:moveTo>
                  <a:pt x="5005491" y="8041"/>
                </a:moveTo>
                <a:lnTo>
                  <a:pt x="4898939" y="8041"/>
                </a:lnTo>
                <a:lnTo>
                  <a:pt x="4898939" y="295530"/>
                </a:lnTo>
                <a:lnTo>
                  <a:pt x="4903765" y="343754"/>
                </a:lnTo>
                <a:lnTo>
                  <a:pt x="4917688" y="386329"/>
                </a:lnTo>
                <a:lnTo>
                  <a:pt x="4939874" y="422608"/>
                </a:lnTo>
                <a:lnTo>
                  <a:pt x="4969493" y="451947"/>
                </a:lnTo>
                <a:lnTo>
                  <a:pt x="5005712" y="473702"/>
                </a:lnTo>
                <a:lnTo>
                  <a:pt x="5047698" y="487228"/>
                </a:lnTo>
                <a:lnTo>
                  <a:pt x="5094619" y="491880"/>
                </a:lnTo>
                <a:lnTo>
                  <a:pt x="5141330" y="487228"/>
                </a:lnTo>
                <a:lnTo>
                  <a:pt x="5183234" y="473702"/>
                </a:lnTo>
                <a:lnTo>
                  <a:pt x="5219464" y="451947"/>
                </a:lnTo>
                <a:lnTo>
                  <a:pt x="5249153" y="422608"/>
                </a:lnTo>
                <a:lnTo>
                  <a:pt x="5269990" y="388679"/>
                </a:lnTo>
                <a:lnTo>
                  <a:pt x="5094619" y="388679"/>
                </a:lnTo>
                <a:lnTo>
                  <a:pt x="5058359" y="382344"/>
                </a:lnTo>
                <a:lnTo>
                  <a:pt x="5030202" y="364135"/>
                </a:lnTo>
                <a:lnTo>
                  <a:pt x="5011973" y="335246"/>
                </a:lnTo>
                <a:lnTo>
                  <a:pt x="5005491" y="296870"/>
                </a:lnTo>
                <a:lnTo>
                  <a:pt x="5005491" y="8041"/>
                </a:lnTo>
                <a:close/>
              </a:path>
              <a:path w="7645400" h="583565">
                <a:moveTo>
                  <a:pt x="5290299" y="8041"/>
                </a:moveTo>
                <a:lnTo>
                  <a:pt x="5183747" y="8041"/>
                </a:lnTo>
                <a:lnTo>
                  <a:pt x="5183747" y="296870"/>
                </a:lnTo>
                <a:lnTo>
                  <a:pt x="5177266" y="335246"/>
                </a:lnTo>
                <a:lnTo>
                  <a:pt x="5159036" y="364135"/>
                </a:lnTo>
                <a:lnTo>
                  <a:pt x="5130880" y="382344"/>
                </a:lnTo>
                <a:lnTo>
                  <a:pt x="5094619" y="388679"/>
                </a:lnTo>
                <a:lnTo>
                  <a:pt x="5269990" y="388679"/>
                </a:lnTo>
                <a:lnTo>
                  <a:pt x="5271434" y="386329"/>
                </a:lnTo>
                <a:lnTo>
                  <a:pt x="5285438" y="343754"/>
                </a:lnTo>
                <a:lnTo>
                  <a:pt x="5290299" y="295530"/>
                </a:lnTo>
                <a:lnTo>
                  <a:pt x="5290299" y="8041"/>
                </a:lnTo>
                <a:close/>
              </a:path>
              <a:path w="7645400" h="583565">
                <a:moveTo>
                  <a:pt x="5432881" y="337749"/>
                </a:moveTo>
                <a:lnTo>
                  <a:pt x="5351135" y="406773"/>
                </a:lnTo>
                <a:lnTo>
                  <a:pt x="5383668" y="442688"/>
                </a:lnTo>
                <a:lnTo>
                  <a:pt x="5424932" y="469430"/>
                </a:lnTo>
                <a:lnTo>
                  <a:pt x="5473357" y="486121"/>
                </a:lnTo>
                <a:lnTo>
                  <a:pt x="5527370" y="491880"/>
                </a:lnTo>
                <a:lnTo>
                  <a:pt x="5583612" y="484916"/>
                </a:lnTo>
                <a:lnTo>
                  <a:pt x="5630523" y="465117"/>
                </a:lnTo>
                <a:lnTo>
                  <a:pt x="5666335" y="434125"/>
                </a:lnTo>
                <a:lnTo>
                  <a:pt x="5689282" y="393579"/>
                </a:lnTo>
                <a:lnTo>
                  <a:pt x="5689548" y="392030"/>
                </a:lnTo>
                <a:lnTo>
                  <a:pt x="5531402" y="392030"/>
                </a:lnTo>
                <a:lnTo>
                  <a:pt x="5504512" y="388354"/>
                </a:lnTo>
                <a:lnTo>
                  <a:pt x="5477622" y="377706"/>
                </a:lnTo>
                <a:lnTo>
                  <a:pt x="5452991" y="360648"/>
                </a:lnTo>
                <a:lnTo>
                  <a:pt x="5432881" y="337749"/>
                </a:lnTo>
                <a:close/>
              </a:path>
              <a:path w="7645400" h="583565">
                <a:moveTo>
                  <a:pt x="5533402" y="0"/>
                </a:moveTo>
                <a:lnTo>
                  <a:pt x="5479789" y="6385"/>
                </a:lnTo>
                <a:lnTo>
                  <a:pt x="5434505" y="25025"/>
                </a:lnTo>
                <a:lnTo>
                  <a:pt x="5399608" y="55149"/>
                </a:lnTo>
                <a:lnTo>
                  <a:pt x="5377159" y="95985"/>
                </a:lnTo>
                <a:lnTo>
                  <a:pt x="5369218" y="146759"/>
                </a:lnTo>
                <a:lnTo>
                  <a:pt x="5377124" y="191973"/>
                </a:lnTo>
                <a:lnTo>
                  <a:pt x="5400296" y="230024"/>
                </a:lnTo>
                <a:lnTo>
                  <a:pt x="5437918" y="260787"/>
                </a:lnTo>
                <a:lnTo>
                  <a:pt x="5489173" y="284137"/>
                </a:lnTo>
                <a:lnTo>
                  <a:pt x="5522680" y="295530"/>
                </a:lnTo>
                <a:lnTo>
                  <a:pt x="5553118" y="307823"/>
                </a:lnTo>
                <a:lnTo>
                  <a:pt x="5573694" y="320995"/>
                </a:lnTo>
                <a:lnTo>
                  <a:pt x="5585348" y="335675"/>
                </a:lnTo>
                <a:lnTo>
                  <a:pt x="5589023" y="352492"/>
                </a:lnTo>
                <a:lnTo>
                  <a:pt x="5585013" y="368282"/>
                </a:lnTo>
                <a:lnTo>
                  <a:pt x="5573527" y="380805"/>
                </a:lnTo>
                <a:lnTo>
                  <a:pt x="5555385" y="389056"/>
                </a:lnTo>
                <a:lnTo>
                  <a:pt x="5531402" y="392030"/>
                </a:lnTo>
                <a:lnTo>
                  <a:pt x="5689548" y="392030"/>
                </a:lnTo>
                <a:lnTo>
                  <a:pt x="5697596" y="345120"/>
                </a:lnTo>
                <a:lnTo>
                  <a:pt x="5689884" y="296158"/>
                </a:lnTo>
                <a:lnTo>
                  <a:pt x="5667099" y="256494"/>
                </a:lnTo>
                <a:lnTo>
                  <a:pt x="5631246" y="225626"/>
                </a:lnTo>
                <a:lnTo>
                  <a:pt x="5584332" y="203051"/>
                </a:lnTo>
                <a:lnTo>
                  <a:pt x="5550836" y="190988"/>
                </a:lnTo>
                <a:lnTo>
                  <a:pt x="5518108" y="178350"/>
                </a:lnTo>
                <a:lnTo>
                  <a:pt x="5495121" y="166277"/>
                </a:lnTo>
                <a:lnTo>
                  <a:pt x="5481561" y="152822"/>
                </a:lnTo>
                <a:lnTo>
                  <a:pt x="5477110" y="136037"/>
                </a:lnTo>
                <a:lnTo>
                  <a:pt x="5482065" y="119923"/>
                </a:lnTo>
                <a:lnTo>
                  <a:pt x="5495125" y="108645"/>
                </a:lnTo>
                <a:lnTo>
                  <a:pt x="5513589" y="102017"/>
                </a:lnTo>
                <a:lnTo>
                  <a:pt x="5534752" y="99850"/>
                </a:lnTo>
                <a:lnTo>
                  <a:pt x="5654555" y="99850"/>
                </a:lnTo>
                <a:lnTo>
                  <a:pt x="5686863" y="65673"/>
                </a:lnTo>
                <a:lnTo>
                  <a:pt x="5652330" y="35339"/>
                </a:lnTo>
                <a:lnTo>
                  <a:pt x="5615158" y="14994"/>
                </a:lnTo>
                <a:lnTo>
                  <a:pt x="5575474" y="3570"/>
                </a:lnTo>
                <a:lnTo>
                  <a:pt x="5533402" y="0"/>
                </a:lnTo>
                <a:close/>
              </a:path>
              <a:path w="7645400" h="583565">
                <a:moveTo>
                  <a:pt x="5654555" y="99850"/>
                </a:moveTo>
                <a:lnTo>
                  <a:pt x="5534752" y="99850"/>
                </a:lnTo>
                <a:lnTo>
                  <a:pt x="5557244" y="102258"/>
                </a:lnTo>
                <a:lnTo>
                  <a:pt x="5578981" y="109567"/>
                </a:lnTo>
                <a:lnTo>
                  <a:pt x="5599211" y="121902"/>
                </a:lnTo>
                <a:lnTo>
                  <a:pt x="5617179" y="139388"/>
                </a:lnTo>
                <a:lnTo>
                  <a:pt x="5654555" y="99850"/>
                </a:lnTo>
                <a:close/>
              </a:path>
              <a:path w="7645400" h="583565">
                <a:moveTo>
                  <a:pt x="5933599" y="8041"/>
                </a:moveTo>
                <a:lnTo>
                  <a:pt x="5771415" y="8041"/>
                </a:lnTo>
                <a:lnTo>
                  <a:pt x="5771415" y="483838"/>
                </a:lnTo>
                <a:lnTo>
                  <a:pt x="5933599" y="483838"/>
                </a:lnTo>
                <a:lnTo>
                  <a:pt x="5982503" y="479031"/>
                </a:lnTo>
                <a:lnTo>
                  <a:pt x="6028045" y="465232"/>
                </a:lnTo>
                <a:lnTo>
                  <a:pt x="6069251" y="443375"/>
                </a:lnTo>
                <a:lnTo>
                  <a:pt x="6105149" y="414395"/>
                </a:lnTo>
                <a:lnTo>
                  <a:pt x="6129062" y="385998"/>
                </a:lnTo>
                <a:lnTo>
                  <a:pt x="5877978" y="385998"/>
                </a:lnTo>
                <a:lnTo>
                  <a:pt x="5877978" y="105881"/>
                </a:lnTo>
                <a:lnTo>
                  <a:pt x="6129062" y="105881"/>
                </a:lnTo>
                <a:lnTo>
                  <a:pt x="6105149" y="77484"/>
                </a:lnTo>
                <a:lnTo>
                  <a:pt x="6069251" y="48505"/>
                </a:lnTo>
                <a:lnTo>
                  <a:pt x="6028045" y="26648"/>
                </a:lnTo>
                <a:lnTo>
                  <a:pt x="5982503" y="12849"/>
                </a:lnTo>
                <a:lnTo>
                  <a:pt x="5933599" y="8041"/>
                </a:lnTo>
                <a:close/>
              </a:path>
              <a:path w="7645400" h="583565">
                <a:moveTo>
                  <a:pt x="6129062" y="105881"/>
                </a:moveTo>
                <a:lnTo>
                  <a:pt x="5933599" y="105881"/>
                </a:lnTo>
                <a:lnTo>
                  <a:pt x="5978486" y="113113"/>
                </a:lnTo>
                <a:lnTo>
                  <a:pt x="6015749" y="133180"/>
                </a:lnTo>
                <a:lnTo>
                  <a:pt x="6044036" y="163636"/>
                </a:lnTo>
                <a:lnTo>
                  <a:pt x="6061998" y="202038"/>
                </a:lnTo>
                <a:lnTo>
                  <a:pt x="6068286" y="245940"/>
                </a:lnTo>
                <a:lnTo>
                  <a:pt x="6061998" y="289842"/>
                </a:lnTo>
                <a:lnTo>
                  <a:pt x="6044036" y="328243"/>
                </a:lnTo>
                <a:lnTo>
                  <a:pt x="6015749" y="358700"/>
                </a:lnTo>
                <a:lnTo>
                  <a:pt x="5978486" y="378766"/>
                </a:lnTo>
                <a:lnTo>
                  <a:pt x="5933599" y="385998"/>
                </a:lnTo>
                <a:lnTo>
                  <a:pt x="6129062" y="385998"/>
                </a:lnTo>
                <a:lnTo>
                  <a:pt x="6134764" y="379228"/>
                </a:lnTo>
                <a:lnTo>
                  <a:pt x="6157123" y="338806"/>
                </a:lnTo>
                <a:lnTo>
                  <a:pt x="6171252" y="294065"/>
                </a:lnTo>
                <a:lnTo>
                  <a:pt x="6176178" y="245940"/>
                </a:lnTo>
                <a:lnTo>
                  <a:pt x="6171252" y="197814"/>
                </a:lnTo>
                <a:lnTo>
                  <a:pt x="6157123" y="153073"/>
                </a:lnTo>
                <a:lnTo>
                  <a:pt x="6134764" y="112652"/>
                </a:lnTo>
                <a:lnTo>
                  <a:pt x="6129062" y="105881"/>
                </a:lnTo>
                <a:close/>
              </a:path>
              <a:path w="7645400" h="583565">
                <a:moveTo>
                  <a:pt x="6895632" y="0"/>
                </a:moveTo>
                <a:lnTo>
                  <a:pt x="6846007" y="5015"/>
                </a:lnTo>
                <a:lnTo>
                  <a:pt x="6799813" y="19392"/>
                </a:lnTo>
                <a:lnTo>
                  <a:pt x="6758033" y="42124"/>
                </a:lnTo>
                <a:lnTo>
                  <a:pt x="6721648" y="72207"/>
                </a:lnTo>
                <a:lnTo>
                  <a:pt x="6691640" y="108635"/>
                </a:lnTo>
                <a:lnTo>
                  <a:pt x="6668990" y="150403"/>
                </a:lnTo>
                <a:lnTo>
                  <a:pt x="6654680" y="196507"/>
                </a:lnTo>
                <a:lnTo>
                  <a:pt x="6649692" y="245940"/>
                </a:lnTo>
                <a:lnTo>
                  <a:pt x="6654680" y="295373"/>
                </a:lnTo>
                <a:lnTo>
                  <a:pt x="6668990" y="341476"/>
                </a:lnTo>
                <a:lnTo>
                  <a:pt x="6691640" y="383245"/>
                </a:lnTo>
                <a:lnTo>
                  <a:pt x="6721648" y="419673"/>
                </a:lnTo>
                <a:lnTo>
                  <a:pt x="6758033" y="449756"/>
                </a:lnTo>
                <a:lnTo>
                  <a:pt x="6799813" y="472488"/>
                </a:lnTo>
                <a:lnTo>
                  <a:pt x="6846007" y="486864"/>
                </a:lnTo>
                <a:lnTo>
                  <a:pt x="6895632" y="491880"/>
                </a:lnTo>
                <a:lnTo>
                  <a:pt x="6945066" y="486864"/>
                </a:lnTo>
                <a:lnTo>
                  <a:pt x="6991169" y="472488"/>
                </a:lnTo>
                <a:lnTo>
                  <a:pt x="7032937" y="449756"/>
                </a:lnTo>
                <a:lnTo>
                  <a:pt x="7069365" y="419673"/>
                </a:lnTo>
                <a:lnTo>
                  <a:pt x="7094960" y="388679"/>
                </a:lnTo>
                <a:lnTo>
                  <a:pt x="6895632" y="388679"/>
                </a:lnTo>
                <a:lnTo>
                  <a:pt x="6851355" y="381232"/>
                </a:lnTo>
                <a:lnTo>
                  <a:pt x="6813222" y="360630"/>
                </a:lnTo>
                <a:lnTo>
                  <a:pt x="6783355" y="329476"/>
                </a:lnTo>
                <a:lnTo>
                  <a:pt x="6763878" y="290378"/>
                </a:lnTo>
                <a:lnTo>
                  <a:pt x="6756914" y="245940"/>
                </a:lnTo>
                <a:lnTo>
                  <a:pt x="6763878" y="201502"/>
                </a:lnTo>
                <a:lnTo>
                  <a:pt x="6783355" y="162403"/>
                </a:lnTo>
                <a:lnTo>
                  <a:pt x="6813222" y="131250"/>
                </a:lnTo>
                <a:lnTo>
                  <a:pt x="6851355" y="110647"/>
                </a:lnTo>
                <a:lnTo>
                  <a:pt x="6895632" y="103201"/>
                </a:lnTo>
                <a:lnTo>
                  <a:pt x="7094960" y="103201"/>
                </a:lnTo>
                <a:lnTo>
                  <a:pt x="7069365" y="72207"/>
                </a:lnTo>
                <a:lnTo>
                  <a:pt x="7032937" y="42124"/>
                </a:lnTo>
                <a:lnTo>
                  <a:pt x="6991169" y="19392"/>
                </a:lnTo>
                <a:lnTo>
                  <a:pt x="6945066" y="5015"/>
                </a:lnTo>
                <a:lnTo>
                  <a:pt x="6895632" y="0"/>
                </a:lnTo>
                <a:close/>
              </a:path>
              <a:path w="7645400" h="583565">
                <a:moveTo>
                  <a:pt x="6438097" y="8041"/>
                </a:moveTo>
                <a:lnTo>
                  <a:pt x="6250458" y="8041"/>
                </a:lnTo>
                <a:lnTo>
                  <a:pt x="6250458" y="483838"/>
                </a:lnTo>
                <a:lnTo>
                  <a:pt x="6357021" y="483838"/>
                </a:lnTo>
                <a:lnTo>
                  <a:pt x="6357021" y="287488"/>
                </a:lnTo>
                <a:lnTo>
                  <a:pt x="6503126" y="287488"/>
                </a:lnTo>
                <a:lnTo>
                  <a:pt x="6492378" y="274085"/>
                </a:lnTo>
                <a:lnTo>
                  <a:pt x="6532381" y="254547"/>
                </a:lnTo>
                <a:lnTo>
                  <a:pt x="6561573" y="227846"/>
                </a:lnTo>
                <a:lnTo>
                  <a:pt x="6577672" y="197020"/>
                </a:lnTo>
                <a:lnTo>
                  <a:pt x="6357021" y="197020"/>
                </a:lnTo>
                <a:lnTo>
                  <a:pt x="6357021" y="105881"/>
                </a:lnTo>
                <a:lnTo>
                  <a:pt x="6578674" y="105881"/>
                </a:lnTo>
                <a:lnTo>
                  <a:pt x="6559496" y="66809"/>
                </a:lnTo>
                <a:lnTo>
                  <a:pt x="6528789" y="35747"/>
                </a:lnTo>
                <a:lnTo>
                  <a:pt x="6487916" y="15364"/>
                </a:lnTo>
                <a:lnTo>
                  <a:pt x="6438097" y="8041"/>
                </a:lnTo>
                <a:close/>
              </a:path>
              <a:path w="7645400" h="583565">
                <a:moveTo>
                  <a:pt x="6503126" y="287488"/>
                </a:moveTo>
                <a:lnTo>
                  <a:pt x="6374444" y="287488"/>
                </a:lnTo>
                <a:lnTo>
                  <a:pt x="6532596" y="483838"/>
                </a:lnTo>
                <a:lnTo>
                  <a:pt x="6660593" y="483838"/>
                </a:lnTo>
                <a:lnTo>
                  <a:pt x="6503126" y="287488"/>
                </a:lnTo>
                <a:close/>
              </a:path>
              <a:path w="7645400" h="583565">
                <a:moveTo>
                  <a:pt x="7094960" y="103201"/>
                </a:moveTo>
                <a:lnTo>
                  <a:pt x="6895632" y="103201"/>
                </a:lnTo>
                <a:lnTo>
                  <a:pt x="6939583" y="110647"/>
                </a:lnTo>
                <a:lnTo>
                  <a:pt x="6977518" y="131250"/>
                </a:lnTo>
                <a:lnTo>
                  <a:pt x="7007283" y="162403"/>
                </a:lnTo>
                <a:lnTo>
                  <a:pt x="7026722" y="201502"/>
                </a:lnTo>
                <a:lnTo>
                  <a:pt x="7033681" y="245940"/>
                </a:lnTo>
                <a:lnTo>
                  <a:pt x="7026722" y="290378"/>
                </a:lnTo>
                <a:lnTo>
                  <a:pt x="7007283" y="329476"/>
                </a:lnTo>
                <a:lnTo>
                  <a:pt x="6977518" y="360630"/>
                </a:lnTo>
                <a:lnTo>
                  <a:pt x="6939583" y="381232"/>
                </a:lnTo>
                <a:lnTo>
                  <a:pt x="6895632" y="388679"/>
                </a:lnTo>
                <a:lnTo>
                  <a:pt x="7094960" y="388679"/>
                </a:lnTo>
                <a:lnTo>
                  <a:pt x="7099448" y="383245"/>
                </a:lnTo>
                <a:lnTo>
                  <a:pt x="7122181" y="341476"/>
                </a:lnTo>
                <a:lnTo>
                  <a:pt x="7136557" y="295373"/>
                </a:lnTo>
                <a:lnTo>
                  <a:pt x="7141573" y="245940"/>
                </a:lnTo>
                <a:lnTo>
                  <a:pt x="7136557" y="196507"/>
                </a:lnTo>
                <a:lnTo>
                  <a:pt x="7122181" y="150403"/>
                </a:lnTo>
                <a:lnTo>
                  <a:pt x="7099448" y="108635"/>
                </a:lnTo>
                <a:lnTo>
                  <a:pt x="7094960" y="103201"/>
                </a:lnTo>
                <a:close/>
              </a:path>
              <a:path w="7645400" h="583565">
                <a:moveTo>
                  <a:pt x="6578674" y="105881"/>
                </a:moveTo>
                <a:lnTo>
                  <a:pt x="6425375" y="105881"/>
                </a:lnTo>
                <a:lnTo>
                  <a:pt x="6447142" y="108949"/>
                </a:lnTo>
                <a:lnTo>
                  <a:pt x="6464321" y="117860"/>
                </a:lnTo>
                <a:lnTo>
                  <a:pt x="6475595" y="132173"/>
                </a:lnTo>
                <a:lnTo>
                  <a:pt x="6479645" y="151450"/>
                </a:lnTo>
                <a:lnTo>
                  <a:pt x="6475595" y="170162"/>
                </a:lnTo>
                <a:lnTo>
                  <a:pt x="6464321" y="184538"/>
                </a:lnTo>
                <a:lnTo>
                  <a:pt x="6447142" y="193763"/>
                </a:lnTo>
                <a:lnTo>
                  <a:pt x="6425375" y="197020"/>
                </a:lnTo>
                <a:lnTo>
                  <a:pt x="6577672" y="197020"/>
                </a:lnTo>
                <a:lnTo>
                  <a:pt x="6579455" y="193606"/>
                </a:lnTo>
                <a:lnTo>
                  <a:pt x="6585527" y="151450"/>
                </a:lnTo>
                <a:lnTo>
                  <a:pt x="6578816" y="106171"/>
                </a:lnTo>
                <a:lnTo>
                  <a:pt x="6578674" y="105881"/>
                </a:lnTo>
                <a:close/>
              </a:path>
              <a:path w="7645400" h="583565">
                <a:moveTo>
                  <a:pt x="7306897" y="8041"/>
                </a:moveTo>
                <a:lnTo>
                  <a:pt x="7215089" y="8041"/>
                </a:lnTo>
                <a:lnTo>
                  <a:pt x="7215089" y="483838"/>
                </a:lnTo>
                <a:lnTo>
                  <a:pt x="7321651" y="483838"/>
                </a:lnTo>
                <a:lnTo>
                  <a:pt x="7321651" y="189648"/>
                </a:lnTo>
                <a:lnTo>
                  <a:pt x="7449950" y="189648"/>
                </a:lnTo>
                <a:lnTo>
                  <a:pt x="7306897" y="8041"/>
                </a:lnTo>
                <a:close/>
              </a:path>
              <a:path w="7645400" h="583565">
                <a:moveTo>
                  <a:pt x="7449950" y="189648"/>
                </a:moveTo>
                <a:lnTo>
                  <a:pt x="7321651" y="189648"/>
                </a:lnTo>
                <a:lnTo>
                  <a:pt x="7553508" y="483838"/>
                </a:lnTo>
                <a:lnTo>
                  <a:pt x="7645327" y="483838"/>
                </a:lnTo>
                <a:lnTo>
                  <a:pt x="7645327" y="301561"/>
                </a:lnTo>
                <a:lnTo>
                  <a:pt x="7538105" y="301561"/>
                </a:lnTo>
                <a:lnTo>
                  <a:pt x="7449950" y="189648"/>
                </a:lnTo>
                <a:close/>
              </a:path>
              <a:path w="7645400" h="583565">
                <a:moveTo>
                  <a:pt x="7645327" y="8041"/>
                </a:moveTo>
                <a:lnTo>
                  <a:pt x="7538105" y="8041"/>
                </a:lnTo>
                <a:lnTo>
                  <a:pt x="7538105" y="301561"/>
                </a:lnTo>
                <a:lnTo>
                  <a:pt x="7645327" y="301561"/>
                </a:lnTo>
                <a:lnTo>
                  <a:pt x="7645327" y="8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5152" y="2314063"/>
            <a:ext cx="18092328" cy="405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2325" y="3435710"/>
            <a:ext cx="5501664" cy="389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51170" y="4602174"/>
            <a:ext cx="172085" cy="370840"/>
          </a:xfrm>
          <a:custGeom>
            <a:avLst/>
            <a:gdLst/>
            <a:ahLst/>
            <a:cxnLst/>
            <a:rect l="l" t="t" r="r" b="b"/>
            <a:pathLst>
              <a:path w="172084" h="370839">
                <a:moveTo>
                  <a:pt x="42880" y="0"/>
                </a:moveTo>
                <a:lnTo>
                  <a:pt x="26101" y="3340"/>
                </a:lnTo>
                <a:lnTo>
                  <a:pt x="12481" y="12480"/>
                </a:lnTo>
                <a:lnTo>
                  <a:pt x="3340" y="26100"/>
                </a:lnTo>
                <a:lnTo>
                  <a:pt x="0" y="42879"/>
                </a:lnTo>
                <a:lnTo>
                  <a:pt x="0" y="327726"/>
                </a:lnTo>
                <a:lnTo>
                  <a:pt x="3340" y="344505"/>
                </a:lnTo>
                <a:lnTo>
                  <a:pt x="12481" y="358125"/>
                </a:lnTo>
                <a:lnTo>
                  <a:pt x="26101" y="367266"/>
                </a:lnTo>
                <a:lnTo>
                  <a:pt x="42880" y="370607"/>
                </a:lnTo>
                <a:lnTo>
                  <a:pt x="60108" y="370224"/>
                </a:lnTo>
                <a:lnTo>
                  <a:pt x="131205" y="351713"/>
                </a:lnTo>
                <a:lnTo>
                  <a:pt x="159575" y="319916"/>
                </a:lnTo>
                <a:lnTo>
                  <a:pt x="170027" y="280999"/>
                </a:lnTo>
                <a:lnTo>
                  <a:pt x="171520" y="241967"/>
                </a:lnTo>
                <a:lnTo>
                  <a:pt x="171520" y="128028"/>
                </a:lnTo>
                <a:lnTo>
                  <a:pt x="170008" y="89005"/>
                </a:lnTo>
                <a:lnTo>
                  <a:pt x="159422" y="50154"/>
                </a:lnTo>
                <a:lnTo>
                  <a:pt x="130688" y="18539"/>
                </a:lnTo>
                <a:lnTo>
                  <a:pt x="74733" y="1225"/>
                </a:lnTo>
                <a:lnTo>
                  <a:pt x="42880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397589" y="4345419"/>
            <a:ext cx="997585" cy="883919"/>
          </a:xfrm>
          <a:custGeom>
            <a:avLst/>
            <a:gdLst/>
            <a:ahLst/>
            <a:cxnLst/>
            <a:rect l="l" t="t" r="r" b="b"/>
            <a:pathLst>
              <a:path w="997584" h="883920">
                <a:moveTo>
                  <a:pt x="669540" y="0"/>
                </a:moveTo>
                <a:lnTo>
                  <a:pt x="327726" y="0"/>
                </a:lnTo>
                <a:lnTo>
                  <a:pt x="268517" y="1651"/>
                </a:lnTo>
                <a:lnTo>
                  <a:pt x="216243" y="6834"/>
                </a:lnTo>
                <a:lnTo>
                  <a:pt x="170563" y="15888"/>
                </a:lnTo>
                <a:lnTo>
                  <a:pt x="131135" y="29153"/>
                </a:lnTo>
                <a:lnTo>
                  <a:pt x="69680" y="69679"/>
                </a:lnTo>
                <a:lnTo>
                  <a:pt x="29153" y="131135"/>
                </a:lnTo>
                <a:lnTo>
                  <a:pt x="15888" y="170563"/>
                </a:lnTo>
                <a:lnTo>
                  <a:pt x="6834" y="216243"/>
                </a:lnTo>
                <a:lnTo>
                  <a:pt x="1651" y="268518"/>
                </a:lnTo>
                <a:lnTo>
                  <a:pt x="0" y="327727"/>
                </a:lnTo>
                <a:lnTo>
                  <a:pt x="0" y="555604"/>
                </a:lnTo>
                <a:lnTo>
                  <a:pt x="1651" y="614812"/>
                </a:lnTo>
                <a:lnTo>
                  <a:pt x="6834" y="667086"/>
                </a:lnTo>
                <a:lnTo>
                  <a:pt x="15888" y="712766"/>
                </a:lnTo>
                <a:lnTo>
                  <a:pt x="29153" y="752194"/>
                </a:lnTo>
                <a:lnTo>
                  <a:pt x="69680" y="813649"/>
                </a:lnTo>
                <a:lnTo>
                  <a:pt x="131135" y="854176"/>
                </a:lnTo>
                <a:lnTo>
                  <a:pt x="170563" y="867441"/>
                </a:lnTo>
                <a:lnTo>
                  <a:pt x="216243" y="876495"/>
                </a:lnTo>
                <a:lnTo>
                  <a:pt x="268517" y="881677"/>
                </a:lnTo>
                <a:lnTo>
                  <a:pt x="327726" y="883329"/>
                </a:lnTo>
                <a:lnTo>
                  <a:pt x="669540" y="883329"/>
                </a:lnTo>
                <a:lnTo>
                  <a:pt x="728748" y="881677"/>
                </a:lnTo>
                <a:lnTo>
                  <a:pt x="781022" y="876495"/>
                </a:lnTo>
                <a:lnTo>
                  <a:pt x="826703" y="867441"/>
                </a:lnTo>
                <a:lnTo>
                  <a:pt x="866130" y="854176"/>
                </a:lnTo>
                <a:lnTo>
                  <a:pt x="927586" y="813649"/>
                </a:lnTo>
                <a:lnTo>
                  <a:pt x="968112" y="752194"/>
                </a:lnTo>
                <a:lnTo>
                  <a:pt x="981377" y="712766"/>
                </a:lnTo>
                <a:lnTo>
                  <a:pt x="983631" y="701396"/>
                </a:lnTo>
                <a:lnTo>
                  <a:pt x="490669" y="701396"/>
                </a:lnTo>
                <a:lnTo>
                  <a:pt x="482792" y="700707"/>
                </a:lnTo>
                <a:lnTo>
                  <a:pt x="449551" y="676003"/>
                </a:lnTo>
                <a:lnTo>
                  <a:pt x="444880" y="659052"/>
                </a:lnTo>
                <a:lnTo>
                  <a:pt x="446870" y="641527"/>
                </a:lnTo>
                <a:lnTo>
                  <a:pt x="455752" y="625437"/>
                </a:lnTo>
                <a:lnTo>
                  <a:pt x="566016" y="496184"/>
                </a:lnTo>
                <a:lnTo>
                  <a:pt x="566628" y="494347"/>
                </a:lnTo>
                <a:lnTo>
                  <a:pt x="566016" y="492509"/>
                </a:lnTo>
                <a:lnTo>
                  <a:pt x="564791" y="490671"/>
                </a:lnTo>
                <a:lnTo>
                  <a:pt x="563566" y="488221"/>
                </a:lnTo>
                <a:lnTo>
                  <a:pt x="561114" y="486996"/>
                </a:lnTo>
                <a:lnTo>
                  <a:pt x="436151" y="486996"/>
                </a:lnTo>
                <a:lnTo>
                  <a:pt x="409992" y="483637"/>
                </a:lnTo>
                <a:lnTo>
                  <a:pt x="365944" y="458310"/>
                </a:lnTo>
                <a:lnTo>
                  <a:pt x="339785" y="413085"/>
                </a:lnTo>
                <a:lnTo>
                  <a:pt x="336454" y="387759"/>
                </a:lnTo>
                <a:lnTo>
                  <a:pt x="339785" y="362433"/>
                </a:lnTo>
                <a:lnTo>
                  <a:pt x="349777" y="338141"/>
                </a:lnTo>
                <a:lnTo>
                  <a:pt x="454527" y="199697"/>
                </a:lnTo>
                <a:lnTo>
                  <a:pt x="468195" y="187580"/>
                </a:lnTo>
                <a:lnTo>
                  <a:pt x="484850" y="181779"/>
                </a:lnTo>
                <a:lnTo>
                  <a:pt x="983600" y="181779"/>
                </a:lnTo>
                <a:lnTo>
                  <a:pt x="981377" y="170563"/>
                </a:lnTo>
                <a:lnTo>
                  <a:pt x="968112" y="131135"/>
                </a:lnTo>
                <a:lnTo>
                  <a:pt x="927586" y="69679"/>
                </a:lnTo>
                <a:lnTo>
                  <a:pt x="866130" y="29153"/>
                </a:lnTo>
                <a:lnTo>
                  <a:pt x="826703" y="15888"/>
                </a:lnTo>
                <a:lnTo>
                  <a:pt x="781022" y="6834"/>
                </a:lnTo>
                <a:lnTo>
                  <a:pt x="728748" y="1651"/>
                </a:lnTo>
                <a:lnTo>
                  <a:pt x="669540" y="0"/>
                </a:lnTo>
                <a:close/>
              </a:path>
              <a:path w="997584" h="883920">
                <a:moveTo>
                  <a:pt x="983600" y="181779"/>
                </a:moveTo>
                <a:lnTo>
                  <a:pt x="484850" y="181779"/>
                </a:lnTo>
                <a:lnTo>
                  <a:pt x="502423" y="182641"/>
                </a:lnTo>
                <a:lnTo>
                  <a:pt x="518848" y="190509"/>
                </a:lnTo>
                <a:lnTo>
                  <a:pt x="530965" y="204177"/>
                </a:lnTo>
                <a:lnTo>
                  <a:pt x="536765" y="220831"/>
                </a:lnTo>
                <a:lnTo>
                  <a:pt x="535904" y="238404"/>
                </a:lnTo>
                <a:lnTo>
                  <a:pt x="528036" y="254828"/>
                </a:lnTo>
                <a:lnTo>
                  <a:pt x="428807" y="386534"/>
                </a:lnTo>
                <a:lnTo>
                  <a:pt x="428799" y="388985"/>
                </a:lnTo>
                <a:lnTo>
                  <a:pt x="430024" y="392047"/>
                </a:lnTo>
                <a:lnTo>
                  <a:pt x="431250" y="394497"/>
                </a:lnTo>
                <a:lnTo>
                  <a:pt x="433700" y="395723"/>
                </a:lnTo>
                <a:lnTo>
                  <a:pt x="559889" y="395723"/>
                </a:lnTo>
                <a:lnTo>
                  <a:pt x="586048" y="399082"/>
                </a:lnTo>
                <a:lnTo>
                  <a:pt x="630096" y="424408"/>
                </a:lnTo>
                <a:lnTo>
                  <a:pt x="655546" y="469633"/>
                </a:lnTo>
                <a:lnTo>
                  <a:pt x="658513" y="494959"/>
                </a:lnTo>
                <a:lnTo>
                  <a:pt x="655049" y="520285"/>
                </a:lnTo>
                <a:lnTo>
                  <a:pt x="645037" y="544578"/>
                </a:lnTo>
                <a:lnTo>
                  <a:pt x="643812" y="547028"/>
                </a:lnTo>
                <a:lnTo>
                  <a:pt x="641975" y="549478"/>
                </a:lnTo>
                <a:lnTo>
                  <a:pt x="640136" y="551316"/>
                </a:lnTo>
                <a:lnTo>
                  <a:pt x="525586" y="685469"/>
                </a:lnTo>
                <a:lnTo>
                  <a:pt x="518063" y="692351"/>
                </a:lnTo>
                <a:lnTo>
                  <a:pt x="509506" y="697338"/>
                </a:lnTo>
                <a:lnTo>
                  <a:pt x="500260" y="700372"/>
                </a:lnTo>
                <a:lnTo>
                  <a:pt x="490669" y="701396"/>
                </a:lnTo>
                <a:lnTo>
                  <a:pt x="983631" y="701396"/>
                </a:lnTo>
                <a:lnTo>
                  <a:pt x="990431" y="667086"/>
                </a:lnTo>
                <a:lnTo>
                  <a:pt x="995614" y="614812"/>
                </a:lnTo>
                <a:lnTo>
                  <a:pt x="997265" y="555604"/>
                </a:lnTo>
                <a:lnTo>
                  <a:pt x="997265" y="327727"/>
                </a:lnTo>
                <a:lnTo>
                  <a:pt x="995614" y="268518"/>
                </a:lnTo>
                <a:lnTo>
                  <a:pt x="990431" y="216243"/>
                </a:lnTo>
                <a:lnTo>
                  <a:pt x="983600" y="181779"/>
                </a:lnTo>
                <a:close/>
              </a:path>
              <a:path w="997584" h="883920">
                <a:moveTo>
                  <a:pt x="428799" y="386534"/>
                </a:moveTo>
                <a:lnTo>
                  <a:pt x="426961" y="388985"/>
                </a:lnTo>
                <a:lnTo>
                  <a:pt x="428799" y="386545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55728" y="4584908"/>
            <a:ext cx="5988959" cy="322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97589" y="6401480"/>
            <a:ext cx="1077595" cy="1078865"/>
          </a:xfrm>
          <a:custGeom>
            <a:avLst/>
            <a:gdLst/>
            <a:ahLst/>
            <a:cxnLst/>
            <a:rect l="l" t="t" r="r" b="b"/>
            <a:pathLst>
              <a:path w="1077595" h="1078865">
                <a:moveTo>
                  <a:pt x="839073" y="0"/>
                </a:moveTo>
                <a:lnTo>
                  <a:pt x="237809" y="0"/>
                </a:lnTo>
                <a:lnTo>
                  <a:pt x="189968" y="4843"/>
                </a:lnTo>
                <a:lnTo>
                  <a:pt x="145370" y="18730"/>
                </a:lnTo>
                <a:lnTo>
                  <a:pt x="104980" y="40693"/>
                </a:lnTo>
                <a:lnTo>
                  <a:pt x="69765" y="69765"/>
                </a:lnTo>
                <a:lnTo>
                  <a:pt x="40693" y="104980"/>
                </a:lnTo>
                <a:lnTo>
                  <a:pt x="18730" y="145370"/>
                </a:lnTo>
                <a:lnTo>
                  <a:pt x="4843" y="189968"/>
                </a:lnTo>
                <a:lnTo>
                  <a:pt x="0" y="237809"/>
                </a:lnTo>
                <a:lnTo>
                  <a:pt x="0" y="599107"/>
                </a:lnTo>
                <a:lnTo>
                  <a:pt x="4843" y="647102"/>
                </a:lnTo>
                <a:lnTo>
                  <a:pt x="18730" y="691774"/>
                </a:lnTo>
                <a:lnTo>
                  <a:pt x="40693" y="732173"/>
                </a:lnTo>
                <a:lnTo>
                  <a:pt x="69765" y="767353"/>
                </a:lnTo>
                <a:lnTo>
                  <a:pt x="104980" y="796365"/>
                </a:lnTo>
                <a:lnTo>
                  <a:pt x="145370" y="818262"/>
                </a:lnTo>
                <a:lnTo>
                  <a:pt x="189968" y="832095"/>
                </a:lnTo>
                <a:lnTo>
                  <a:pt x="237809" y="836916"/>
                </a:lnTo>
                <a:lnTo>
                  <a:pt x="444881" y="836916"/>
                </a:lnTo>
                <a:lnTo>
                  <a:pt x="465819" y="841171"/>
                </a:lnTo>
                <a:lnTo>
                  <a:pt x="482966" y="852757"/>
                </a:lnTo>
                <a:lnTo>
                  <a:pt x="494551" y="869903"/>
                </a:lnTo>
                <a:lnTo>
                  <a:pt x="498806" y="890841"/>
                </a:lnTo>
                <a:lnTo>
                  <a:pt x="498806" y="943149"/>
                </a:lnTo>
                <a:lnTo>
                  <a:pt x="494551" y="964087"/>
                </a:lnTo>
                <a:lnTo>
                  <a:pt x="482966" y="981233"/>
                </a:lnTo>
                <a:lnTo>
                  <a:pt x="465819" y="992819"/>
                </a:lnTo>
                <a:lnTo>
                  <a:pt x="444881" y="997074"/>
                </a:lnTo>
                <a:lnTo>
                  <a:pt x="314383" y="997074"/>
                </a:lnTo>
                <a:lnTo>
                  <a:pt x="298736" y="1000284"/>
                </a:lnTo>
                <a:lnTo>
                  <a:pt x="285870" y="1009005"/>
                </a:lnTo>
                <a:lnTo>
                  <a:pt x="277149" y="1021871"/>
                </a:lnTo>
                <a:lnTo>
                  <a:pt x="273939" y="1037518"/>
                </a:lnTo>
                <a:lnTo>
                  <a:pt x="277073" y="1053249"/>
                </a:lnTo>
                <a:lnTo>
                  <a:pt x="285668" y="1066300"/>
                </a:lnTo>
                <a:lnTo>
                  <a:pt x="298508" y="1075206"/>
                </a:lnTo>
                <a:lnTo>
                  <a:pt x="314383" y="1078501"/>
                </a:lnTo>
                <a:lnTo>
                  <a:pt x="764657" y="1078501"/>
                </a:lnTo>
                <a:lnTo>
                  <a:pt x="780304" y="1075290"/>
                </a:lnTo>
                <a:lnTo>
                  <a:pt x="793170" y="1066570"/>
                </a:lnTo>
                <a:lnTo>
                  <a:pt x="801890" y="1053704"/>
                </a:lnTo>
                <a:lnTo>
                  <a:pt x="805101" y="1038057"/>
                </a:lnTo>
                <a:lnTo>
                  <a:pt x="801890" y="1022410"/>
                </a:lnTo>
                <a:lnTo>
                  <a:pt x="793170" y="1009544"/>
                </a:lnTo>
                <a:lnTo>
                  <a:pt x="780304" y="1000823"/>
                </a:lnTo>
                <a:lnTo>
                  <a:pt x="764657" y="997613"/>
                </a:lnTo>
                <a:lnTo>
                  <a:pt x="634158" y="997613"/>
                </a:lnTo>
                <a:lnTo>
                  <a:pt x="613220" y="993358"/>
                </a:lnTo>
                <a:lnTo>
                  <a:pt x="596074" y="981773"/>
                </a:lnTo>
                <a:lnTo>
                  <a:pt x="584488" y="964626"/>
                </a:lnTo>
                <a:lnTo>
                  <a:pt x="580233" y="943688"/>
                </a:lnTo>
                <a:lnTo>
                  <a:pt x="580233" y="891381"/>
                </a:lnTo>
                <a:lnTo>
                  <a:pt x="584488" y="870443"/>
                </a:lnTo>
                <a:lnTo>
                  <a:pt x="596074" y="853296"/>
                </a:lnTo>
                <a:lnTo>
                  <a:pt x="613220" y="841711"/>
                </a:lnTo>
                <a:lnTo>
                  <a:pt x="634158" y="837456"/>
                </a:lnTo>
                <a:lnTo>
                  <a:pt x="839613" y="837456"/>
                </a:lnTo>
                <a:lnTo>
                  <a:pt x="887608" y="832612"/>
                </a:lnTo>
                <a:lnTo>
                  <a:pt x="932280" y="818725"/>
                </a:lnTo>
                <a:lnTo>
                  <a:pt x="972679" y="796762"/>
                </a:lnTo>
                <a:lnTo>
                  <a:pt x="1007859" y="767690"/>
                </a:lnTo>
                <a:lnTo>
                  <a:pt x="1036871" y="732476"/>
                </a:lnTo>
                <a:lnTo>
                  <a:pt x="1058767" y="692086"/>
                </a:lnTo>
                <a:lnTo>
                  <a:pt x="1072601" y="647487"/>
                </a:lnTo>
                <a:lnTo>
                  <a:pt x="1077422" y="599646"/>
                </a:lnTo>
                <a:lnTo>
                  <a:pt x="1077422" y="238348"/>
                </a:lnTo>
                <a:lnTo>
                  <a:pt x="1072399" y="190330"/>
                </a:lnTo>
                <a:lnTo>
                  <a:pt x="1058378" y="145597"/>
                </a:lnTo>
                <a:lnTo>
                  <a:pt x="1036319" y="105111"/>
                </a:lnTo>
                <a:lnTo>
                  <a:pt x="1007183" y="69832"/>
                </a:lnTo>
                <a:lnTo>
                  <a:pt x="971930" y="40721"/>
                </a:lnTo>
                <a:lnTo>
                  <a:pt x="931520" y="18738"/>
                </a:lnTo>
                <a:lnTo>
                  <a:pt x="886915" y="4844"/>
                </a:lnTo>
                <a:lnTo>
                  <a:pt x="839073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25572" y="6605789"/>
            <a:ext cx="5228416" cy="751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75594" y="8648951"/>
            <a:ext cx="701675" cy="1122045"/>
          </a:xfrm>
          <a:custGeom>
            <a:avLst/>
            <a:gdLst/>
            <a:ahLst/>
            <a:cxnLst/>
            <a:rect l="l" t="t" r="r" b="b"/>
            <a:pathLst>
              <a:path w="701675" h="1122045">
                <a:moveTo>
                  <a:pt x="674943" y="0"/>
                </a:moveTo>
                <a:lnTo>
                  <a:pt x="26605" y="0"/>
                </a:lnTo>
                <a:lnTo>
                  <a:pt x="15950" y="1991"/>
                </a:lnTo>
                <a:lnTo>
                  <a:pt x="7526" y="7527"/>
                </a:lnTo>
                <a:lnTo>
                  <a:pt x="1991" y="15951"/>
                </a:lnTo>
                <a:lnTo>
                  <a:pt x="0" y="26606"/>
                </a:lnTo>
                <a:lnTo>
                  <a:pt x="0" y="1095036"/>
                </a:lnTo>
                <a:lnTo>
                  <a:pt x="1991" y="1105692"/>
                </a:lnTo>
                <a:lnTo>
                  <a:pt x="7526" y="1114115"/>
                </a:lnTo>
                <a:lnTo>
                  <a:pt x="15950" y="1119651"/>
                </a:lnTo>
                <a:lnTo>
                  <a:pt x="26605" y="1121642"/>
                </a:lnTo>
                <a:lnTo>
                  <a:pt x="674943" y="1121642"/>
                </a:lnTo>
                <a:lnTo>
                  <a:pt x="685598" y="1119651"/>
                </a:lnTo>
                <a:lnTo>
                  <a:pt x="694022" y="1114115"/>
                </a:lnTo>
                <a:lnTo>
                  <a:pt x="699558" y="1105692"/>
                </a:lnTo>
                <a:lnTo>
                  <a:pt x="701549" y="1095036"/>
                </a:lnTo>
                <a:lnTo>
                  <a:pt x="701549" y="1050227"/>
                </a:lnTo>
                <a:lnTo>
                  <a:pt x="350074" y="1050227"/>
                </a:lnTo>
                <a:lnTo>
                  <a:pt x="322593" y="1044801"/>
                </a:lnTo>
                <a:lnTo>
                  <a:pt x="300363" y="1029922"/>
                </a:lnTo>
                <a:lnTo>
                  <a:pt x="285485" y="1007693"/>
                </a:lnTo>
                <a:lnTo>
                  <a:pt x="280059" y="980212"/>
                </a:lnTo>
                <a:lnTo>
                  <a:pt x="285485" y="952731"/>
                </a:lnTo>
                <a:lnTo>
                  <a:pt x="300363" y="930501"/>
                </a:lnTo>
                <a:lnTo>
                  <a:pt x="322593" y="915623"/>
                </a:lnTo>
                <a:lnTo>
                  <a:pt x="350074" y="910197"/>
                </a:lnTo>
                <a:lnTo>
                  <a:pt x="701549" y="910197"/>
                </a:lnTo>
                <a:lnTo>
                  <a:pt x="701549" y="840182"/>
                </a:lnTo>
                <a:lnTo>
                  <a:pt x="140030" y="840182"/>
                </a:lnTo>
                <a:lnTo>
                  <a:pt x="140030" y="140033"/>
                </a:lnTo>
                <a:lnTo>
                  <a:pt x="701549" y="140033"/>
                </a:lnTo>
                <a:lnTo>
                  <a:pt x="701549" y="26606"/>
                </a:lnTo>
                <a:lnTo>
                  <a:pt x="699558" y="15951"/>
                </a:lnTo>
                <a:lnTo>
                  <a:pt x="694022" y="7527"/>
                </a:lnTo>
                <a:lnTo>
                  <a:pt x="685598" y="1991"/>
                </a:lnTo>
                <a:lnTo>
                  <a:pt x="674943" y="0"/>
                </a:lnTo>
                <a:close/>
              </a:path>
              <a:path w="701675" h="1122045">
                <a:moveTo>
                  <a:pt x="701549" y="910197"/>
                </a:moveTo>
                <a:lnTo>
                  <a:pt x="350074" y="910197"/>
                </a:lnTo>
                <a:lnTo>
                  <a:pt x="377555" y="915623"/>
                </a:lnTo>
                <a:lnTo>
                  <a:pt x="399785" y="930501"/>
                </a:lnTo>
                <a:lnTo>
                  <a:pt x="414663" y="952731"/>
                </a:lnTo>
                <a:lnTo>
                  <a:pt x="420089" y="980212"/>
                </a:lnTo>
                <a:lnTo>
                  <a:pt x="414663" y="1007693"/>
                </a:lnTo>
                <a:lnTo>
                  <a:pt x="399785" y="1029922"/>
                </a:lnTo>
                <a:lnTo>
                  <a:pt x="377555" y="1044801"/>
                </a:lnTo>
                <a:lnTo>
                  <a:pt x="350074" y="1050227"/>
                </a:lnTo>
                <a:lnTo>
                  <a:pt x="701549" y="1050227"/>
                </a:lnTo>
                <a:lnTo>
                  <a:pt x="701549" y="910197"/>
                </a:lnTo>
                <a:close/>
              </a:path>
              <a:path w="701675" h="1122045">
                <a:moveTo>
                  <a:pt x="701549" y="140033"/>
                </a:moveTo>
                <a:lnTo>
                  <a:pt x="560119" y="140033"/>
                </a:lnTo>
                <a:lnTo>
                  <a:pt x="560119" y="840182"/>
                </a:lnTo>
                <a:lnTo>
                  <a:pt x="701549" y="840182"/>
                </a:lnTo>
                <a:lnTo>
                  <a:pt x="701549" y="140033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35289" y="8731380"/>
            <a:ext cx="6211789" cy="755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4734" y="4345421"/>
            <a:ext cx="1225550" cy="991235"/>
          </a:xfrm>
          <a:custGeom>
            <a:avLst/>
            <a:gdLst/>
            <a:ahLst/>
            <a:cxnLst/>
            <a:rect l="l" t="t" r="r" b="b"/>
            <a:pathLst>
              <a:path w="1225550" h="991235">
                <a:moveTo>
                  <a:pt x="1000363" y="0"/>
                </a:moveTo>
                <a:lnTo>
                  <a:pt x="892679" y="112366"/>
                </a:lnTo>
                <a:lnTo>
                  <a:pt x="458824" y="546221"/>
                </a:lnTo>
                <a:lnTo>
                  <a:pt x="332413" y="424491"/>
                </a:lnTo>
                <a:lnTo>
                  <a:pt x="220048" y="312126"/>
                </a:lnTo>
                <a:lnTo>
                  <a:pt x="0" y="532175"/>
                </a:lnTo>
                <a:lnTo>
                  <a:pt x="346459" y="878635"/>
                </a:lnTo>
                <a:lnTo>
                  <a:pt x="454143" y="990999"/>
                </a:lnTo>
                <a:lnTo>
                  <a:pt x="1225093" y="220048"/>
                </a:lnTo>
                <a:lnTo>
                  <a:pt x="1000363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9120" y="4596717"/>
            <a:ext cx="5694433" cy="734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4727" y="6393986"/>
            <a:ext cx="942975" cy="1205230"/>
          </a:xfrm>
          <a:custGeom>
            <a:avLst/>
            <a:gdLst/>
            <a:ahLst/>
            <a:cxnLst/>
            <a:rect l="l" t="t" r="r" b="b"/>
            <a:pathLst>
              <a:path w="942975" h="1205229">
                <a:moveTo>
                  <a:pt x="737412" y="266319"/>
                </a:moveTo>
                <a:lnTo>
                  <a:pt x="733120" y="218465"/>
                </a:lnTo>
                <a:lnTo>
                  <a:pt x="720750" y="173418"/>
                </a:lnTo>
                <a:lnTo>
                  <a:pt x="701040" y="131927"/>
                </a:lnTo>
                <a:lnTo>
                  <a:pt x="674763" y="94754"/>
                </a:lnTo>
                <a:lnTo>
                  <a:pt x="642658" y="62661"/>
                </a:lnTo>
                <a:lnTo>
                  <a:pt x="605485" y="36372"/>
                </a:lnTo>
                <a:lnTo>
                  <a:pt x="584009" y="26174"/>
                </a:lnTo>
                <a:lnTo>
                  <a:pt x="584009" y="288213"/>
                </a:lnTo>
                <a:lnTo>
                  <a:pt x="581964" y="301866"/>
                </a:lnTo>
                <a:lnTo>
                  <a:pt x="576529" y="311556"/>
                </a:lnTo>
                <a:lnTo>
                  <a:pt x="568782" y="318744"/>
                </a:lnTo>
                <a:lnTo>
                  <a:pt x="559333" y="323227"/>
                </a:lnTo>
                <a:lnTo>
                  <a:pt x="550837" y="324472"/>
                </a:lnTo>
                <a:lnTo>
                  <a:pt x="550837" y="404876"/>
                </a:lnTo>
                <a:lnTo>
                  <a:pt x="527570" y="442836"/>
                </a:lnTo>
                <a:lnTo>
                  <a:pt x="516280" y="444677"/>
                </a:lnTo>
                <a:lnTo>
                  <a:pt x="513270" y="444677"/>
                </a:lnTo>
                <a:lnTo>
                  <a:pt x="512521" y="444525"/>
                </a:lnTo>
                <a:lnTo>
                  <a:pt x="489432" y="439737"/>
                </a:lnTo>
                <a:lnTo>
                  <a:pt x="471398" y="438505"/>
                </a:lnTo>
                <a:lnTo>
                  <a:pt x="453351" y="439737"/>
                </a:lnTo>
                <a:lnTo>
                  <a:pt x="435546" y="443471"/>
                </a:lnTo>
                <a:lnTo>
                  <a:pt x="421398" y="444525"/>
                </a:lnTo>
                <a:lnTo>
                  <a:pt x="408724" y="440156"/>
                </a:lnTo>
                <a:lnTo>
                  <a:pt x="398767" y="431266"/>
                </a:lnTo>
                <a:lnTo>
                  <a:pt x="392760" y="418769"/>
                </a:lnTo>
                <a:lnTo>
                  <a:pt x="391706" y="404876"/>
                </a:lnTo>
                <a:lnTo>
                  <a:pt x="396074" y="392176"/>
                </a:lnTo>
                <a:lnTo>
                  <a:pt x="404964" y="382079"/>
                </a:lnTo>
                <a:lnTo>
                  <a:pt x="417461" y="375983"/>
                </a:lnTo>
                <a:lnTo>
                  <a:pt x="444411" y="370560"/>
                </a:lnTo>
                <a:lnTo>
                  <a:pt x="471690" y="368757"/>
                </a:lnTo>
                <a:lnTo>
                  <a:pt x="498983" y="370560"/>
                </a:lnTo>
                <a:lnTo>
                  <a:pt x="525919" y="375983"/>
                </a:lnTo>
                <a:lnTo>
                  <a:pt x="537997" y="382079"/>
                </a:lnTo>
                <a:lnTo>
                  <a:pt x="546557" y="392176"/>
                </a:lnTo>
                <a:lnTo>
                  <a:pt x="550837" y="404876"/>
                </a:lnTo>
                <a:lnTo>
                  <a:pt x="550837" y="324472"/>
                </a:lnTo>
                <a:lnTo>
                  <a:pt x="548817" y="324764"/>
                </a:lnTo>
                <a:lnTo>
                  <a:pt x="544601" y="324764"/>
                </a:lnTo>
                <a:lnTo>
                  <a:pt x="540981" y="324167"/>
                </a:lnTo>
                <a:lnTo>
                  <a:pt x="536765" y="322961"/>
                </a:lnTo>
                <a:lnTo>
                  <a:pt x="504380" y="314147"/>
                </a:lnTo>
                <a:lnTo>
                  <a:pt x="471093" y="311213"/>
                </a:lnTo>
                <a:lnTo>
                  <a:pt x="437807" y="314147"/>
                </a:lnTo>
                <a:lnTo>
                  <a:pt x="405409" y="322961"/>
                </a:lnTo>
                <a:lnTo>
                  <a:pt x="391655" y="325005"/>
                </a:lnTo>
                <a:lnTo>
                  <a:pt x="378523" y="321678"/>
                </a:lnTo>
                <a:lnTo>
                  <a:pt x="367538" y="313728"/>
                </a:lnTo>
                <a:lnTo>
                  <a:pt x="360222" y="301866"/>
                </a:lnTo>
                <a:lnTo>
                  <a:pt x="358178" y="288124"/>
                </a:lnTo>
                <a:lnTo>
                  <a:pt x="361505" y="275056"/>
                </a:lnTo>
                <a:lnTo>
                  <a:pt x="369455" y="264248"/>
                </a:lnTo>
                <a:lnTo>
                  <a:pt x="381317" y="257289"/>
                </a:lnTo>
                <a:lnTo>
                  <a:pt x="425640" y="245427"/>
                </a:lnTo>
                <a:lnTo>
                  <a:pt x="471093" y="241465"/>
                </a:lnTo>
                <a:lnTo>
                  <a:pt x="516547" y="245427"/>
                </a:lnTo>
                <a:lnTo>
                  <a:pt x="560870" y="257289"/>
                </a:lnTo>
                <a:lnTo>
                  <a:pt x="572719" y="264502"/>
                </a:lnTo>
                <a:lnTo>
                  <a:pt x="580682" y="275285"/>
                </a:lnTo>
                <a:lnTo>
                  <a:pt x="584009" y="288213"/>
                </a:lnTo>
                <a:lnTo>
                  <a:pt x="584009" y="26174"/>
                </a:lnTo>
                <a:lnTo>
                  <a:pt x="563994" y="16662"/>
                </a:lnTo>
                <a:lnTo>
                  <a:pt x="518947" y="4292"/>
                </a:lnTo>
                <a:lnTo>
                  <a:pt x="471093" y="0"/>
                </a:lnTo>
                <a:lnTo>
                  <a:pt x="423240" y="4292"/>
                </a:lnTo>
                <a:lnTo>
                  <a:pt x="378193" y="16662"/>
                </a:lnTo>
                <a:lnTo>
                  <a:pt x="336702" y="36372"/>
                </a:lnTo>
                <a:lnTo>
                  <a:pt x="299529" y="62661"/>
                </a:lnTo>
                <a:lnTo>
                  <a:pt x="267423" y="94754"/>
                </a:lnTo>
                <a:lnTo>
                  <a:pt x="241147" y="131927"/>
                </a:lnTo>
                <a:lnTo>
                  <a:pt x="221437" y="173418"/>
                </a:lnTo>
                <a:lnTo>
                  <a:pt x="209067" y="218465"/>
                </a:lnTo>
                <a:lnTo>
                  <a:pt x="204774" y="266319"/>
                </a:lnTo>
                <a:lnTo>
                  <a:pt x="204774" y="574827"/>
                </a:lnTo>
                <a:lnTo>
                  <a:pt x="209067" y="622681"/>
                </a:lnTo>
                <a:lnTo>
                  <a:pt x="221437" y="667727"/>
                </a:lnTo>
                <a:lnTo>
                  <a:pt x="241147" y="709218"/>
                </a:lnTo>
                <a:lnTo>
                  <a:pt x="267423" y="746391"/>
                </a:lnTo>
                <a:lnTo>
                  <a:pt x="299529" y="778497"/>
                </a:lnTo>
                <a:lnTo>
                  <a:pt x="336702" y="804773"/>
                </a:lnTo>
                <a:lnTo>
                  <a:pt x="378193" y="824484"/>
                </a:lnTo>
                <a:lnTo>
                  <a:pt x="423240" y="836853"/>
                </a:lnTo>
                <a:lnTo>
                  <a:pt x="471093" y="841146"/>
                </a:lnTo>
                <a:lnTo>
                  <a:pt x="518947" y="836853"/>
                </a:lnTo>
                <a:lnTo>
                  <a:pt x="563994" y="824484"/>
                </a:lnTo>
                <a:lnTo>
                  <a:pt x="605485" y="804773"/>
                </a:lnTo>
                <a:lnTo>
                  <a:pt x="642658" y="778497"/>
                </a:lnTo>
                <a:lnTo>
                  <a:pt x="674763" y="746391"/>
                </a:lnTo>
                <a:lnTo>
                  <a:pt x="701040" y="709218"/>
                </a:lnTo>
                <a:lnTo>
                  <a:pt x="720750" y="667727"/>
                </a:lnTo>
                <a:lnTo>
                  <a:pt x="733120" y="622681"/>
                </a:lnTo>
                <a:lnTo>
                  <a:pt x="737412" y="574827"/>
                </a:lnTo>
                <a:lnTo>
                  <a:pt x="737412" y="444677"/>
                </a:lnTo>
                <a:lnTo>
                  <a:pt x="737412" y="368757"/>
                </a:lnTo>
                <a:lnTo>
                  <a:pt x="737412" y="325005"/>
                </a:lnTo>
                <a:lnTo>
                  <a:pt x="737412" y="324764"/>
                </a:lnTo>
                <a:lnTo>
                  <a:pt x="737412" y="266319"/>
                </a:lnTo>
                <a:close/>
              </a:path>
              <a:path w="942975" h="1205229">
                <a:moveTo>
                  <a:pt x="942378" y="470547"/>
                </a:moveTo>
                <a:lnTo>
                  <a:pt x="938758" y="454380"/>
                </a:lnTo>
                <a:lnTo>
                  <a:pt x="929652" y="441172"/>
                </a:lnTo>
                <a:lnTo>
                  <a:pt x="916368" y="432244"/>
                </a:lnTo>
                <a:lnTo>
                  <a:pt x="900201" y="428967"/>
                </a:lnTo>
                <a:lnTo>
                  <a:pt x="883704" y="432257"/>
                </a:lnTo>
                <a:lnTo>
                  <a:pt x="870305" y="441248"/>
                </a:lnTo>
                <a:lnTo>
                  <a:pt x="861314" y="454634"/>
                </a:lnTo>
                <a:lnTo>
                  <a:pt x="858024" y="471144"/>
                </a:lnTo>
                <a:lnTo>
                  <a:pt x="858024" y="566343"/>
                </a:lnTo>
                <a:lnTo>
                  <a:pt x="855002" y="614807"/>
                </a:lnTo>
                <a:lnTo>
                  <a:pt x="846188" y="661479"/>
                </a:lnTo>
                <a:lnTo>
                  <a:pt x="831938" y="706018"/>
                </a:lnTo>
                <a:lnTo>
                  <a:pt x="812634" y="748055"/>
                </a:lnTo>
                <a:lnTo>
                  <a:pt x="788619" y="787209"/>
                </a:lnTo>
                <a:lnTo>
                  <a:pt x="760272" y="823125"/>
                </a:lnTo>
                <a:lnTo>
                  <a:pt x="727964" y="855433"/>
                </a:lnTo>
                <a:lnTo>
                  <a:pt x="692048" y="883780"/>
                </a:lnTo>
                <a:lnTo>
                  <a:pt x="652894" y="907796"/>
                </a:lnTo>
                <a:lnTo>
                  <a:pt x="610857" y="927100"/>
                </a:lnTo>
                <a:lnTo>
                  <a:pt x="566331" y="941349"/>
                </a:lnTo>
                <a:lnTo>
                  <a:pt x="519645" y="950163"/>
                </a:lnTo>
                <a:lnTo>
                  <a:pt x="471195" y="953185"/>
                </a:lnTo>
                <a:lnTo>
                  <a:pt x="422732" y="950163"/>
                </a:lnTo>
                <a:lnTo>
                  <a:pt x="376059" y="941349"/>
                </a:lnTo>
                <a:lnTo>
                  <a:pt x="331520" y="927100"/>
                </a:lnTo>
                <a:lnTo>
                  <a:pt x="289483" y="907796"/>
                </a:lnTo>
                <a:lnTo>
                  <a:pt x="250329" y="883780"/>
                </a:lnTo>
                <a:lnTo>
                  <a:pt x="214414" y="855433"/>
                </a:lnTo>
                <a:lnTo>
                  <a:pt x="182105" y="823125"/>
                </a:lnTo>
                <a:lnTo>
                  <a:pt x="153758" y="787209"/>
                </a:lnTo>
                <a:lnTo>
                  <a:pt x="129743" y="748055"/>
                </a:lnTo>
                <a:lnTo>
                  <a:pt x="110439" y="706018"/>
                </a:lnTo>
                <a:lnTo>
                  <a:pt x="96189" y="661479"/>
                </a:lnTo>
                <a:lnTo>
                  <a:pt x="87376" y="614807"/>
                </a:lnTo>
                <a:lnTo>
                  <a:pt x="84353" y="566343"/>
                </a:lnTo>
                <a:lnTo>
                  <a:pt x="84353" y="470547"/>
                </a:lnTo>
                <a:lnTo>
                  <a:pt x="81076" y="454037"/>
                </a:lnTo>
                <a:lnTo>
                  <a:pt x="72085" y="440639"/>
                </a:lnTo>
                <a:lnTo>
                  <a:pt x="58686" y="431647"/>
                </a:lnTo>
                <a:lnTo>
                  <a:pt x="42176" y="428358"/>
                </a:lnTo>
                <a:lnTo>
                  <a:pt x="25679" y="431647"/>
                </a:lnTo>
                <a:lnTo>
                  <a:pt x="12280" y="440639"/>
                </a:lnTo>
                <a:lnTo>
                  <a:pt x="3289" y="454037"/>
                </a:lnTo>
                <a:lnTo>
                  <a:pt x="0" y="470547"/>
                </a:lnTo>
                <a:lnTo>
                  <a:pt x="0" y="565746"/>
                </a:lnTo>
                <a:lnTo>
                  <a:pt x="2476" y="614172"/>
                </a:lnTo>
                <a:lnTo>
                  <a:pt x="9728" y="661200"/>
                </a:lnTo>
                <a:lnTo>
                  <a:pt x="21539" y="706589"/>
                </a:lnTo>
                <a:lnTo>
                  <a:pt x="37642" y="750087"/>
                </a:lnTo>
                <a:lnTo>
                  <a:pt x="57797" y="791451"/>
                </a:lnTo>
                <a:lnTo>
                  <a:pt x="81775" y="830453"/>
                </a:lnTo>
                <a:lnTo>
                  <a:pt x="109321" y="866825"/>
                </a:lnTo>
                <a:lnTo>
                  <a:pt x="140182" y="900353"/>
                </a:lnTo>
                <a:lnTo>
                  <a:pt x="174142" y="930770"/>
                </a:lnTo>
                <a:lnTo>
                  <a:pt x="210934" y="957846"/>
                </a:lnTo>
                <a:lnTo>
                  <a:pt x="250329" y="981329"/>
                </a:lnTo>
                <a:lnTo>
                  <a:pt x="292074" y="1000988"/>
                </a:lnTo>
                <a:lnTo>
                  <a:pt x="335927" y="1016558"/>
                </a:lnTo>
                <a:lnTo>
                  <a:pt x="381660" y="1027823"/>
                </a:lnTo>
                <a:lnTo>
                  <a:pt x="429006" y="1034529"/>
                </a:lnTo>
                <a:lnTo>
                  <a:pt x="429006" y="1162862"/>
                </a:lnTo>
                <a:lnTo>
                  <a:pt x="432295" y="1179372"/>
                </a:lnTo>
                <a:lnTo>
                  <a:pt x="441286" y="1192771"/>
                </a:lnTo>
                <a:lnTo>
                  <a:pt x="454685" y="1201762"/>
                </a:lnTo>
                <a:lnTo>
                  <a:pt x="471195" y="1205039"/>
                </a:lnTo>
                <a:lnTo>
                  <a:pt x="487692" y="1201762"/>
                </a:lnTo>
                <a:lnTo>
                  <a:pt x="501091" y="1192771"/>
                </a:lnTo>
                <a:lnTo>
                  <a:pt x="510082" y="1179372"/>
                </a:lnTo>
                <a:lnTo>
                  <a:pt x="513372" y="1162862"/>
                </a:lnTo>
                <a:lnTo>
                  <a:pt x="513372" y="1034529"/>
                </a:lnTo>
                <a:lnTo>
                  <a:pt x="560616" y="1027925"/>
                </a:lnTo>
                <a:lnTo>
                  <a:pt x="606259" y="1016749"/>
                </a:lnTo>
                <a:lnTo>
                  <a:pt x="650074" y="1001217"/>
                </a:lnTo>
                <a:lnTo>
                  <a:pt x="691794" y="981595"/>
                </a:lnTo>
                <a:lnTo>
                  <a:pt x="731177" y="958113"/>
                </a:lnTo>
                <a:lnTo>
                  <a:pt x="767981" y="931037"/>
                </a:lnTo>
                <a:lnTo>
                  <a:pt x="801954" y="900595"/>
                </a:lnTo>
                <a:lnTo>
                  <a:pt x="832853" y="867041"/>
                </a:lnTo>
                <a:lnTo>
                  <a:pt x="860437" y="830618"/>
                </a:lnTo>
                <a:lnTo>
                  <a:pt x="884440" y="791591"/>
                </a:lnTo>
                <a:lnTo>
                  <a:pt x="904646" y="750176"/>
                </a:lnTo>
                <a:lnTo>
                  <a:pt x="920788" y="706640"/>
                </a:lnTo>
                <a:lnTo>
                  <a:pt x="932611" y="661225"/>
                </a:lnTo>
                <a:lnTo>
                  <a:pt x="939901" y="614184"/>
                </a:lnTo>
                <a:lnTo>
                  <a:pt x="942378" y="565746"/>
                </a:lnTo>
                <a:lnTo>
                  <a:pt x="942378" y="470547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9122" y="6624008"/>
            <a:ext cx="5745877" cy="754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174" y="8869207"/>
            <a:ext cx="167640" cy="611505"/>
          </a:xfrm>
          <a:custGeom>
            <a:avLst/>
            <a:gdLst/>
            <a:ahLst/>
            <a:cxnLst/>
            <a:rect l="l" t="t" r="r" b="b"/>
            <a:pathLst>
              <a:path w="167640" h="611504">
                <a:moveTo>
                  <a:pt x="83559" y="0"/>
                </a:moveTo>
                <a:lnTo>
                  <a:pt x="51034" y="6566"/>
                </a:lnTo>
                <a:lnTo>
                  <a:pt x="24474" y="24474"/>
                </a:lnTo>
                <a:lnTo>
                  <a:pt x="6566" y="51034"/>
                </a:lnTo>
                <a:lnTo>
                  <a:pt x="0" y="83559"/>
                </a:lnTo>
                <a:lnTo>
                  <a:pt x="0" y="527824"/>
                </a:lnTo>
                <a:lnTo>
                  <a:pt x="6566" y="560349"/>
                </a:lnTo>
                <a:lnTo>
                  <a:pt x="24474" y="586910"/>
                </a:lnTo>
                <a:lnTo>
                  <a:pt x="51034" y="604817"/>
                </a:lnTo>
                <a:lnTo>
                  <a:pt x="83559" y="611384"/>
                </a:lnTo>
                <a:lnTo>
                  <a:pt x="116084" y="604817"/>
                </a:lnTo>
                <a:lnTo>
                  <a:pt x="142645" y="586910"/>
                </a:lnTo>
                <a:lnTo>
                  <a:pt x="160552" y="560349"/>
                </a:lnTo>
                <a:lnTo>
                  <a:pt x="167119" y="527824"/>
                </a:lnTo>
                <a:lnTo>
                  <a:pt x="167119" y="83559"/>
                </a:lnTo>
                <a:lnTo>
                  <a:pt x="160552" y="51034"/>
                </a:lnTo>
                <a:lnTo>
                  <a:pt x="142645" y="24474"/>
                </a:lnTo>
                <a:lnTo>
                  <a:pt x="116084" y="6566"/>
                </a:lnTo>
                <a:lnTo>
                  <a:pt x="8355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7731" y="8721111"/>
            <a:ext cx="167640" cy="908050"/>
          </a:xfrm>
          <a:custGeom>
            <a:avLst/>
            <a:gdLst/>
            <a:ahLst/>
            <a:cxnLst/>
            <a:rect l="l" t="t" r="r" b="b"/>
            <a:pathLst>
              <a:path w="167640" h="908050">
                <a:moveTo>
                  <a:pt x="83559" y="0"/>
                </a:moveTo>
                <a:lnTo>
                  <a:pt x="51034" y="6566"/>
                </a:lnTo>
                <a:lnTo>
                  <a:pt x="24474" y="24473"/>
                </a:lnTo>
                <a:lnTo>
                  <a:pt x="6566" y="51034"/>
                </a:lnTo>
                <a:lnTo>
                  <a:pt x="0" y="83559"/>
                </a:lnTo>
                <a:lnTo>
                  <a:pt x="0" y="824001"/>
                </a:lnTo>
                <a:lnTo>
                  <a:pt x="6566" y="856526"/>
                </a:lnTo>
                <a:lnTo>
                  <a:pt x="24474" y="883086"/>
                </a:lnTo>
                <a:lnTo>
                  <a:pt x="51034" y="900993"/>
                </a:lnTo>
                <a:lnTo>
                  <a:pt x="83559" y="907560"/>
                </a:lnTo>
                <a:lnTo>
                  <a:pt x="116084" y="900993"/>
                </a:lnTo>
                <a:lnTo>
                  <a:pt x="142645" y="883086"/>
                </a:lnTo>
                <a:lnTo>
                  <a:pt x="160552" y="856526"/>
                </a:lnTo>
                <a:lnTo>
                  <a:pt x="167119" y="824001"/>
                </a:lnTo>
                <a:lnTo>
                  <a:pt x="167119" y="83559"/>
                </a:lnTo>
                <a:lnTo>
                  <a:pt x="160552" y="51034"/>
                </a:lnTo>
                <a:lnTo>
                  <a:pt x="142645" y="24473"/>
                </a:lnTo>
                <a:lnTo>
                  <a:pt x="116084" y="6566"/>
                </a:lnTo>
                <a:lnTo>
                  <a:pt x="8355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4288" y="8573027"/>
            <a:ext cx="167640" cy="1203960"/>
          </a:xfrm>
          <a:custGeom>
            <a:avLst/>
            <a:gdLst/>
            <a:ahLst/>
            <a:cxnLst/>
            <a:rect l="l" t="t" r="r" b="b"/>
            <a:pathLst>
              <a:path w="167640" h="1203959">
                <a:moveTo>
                  <a:pt x="83559" y="0"/>
                </a:moveTo>
                <a:lnTo>
                  <a:pt x="51034" y="6566"/>
                </a:lnTo>
                <a:lnTo>
                  <a:pt x="24474" y="24474"/>
                </a:lnTo>
                <a:lnTo>
                  <a:pt x="6566" y="51034"/>
                </a:lnTo>
                <a:lnTo>
                  <a:pt x="0" y="83557"/>
                </a:lnTo>
                <a:lnTo>
                  <a:pt x="0" y="1120175"/>
                </a:lnTo>
                <a:lnTo>
                  <a:pt x="6566" y="1152700"/>
                </a:lnTo>
                <a:lnTo>
                  <a:pt x="24474" y="1179261"/>
                </a:lnTo>
                <a:lnTo>
                  <a:pt x="51034" y="1197168"/>
                </a:lnTo>
                <a:lnTo>
                  <a:pt x="83559" y="1203735"/>
                </a:lnTo>
                <a:lnTo>
                  <a:pt x="116084" y="1197168"/>
                </a:lnTo>
                <a:lnTo>
                  <a:pt x="142645" y="1179261"/>
                </a:lnTo>
                <a:lnTo>
                  <a:pt x="160552" y="1152700"/>
                </a:lnTo>
                <a:lnTo>
                  <a:pt x="167119" y="1120175"/>
                </a:lnTo>
                <a:lnTo>
                  <a:pt x="167119" y="83557"/>
                </a:lnTo>
                <a:lnTo>
                  <a:pt x="160552" y="51034"/>
                </a:lnTo>
                <a:lnTo>
                  <a:pt x="142645" y="24474"/>
                </a:lnTo>
                <a:lnTo>
                  <a:pt x="116084" y="6566"/>
                </a:lnTo>
                <a:lnTo>
                  <a:pt x="8355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0846" y="8721111"/>
            <a:ext cx="167640" cy="908050"/>
          </a:xfrm>
          <a:custGeom>
            <a:avLst/>
            <a:gdLst/>
            <a:ahLst/>
            <a:cxnLst/>
            <a:rect l="l" t="t" r="r" b="b"/>
            <a:pathLst>
              <a:path w="167639" h="908050">
                <a:moveTo>
                  <a:pt x="83559" y="0"/>
                </a:moveTo>
                <a:lnTo>
                  <a:pt x="51034" y="6566"/>
                </a:lnTo>
                <a:lnTo>
                  <a:pt x="24474" y="24473"/>
                </a:lnTo>
                <a:lnTo>
                  <a:pt x="6566" y="51034"/>
                </a:lnTo>
                <a:lnTo>
                  <a:pt x="0" y="83559"/>
                </a:lnTo>
                <a:lnTo>
                  <a:pt x="0" y="824001"/>
                </a:lnTo>
                <a:lnTo>
                  <a:pt x="6566" y="856526"/>
                </a:lnTo>
                <a:lnTo>
                  <a:pt x="24474" y="883086"/>
                </a:lnTo>
                <a:lnTo>
                  <a:pt x="51034" y="900993"/>
                </a:lnTo>
                <a:lnTo>
                  <a:pt x="83559" y="907560"/>
                </a:lnTo>
                <a:lnTo>
                  <a:pt x="116084" y="900993"/>
                </a:lnTo>
                <a:lnTo>
                  <a:pt x="142645" y="883086"/>
                </a:lnTo>
                <a:lnTo>
                  <a:pt x="160552" y="856526"/>
                </a:lnTo>
                <a:lnTo>
                  <a:pt x="167119" y="824001"/>
                </a:lnTo>
                <a:lnTo>
                  <a:pt x="167119" y="83559"/>
                </a:lnTo>
                <a:lnTo>
                  <a:pt x="160552" y="51034"/>
                </a:lnTo>
                <a:lnTo>
                  <a:pt x="142645" y="24473"/>
                </a:lnTo>
                <a:lnTo>
                  <a:pt x="116084" y="6566"/>
                </a:lnTo>
                <a:lnTo>
                  <a:pt x="8355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7414" y="8869207"/>
            <a:ext cx="167640" cy="611505"/>
          </a:xfrm>
          <a:custGeom>
            <a:avLst/>
            <a:gdLst/>
            <a:ahLst/>
            <a:cxnLst/>
            <a:rect l="l" t="t" r="r" b="b"/>
            <a:pathLst>
              <a:path w="167639" h="611504">
                <a:moveTo>
                  <a:pt x="83559" y="0"/>
                </a:moveTo>
                <a:lnTo>
                  <a:pt x="51034" y="6566"/>
                </a:lnTo>
                <a:lnTo>
                  <a:pt x="24474" y="24474"/>
                </a:lnTo>
                <a:lnTo>
                  <a:pt x="6566" y="51034"/>
                </a:lnTo>
                <a:lnTo>
                  <a:pt x="0" y="83559"/>
                </a:lnTo>
                <a:lnTo>
                  <a:pt x="0" y="527824"/>
                </a:lnTo>
                <a:lnTo>
                  <a:pt x="6566" y="560349"/>
                </a:lnTo>
                <a:lnTo>
                  <a:pt x="24474" y="586910"/>
                </a:lnTo>
                <a:lnTo>
                  <a:pt x="51034" y="604817"/>
                </a:lnTo>
                <a:lnTo>
                  <a:pt x="83559" y="611384"/>
                </a:lnTo>
                <a:lnTo>
                  <a:pt x="116084" y="604817"/>
                </a:lnTo>
                <a:lnTo>
                  <a:pt x="142645" y="586910"/>
                </a:lnTo>
                <a:lnTo>
                  <a:pt x="160552" y="560349"/>
                </a:lnTo>
                <a:lnTo>
                  <a:pt x="167119" y="527824"/>
                </a:lnTo>
                <a:lnTo>
                  <a:pt x="167119" y="83559"/>
                </a:lnTo>
                <a:lnTo>
                  <a:pt x="160552" y="51034"/>
                </a:lnTo>
                <a:lnTo>
                  <a:pt x="142645" y="24474"/>
                </a:lnTo>
                <a:lnTo>
                  <a:pt x="116084" y="6566"/>
                </a:lnTo>
                <a:lnTo>
                  <a:pt x="83559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7216" y="8822781"/>
            <a:ext cx="4468335" cy="755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32832" y="448068"/>
            <a:ext cx="5869305" cy="583565"/>
          </a:xfrm>
          <a:custGeom>
            <a:avLst/>
            <a:gdLst/>
            <a:ahLst/>
            <a:cxnLst/>
            <a:rect l="l" t="t" r="r" b="b"/>
            <a:pathLst>
              <a:path w="5869305" h="583565">
                <a:moveTo>
                  <a:pt x="320325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97689" y="483838"/>
                </a:lnTo>
                <a:lnTo>
                  <a:pt x="250394" y="476451"/>
                </a:lnTo>
                <a:lnTo>
                  <a:pt x="295251" y="455618"/>
                </a:lnTo>
                <a:lnTo>
                  <a:pt x="330039" y="423333"/>
                </a:lnTo>
                <a:lnTo>
                  <a:pt x="350526" y="385328"/>
                </a:lnTo>
                <a:lnTo>
                  <a:pt x="107222" y="385328"/>
                </a:lnTo>
                <a:lnTo>
                  <a:pt x="107222" y="278776"/>
                </a:lnTo>
                <a:lnTo>
                  <a:pt x="350305" y="278776"/>
                </a:lnTo>
                <a:lnTo>
                  <a:pt x="330039" y="241152"/>
                </a:lnTo>
                <a:lnTo>
                  <a:pt x="295251" y="208964"/>
                </a:lnTo>
                <a:lnTo>
                  <a:pt x="250394" y="188260"/>
                </a:lnTo>
                <a:lnTo>
                  <a:pt x="197689" y="180936"/>
                </a:lnTo>
                <a:lnTo>
                  <a:pt x="107222" y="180936"/>
                </a:lnTo>
                <a:lnTo>
                  <a:pt x="107222" y="109902"/>
                </a:lnTo>
                <a:lnTo>
                  <a:pt x="320325" y="109902"/>
                </a:lnTo>
                <a:lnTo>
                  <a:pt x="320325" y="8041"/>
                </a:lnTo>
                <a:close/>
              </a:path>
              <a:path w="5869305" h="583565">
                <a:moveTo>
                  <a:pt x="350305" y="278776"/>
                </a:moveTo>
                <a:lnTo>
                  <a:pt x="196350" y="278776"/>
                </a:lnTo>
                <a:lnTo>
                  <a:pt x="220475" y="282347"/>
                </a:lnTo>
                <a:lnTo>
                  <a:pt x="239574" y="292766"/>
                </a:lnTo>
                <a:lnTo>
                  <a:pt x="252139" y="309592"/>
                </a:lnTo>
                <a:lnTo>
                  <a:pt x="256662" y="332387"/>
                </a:lnTo>
                <a:lnTo>
                  <a:pt x="252139" y="355078"/>
                </a:lnTo>
                <a:lnTo>
                  <a:pt x="239574" y="371674"/>
                </a:lnTo>
                <a:lnTo>
                  <a:pt x="220475" y="381862"/>
                </a:lnTo>
                <a:lnTo>
                  <a:pt x="196350" y="385328"/>
                </a:lnTo>
                <a:lnTo>
                  <a:pt x="350526" y="385328"/>
                </a:lnTo>
                <a:lnTo>
                  <a:pt x="352540" y="381592"/>
                </a:lnTo>
                <a:lnTo>
                  <a:pt x="360534" y="332387"/>
                </a:lnTo>
                <a:lnTo>
                  <a:pt x="352540" y="282926"/>
                </a:lnTo>
                <a:lnTo>
                  <a:pt x="350305" y="278776"/>
                </a:lnTo>
                <a:close/>
              </a:path>
              <a:path w="5869305" h="583565">
                <a:moveTo>
                  <a:pt x="535874" y="8041"/>
                </a:moveTo>
                <a:lnTo>
                  <a:pt x="428651" y="8041"/>
                </a:lnTo>
                <a:lnTo>
                  <a:pt x="428651" y="483838"/>
                </a:lnTo>
                <a:lnTo>
                  <a:pt x="520461" y="483838"/>
                </a:lnTo>
                <a:lnTo>
                  <a:pt x="664123" y="301561"/>
                </a:lnTo>
                <a:lnTo>
                  <a:pt x="535874" y="301561"/>
                </a:lnTo>
                <a:lnTo>
                  <a:pt x="535874" y="8041"/>
                </a:lnTo>
                <a:close/>
              </a:path>
              <a:path w="5869305" h="583565">
                <a:moveTo>
                  <a:pt x="858880" y="189648"/>
                </a:moveTo>
                <a:lnTo>
                  <a:pt x="752328" y="189648"/>
                </a:lnTo>
                <a:lnTo>
                  <a:pt x="752328" y="483838"/>
                </a:lnTo>
                <a:lnTo>
                  <a:pt x="858880" y="483838"/>
                </a:lnTo>
                <a:lnTo>
                  <a:pt x="858880" y="189648"/>
                </a:lnTo>
                <a:close/>
              </a:path>
              <a:path w="5869305" h="583565">
                <a:moveTo>
                  <a:pt x="858880" y="8041"/>
                </a:moveTo>
                <a:lnTo>
                  <a:pt x="767071" y="8041"/>
                </a:lnTo>
                <a:lnTo>
                  <a:pt x="535874" y="301561"/>
                </a:lnTo>
                <a:lnTo>
                  <a:pt x="664123" y="301561"/>
                </a:lnTo>
                <a:lnTo>
                  <a:pt x="752328" y="189648"/>
                </a:lnTo>
                <a:lnTo>
                  <a:pt x="858880" y="189648"/>
                </a:lnTo>
                <a:lnTo>
                  <a:pt x="858880" y="8041"/>
                </a:lnTo>
                <a:close/>
              </a:path>
              <a:path w="5869305" h="583565">
                <a:moveTo>
                  <a:pt x="995579" y="341099"/>
                </a:moveTo>
                <a:lnTo>
                  <a:pt x="919186" y="406103"/>
                </a:lnTo>
                <a:lnTo>
                  <a:pt x="957917" y="445693"/>
                </a:lnTo>
                <a:lnTo>
                  <a:pt x="1001863" y="472027"/>
                </a:lnTo>
                <a:lnTo>
                  <a:pt x="1049703" y="486676"/>
                </a:lnTo>
                <a:lnTo>
                  <a:pt x="1100120" y="491210"/>
                </a:lnTo>
                <a:lnTo>
                  <a:pt x="1145637" y="486705"/>
                </a:lnTo>
                <a:lnTo>
                  <a:pt x="1186593" y="473489"/>
                </a:lnTo>
                <a:lnTo>
                  <a:pt x="1221331" y="452007"/>
                </a:lnTo>
                <a:lnTo>
                  <a:pt x="1248196" y="422707"/>
                </a:lnTo>
                <a:lnTo>
                  <a:pt x="1263013" y="391360"/>
                </a:lnTo>
                <a:lnTo>
                  <a:pt x="1098780" y="391360"/>
                </a:lnTo>
                <a:lnTo>
                  <a:pt x="1068142" y="388030"/>
                </a:lnTo>
                <a:lnTo>
                  <a:pt x="1040646" y="378292"/>
                </a:lnTo>
                <a:lnTo>
                  <a:pt x="1016416" y="362523"/>
                </a:lnTo>
                <a:lnTo>
                  <a:pt x="995579" y="341099"/>
                </a:lnTo>
                <a:close/>
              </a:path>
              <a:path w="5869305" h="583565">
                <a:moveTo>
                  <a:pt x="1250006" y="97839"/>
                </a:moveTo>
                <a:lnTo>
                  <a:pt x="1085377" y="97839"/>
                </a:lnTo>
                <a:lnTo>
                  <a:pt x="1116769" y="101619"/>
                </a:lnTo>
                <a:lnTo>
                  <a:pt x="1137481" y="111996"/>
                </a:lnTo>
                <a:lnTo>
                  <a:pt x="1148894" y="127524"/>
                </a:lnTo>
                <a:lnTo>
                  <a:pt x="1152391" y="146759"/>
                </a:lnTo>
                <a:lnTo>
                  <a:pt x="1148726" y="165785"/>
                </a:lnTo>
                <a:lnTo>
                  <a:pt x="1137648" y="180853"/>
                </a:lnTo>
                <a:lnTo>
                  <a:pt x="1119031" y="190769"/>
                </a:lnTo>
                <a:lnTo>
                  <a:pt x="1092749" y="194339"/>
                </a:lnTo>
                <a:lnTo>
                  <a:pt x="1026405" y="194339"/>
                </a:lnTo>
                <a:lnTo>
                  <a:pt x="1026405" y="284137"/>
                </a:lnTo>
                <a:lnTo>
                  <a:pt x="1099450" y="284137"/>
                </a:lnTo>
                <a:lnTo>
                  <a:pt x="1129355" y="287750"/>
                </a:lnTo>
                <a:lnTo>
                  <a:pt x="1150716" y="297959"/>
                </a:lnTo>
                <a:lnTo>
                  <a:pt x="1163532" y="313823"/>
                </a:lnTo>
                <a:lnTo>
                  <a:pt x="1167804" y="334398"/>
                </a:lnTo>
                <a:lnTo>
                  <a:pt x="1163710" y="356303"/>
                </a:lnTo>
                <a:lnTo>
                  <a:pt x="1151135" y="374439"/>
                </a:lnTo>
                <a:lnTo>
                  <a:pt x="1129638" y="386794"/>
                </a:lnTo>
                <a:lnTo>
                  <a:pt x="1098780" y="391360"/>
                </a:lnTo>
                <a:lnTo>
                  <a:pt x="1263013" y="391360"/>
                </a:lnTo>
                <a:lnTo>
                  <a:pt x="1265529" y="386036"/>
                </a:lnTo>
                <a:lnTo>
                  <a:pt x="1271675" y="342440"/>
                </a:lnTo>
                <a:lnTo>
                  <a:pt x="1268000" y="309027"/>
                </a:lnTo>
                <a:lnTo>
                  <a:pt x="1256849" y="278693"/>
                </a:lnTo>
                <a:lnTo>
                  <a:pt x="1238032" y="252254"/>
                </a:lnTo>
                <a:lnTo>
                  <a:pt x="1211363" y="230527"/>
                </a:lnTo>
                <a:lnTo>
                  <a:pt x="1231561" y="210108"/>
                </a:lnTo>
                <a:lnTo>
                  <a:pt x="1245289" y="186297"/>
                </a:lnTo>
                <a:lnTo>
                  <a:pt x="1253111" y="159471"/>
                </a:lnTo>
                <a:lnTo>
                  <a:pt x="1255592" y="130006"/>
                </a:lnTo>
                <a:lnTo>
                  <a:pt x="1250006" y="97839"/>
                </a:lnTo>
                <a:close/>
              </a:path>
              <a:path w="5869305" h="583565">
                <a:moveTo>
                  <a:pt x="1099450" y="0"/>
                </a:moveTo>
                <a:lnTo>
                  <a:pt x="1050248" y="3937"/>
                </a:lnTo>
                <a:lnTo>
                  <a:pt x="1005381" y="15413"/>
                </a:lnTo>
                <a:lnTo>
                  <a:pt x="965163" y="33925"/>
                </a:lnTo>
                <a:lnTo>
                  <a:pt x="929909" y="58972"/>
                </a:lnTo>
                <a:lnTo>
                  <a:pt x="986870" y="134027"/>
                </a:lnTo>
                <a:lnTo>
                  <a:pt x="1008669" y="119043"/>
                </a:lnTo>
                <a:lnTo>
                  <a:pt x="1032605" y="107640"/>
                </a:lnTo>
                <a:lnTo>
                  <a:pt x="1058300" y="100384"/>
                </a:lnTo>
                <a:lnTo>
                  <a:pt x="1085377" y="97839"/>
                </a:lnTo>
                <a:lnTo>
                  <a:pt x="1250006" y="97839"/>
                </a:lnTo>
                <a:lnTo>
                  <a:pt x="1247524" y="83547"/>
                </a:lnTo>
                <a:lnTo>
                  <a:pt x="1225141" y="47188"/>
                </a:lnTo>
                <a:lnTo>
                  <a:pt x="1191179" y="21058"/>
                </a:lnTo>
                <a:lnTo>
                  <a:pt x="1148370" y="5286"/>
                </a:lnTo>
                <a:lnTo>
                  <a:pt x="1099450" y="0"/>
                </a:lnTo>
                <a:close/>
              </a:path>
              <a:path w="5869305" h="583565">
                <a:moveTo>
                  <a:pt x="1453366" y="8041"/>
                </a:moveTo>
                <a:lnTo>
                  <a:pt x="1346815" y="8041"/>
                </a:lnTo>
                <a:lnTo>
                  <a:pt x="1346815" y="483838"/>
                </a:lnTo>
                <a:lnTo>
                  <a:pt x="1453366" y="483838"/>
                </a:lnTo>
                <a:lnTo>
                  <a:pt x="1453366" y="295530"/>
                </a:lnTo>
                <a:lnTo>
                  <a:pt x="1751577" y="295530"/>
                </a:lnTo>
                <a:lnTo>
                  <a:pt x="1751577" y="194339"/>
                </a:lnTo>
                <a:lnTo>
                  <a:pt x="1453366" y="194339"/>
                </a:lnTo>
                <a:lnTo>
                  <a:pt x="1453366" y="8041"/>
                </a:lnTo>
                <a:close/>
              </a:path>
              <a:path w="5869305" h="583565">
                <a:moveTo>
                  <a:pt x="1751577" y="295530"/>
                </a:moveTo>
                <a:lnTo>
                  <a:pt x="1645025" y="295530"/>
                </a:lnTo>
                <a:lnTo>
                  <a:pt x="1645025" y="483838"/>
                </a:lnTo>
                <a:lnTo>
                  <a:pt x="1751577" y="483838"/>
                </a:lnTo>
                <a:lnTo>
                  <a:pt x="1751577" y="295530"/>
                </a:lnTo>
                <a:close/>
              </a:path>
              <a:path w="5869305" h="583565">
                <a:moveTo>
                  <a:pt x="1751577" y="8041"/>
                </a:moveTo>
                <a:lnTo>
                  <a:pt x="1645025" y="8041"/>
                </a:lnTo>
                <a:lnTo>
                  <a:pt x="1645025" y="194339"/>
                </a:lnTo>
                <a:lnTo>
                  <a:pt x="1751577" y="194339"/>
                </a:lnTo>
                <a:lnTo>
                  <a:pt x="1751577" y="8041"/>
                </a:lnTo>
                <a:close/>
              </a:path>
              <a:path w="5869305" h="583565">
                <a:moveTo>
                  <a:pt x="2153596" y="8041"/>
                </a:moveTo>
                <a:lnTo>
                  <a:pt x="1852035" y="8041"/>
                </a:lnTo>
                <a:lnTo>
                  <a:pt x="1852035" y="483838"/>
                </a:lnTo>
                <a:lnTo>
                  <a:pt x="2153596" y="483838"/>
                </a:lnTo>
                <a:lnTo>
                  <a:pt x="2153596" y="381978"/>
                </a:lnTo>
                <a:lnTo>
                  <a:pt x="1958586" y="381978"/>
                </a:lnTo>
                <a:lnTo>
                  <a:pt x="1958586" y="296870"/>
                </a:lnTo>
                <a:lnTo>
                  <a:pt x="2113388" y="296870"/>
                </a:lnTo>
                <a:lnTo>
                  <a:pt x="2113388" y="195009"/>
                </a:lnTo>
                <a:lnTo>
                  <a:pt x="1958586" y="195009"/>
                </a:lnTo>
                <a:lnTo>
                  <a:pt x="1958586" y="109902"/>
                </a:lnTo>
                <a:lnTo>
                  <a:pt x="2153596" y="109902"/>
                </a:lnTo>
                <a:lnTo>
                  <a:pt x="2153596" y="8041"/>
                </a:lnTo>
                <a:close/>
              </a:path>
              <a:path w="5869305" h="583565">
                <a:moveTo>
                  <a:pt x="2442237" y="0"/>
                </a:moveTo>
                <a:lnTo>
                  <a:pt x="2392611" y="5015"/>
                </a:lnTo>
                <a:lnTo>
                  <a:pt x="2346418" y="19392"/>
                </a:lnTo>
                <a:lnTo>
                  <a:pt x="2304637" y="42124"/>
                </a:lnTo>
                <a:lnTo>
                  <a:pt x="2268252" y="72207"/>
                </a:lnTo>
                <a:lnTo>
                  <a:pt x="2238233" y="108656"/>
                </a:lnTo>
                <a:lnTo>
                  <a:pt x="2215594" y="150403"/>
                </a:lnTo>
                <a:lnTo>
                  <a:pt x="2201285" y="196507"/>
                </a:lnTo>
                <a:lnTo>
                  <a:pt x="2196297" y="245940"/>
                </a:lnTo>
                <a:lnTo>
                  <a:pt x="2201285" y="295373"/>
                </a:lnTo>
                <a:lnTo>
                  <a:pt x="2215594" y="341476"/>
                </a:lnTo>
                <a:lnTo>
                  <a:pt x="2238244" y="383245"/>
                </a:lnTo>
                <a:lnTo>
                  <a:pt x="2268252" y="419673"/>
                </a:lnTo>
                <a:lnTo>
                  <a:pt x="2304637" y="449756"/>
                </a:lnTo>
                <a:lnTo>
                  <a:pt x="2346418" y="472488"/>
                </a:lnTo>
                <a:lnTo>
                  <a:pt x="2392611" y="486864"/>
                </a:lnTo>
                <a:lnTo>
                  <a:pt x="2442237" y="491880"/>
                </a:lnTo>
                <a:lnTo>
                  <a:pt x="2490316" y="487695"/>
                </a:lnTo>
                <a:lnTo>
                  <a:pt x="2534914" y="475598"/>
                </a:lnTo>
                <a:lnTo>
                  <a:pt x="2575343" y="456279"/>
                </a:lnTo>
                <a:lnTo>
                  <a:pt x="2610913" y="430426"/>
                </a:lnTo>
                <a:lnTo>
                  <a:pt x="2640935" y="398728"/>
                </a:lnTo>
                <a:lnTo>
                  <a:pt x="2647421" y="388679"/>
                </a:lnTo>
                <a:lnTo>
                  <a:pt x="2442237" y="388679"/>
                </a:lnTo>
                <a:lnTo>
                  <a:pt x="2397959" y="381232"/>
                </a:lnTo>
                <a:lnTo>
                  <a:pt x="2359826" y="360630"/>
                </a:lnTo>
                <a:lnTo>
                  <a:pt x="2329959" y="329476"/>
                </a:lnTo>
                <a:lnTo>
                  <a:pt x="2310482" y="290378"/>
                </a:lnTo>
                <a:lnTo>
                  <a:pt x="2303518" y="245940"/>
                </a:lnTo>
                <a:lnTo>
                  <a:pt x="2310482" y="201502"/>
                </a:lnTo>
                <a:lnTo>
                  <a:pt x="2329959" y="162403"/>
                </a:lnTo>
                <a:lnTo>
                  <a:pt x="2359826" y="131250"/>
                </a:lnTo>
                <a:lnTo>
                  <a:pt x="2397959" y="110647"/>
                </a:lnTo>
                <a:lnTo>
                  <a:pt x="2442237" y="103201"/>
                </a:lnTo>
                <a:lnTo>
                  <a:pt x="2647421" y="103201"/>
                </a:lnTo>
                <a:lnTo>
                  <a:pt x="2640935" y="93152"/>
                </a:lnTo>
                <a:lnTo>
                  <a:pt x="2610913" y="61454"/>
                </a:lnTo>
                <a:lnTo>
                  <a:pt x="2575343" y="35601"/>
                </a:lnTo>
                <a:lnTo>
                  <a:pt x="2534914" y="16281"/>
                </a:lnTo>
                <a:lnTo>
                  <a:pt x="2490316" y="4185"/>
                </a:lnTo>
                <a:lnTo>
                  <a:pt x="2442237" y="0"/>
                </a:lnTo>
                <a:close/>
              </a:path>
              <a:path w="5869305" h="583565">
                <a:moveTo>
                  <a:pt x="2570903" y="310943"/>
                </a:moveTo>
                <a:lnTo>
                  <a:pt x="2547877" y="343162"/>
                </a:lnTo>
                <a:lnTo>
                  <a:pt x="2518884" y="367653"/>
                </a:lnTo>
                <a:lnTo>
                  <a:pt x="2483733" y="383224"/>
                </a:lnTo>
                <a:lnTo>
                  <a:pt x="2442237" y="388679"/>
                </a:lnTo>
                <a:lnTo>
                  <a:pt x="2647421" y="388679"/>
                </a:lnTo>
                <a:lnTo>
                  <a:pt x="2664722" y="361874"/>
                </a:lnTo>
                <a:lnTo>
                  <a:pt x="2570903" y="310943"/>
                </a:lnTo>
                <a:close/>
              </a:path>
              <a:path w="5869305" h="583565">
                <a:moveTo>
                  <a:pt x="2647421" y="103201"/>
                </a:moveTo>
                <a:lnTo>
                  <a:pt x="2442237" y="103201"/>
                </a:lnTo>
                <a:lnTo>
                  <a:pt x="2483733" y="108656"/>
                </a:lnTo>
                <a:lnTo>
                  <a:pt x="2518884" y="124226"/>
                </a:lnTo>
                <a:lnTo>
                  <a:pt x="2547877" y="148717"/>
                </a:lnTo>
                <a:lnTo>
                  <a:pt x="2570903" y="180936"/>
                </a:lnTo>
                <a:lnTo>
                  <a:pt x="2664722" y="130006"/>
                </a:lnTo>
                <a:lnTo>
                  <a:pt x="2647421" y="103201"/>
                </a:lnTo>
                <a:close/>
              </a:path>
              <a:path w="5869305" h="583565">
                <a:moveTo>
                  <a:pt x="2910631" y="247950"/>
                </a:moveTo>
                <a:lnTo>
                  <a:pt x="2713611" y="247950"/>
                </a:lnTo>
                <a:lnTo>
                  <a:pt x="2713611" y="344450"/>
                </a:lnTo>
                <a:lnTo>
                  <a:pt x="2910631" y="344450"/>
                </a:lnTo>
                <a:lnTo>
                  <a:pt x="2910631" y="247950"/>
                </a:lnTo>
                <a:close/>
              </a:path>
              <a:path w="5869305" h="583565">
                <a:moveTo>
                  <a:pt x="3095117" y="8041"/>
                </a:moveTo>
                <a:lnTo>
                  <a:pt x="2997947" y="8041"/>
                </a:lnTo>
                <a:lnTo>
                  <a:pt x="2997947" y="483838"/>
                </a:lnTo>
                <a:lnTo>
                  <a:pt x="3104499" y="483838"/>
                </a:lnTo>
                <a:lnTo>
                  <a:pt x="3104499" y="190318"/>
                </a:lnTo>
                <a:lnTo>
                  <a:pt x="3227358" y="190318"/>
                </a:lnTo>
                <a:lnTo>
                  <a:pt x="3095117" y="8041"/>
                </a:lnTo>
                <a:close/>
              </a:path>
              <a:path w="5869305" h="583565">
                <a:moveTo>
                  <a:pt x="3489828" y="190318"/>
                </a:moveTo>
                <a:lnTo>
                  <a:pt x="3382606" y="190318"/>
                </a:lnTo>
                <a:lnTo>
                  <a:pt x="3382606" y="483838"/>
                </a:lnTo>
                <a:lnTo>
                  <a:pt x="3489828" y="483838"/>
                </a:lnTo>
                <a:lnTo>
                  <a:pt x="3489828" y="190318"/>
                </a:lnTo>
                <a:close/>
              </a:path>
              <a:path w="5869305" h="583565">
                <a:moveTo>
                  <a:pt x="3227358" y="190318"/>
                </a:moveTo>
                <a:lnTo>
                  <a:pt x="3104499" y="190318"/>
                </a:lnTo>
                <a:lnTo>
                  <a:pt x="3243888" y="382648"/>
                </a:lnTo>
                <a:lnTo>
                  <a:pt x="3366172" y="213103"/>
                </a:lnTo>
                <a:lnTo>
                  <a:pt x="3243888" y="213103"/>
                </a:lnTo>
                <a:lnTo>
                  <a:pt x="3227358" y="190318"/>
                </a:lnTo>
                <a:close/>
              </a:path>
              <a:path w="5869305" h="583565">
                <a:moveTo>
                  <a:pt x="3489828" y="8041"/>
                </a:moveTo>
                <a:lnTo>
                  <a:pt x="3392658" y="8041"/>
                </a:lnTo>
                <a:lnTo>
                  <a:pt x="3243888" y="213103"/>
                </a:lnTo>
                <a:lnTo>
                  <a:pt x="3366172" y="213103"/>
                </a:lnTo>
                <a:lnTo>
                  <a:pt x="3382606" y="190318"/>
                </a:lnTo>
                <a:lnTo>
                  <a:pt x="3489828" y="190318"/>
                </a:lnTo>
                <a:lnTo>
                  <a:pt x="3489828" y="8041"/>
                </a:lnTo>
                <a:close/>
              </a:path>
              <a:path w="5869305" h="583565">
                <a:moveTo>
                  <a:pt x="3809336" y="0"/>
                </a:moveTo>
                <a:lnTo>
                  <a:pt x="3759711" y="5015"/>
                </a:lnTo>
                <a:lnTo>
                  <a:pt x="3713517" y="19392"/>
                </a:lnTo>
                <a:lnTo>
                  <a:pt x="3671737" y="42124"/>
                </a:lnTo>
                <a:lnTo>
                  <a:pt x="3635352" y="72207"/>
                </a:lnTo>
                <a:lnTo>
                  <a:pt x="3605344" y="108635"/>
                </a:lnTo>
                <a:lnTo>
                  <a:pt x="3582694" y="150403"/>
                </a:lnTo>
                <a:lnTo>
                  <a:pt x="3568384" y="196507"/>
                </a:lnTo>
                <a:lnTo>
                  <a:pt x="3563396" y="245940"/>
                </a:lnTo>
                <a:lnTo>
                  <a:pt x="3568384" y="295373"/>
                </a:lnTo>
                <a:lnTo>
                  <a:pt x="3582694" y="341476"/>
                </a:lnTo>
                <a:lnTo>
                  <a:pt x="3605344" y="383245"/>
                </a:lnTo>
                <a:lnTo>
                  <a:pt x="3635352" y="419673"/>
                </a:lnTo>
                <a:lnTo>
                  <a:pt x="3671737" y="449756"/>
                </a:lnTo>
                <a:lnTo>
                  <a:pt x="3713517" y="472488"/>
                </a:lnTo>
                <a:lnTo>
                  <a:pt x="3759711" y="486864"/>
                </a:lnTo>
                <a:lnTo>
                  <a:pt x="3809336" y="491880"/>
                </a:lnTo>
                <a:lnTo>
                  <a:pt x="3858769" y="486864"/>
                </a:lnTo>
                <a:lnTo>
                  <a:pt x="3904873" y="472488"/>
                </a:lnTo>
                <a:lnTo>
                  <a:pt x="3946641" y="449756"/>
                </a:lnTo>
                <a:lnTo>
                  <a:pt x="3983069" y="419673"/>
                </a:lnTo>
                <a:lnTo>
                  <a:pt x="4008664" y="388679"/>
                </a:lnTo>
                <a:lnTo>
                  <a:pt x="3809336" y="388679"/>
                </a:lnTo>
                <a:lnTo>
                  <a:pt x="3765059" y="381232"/>
                </a:lnTo>
                <a:lnTo>
                  <a:pt x="3726926" y="360630"/>
                </a:lnTo>
                <a:lnTo>
                  <a:pt x="3697059" y="329476"/>
                </a:lnTo>
                <a:lnTo>
                  <a:pt x="3677582" y="290378"/>
                </a:lnTo>
                <a:lnTo>
                  <a:pt x="3670618" y="245940"/>
                </a:lnTo>
                <a:lnTo>
                  <a:pt x="3677582" y="201502"/>
                </a:lnTo>
                <a:lnTo>
                  <a:pt x="3697059" y="162403"/>
                </a:lnTo>
                <a:lnTo>
                  <a:pt x="3726926" y="131250"/>
                </a:lnTo>
                <a:lnTo>
                  <a:pt x="3765059" y="110647"/>
                </a:lnTo>
                <a:lnTo>
                  <a:pt x="3809336" y="103201"/>
                </a:lnTo>
                <a:lnTo>
                  <a:pt x="4008664" y="103201"/>
                </a:lnTo>
                <a:lnTo>
                  <a:pt x="3983069" y="72207"/>
                </a:lnTo>
                <a:lnTo>
                  <a:pt x="3946641" y="42124"/>
                </a:lnTo>
                <a:lnTo>
                  <a:pt x="3904873" y="19392"/>
                </a:lnTo>
                <a:lnTo>
                  <a:pt x="3858769" y="5015"/>
                </a:lnTo>
                <a:lnTo>
                  <a:pt x="3809336" y="0"/>
                </a:lnTo>
                <a:close/>
              </a:path>
              <a:path w="5869305" h="583565">
                <a:moveTo>
                  <a:pt x="4008664" y="103201"/>
                </a:moveTo>
                <a:lnTo>
                  <a:pt x="3809336" y="103201"/>
                </a:lnTo>
                <a:lnTo>
                  <a:pt x="3853287" y="110647"/>
                </a:lnTo>
                <a:lnTo>
                  <a:pt x="3891222" y="131250"/>
                </a:lnTo>
                <a:lnTo>
                  <a:pt x="3920987" y="162403"/>
                </a:lnTo>
                <a:lnTo>
                  <a:pt x="3940426" y="201502"/>
                </a:lnTo>
                <a:lnTo>
                  <a:pt x="3947385" y="245940"/>
                </a:lnTo>
                <a:lnTo>
                  <a:pt x="3940426" y="290378"/>
                </a:lnTo>
                <a:lnTo>
                  <a:pt x="3920987" y="329476"/>
                </a:lnTo>
                <a:lnTo>
                  <a:pt x="3891222" y="360630"/>
                </a:lnTo>
                <a:lnTo>
                  <a:pt x="3853287" y="381232"/>
                </a:lnTo>
                <a:lnTo>
                  <a:pt x="3809336" y="388679"/>
                </a:lnTo>
                <a:lnTo>
                  <a:pt x="4008664" y="388679"/>
                </a:lnTo>
                <a:lnTo>
                  <a:pt x="4013152" y="383245"/>
                </a:lnTo>
                <a:lnTo>
                  <a:pt x="4035884" y="341476"/>
                </a:lnTo>
                <a:lnTo>
                  <a:pt x="4050261" y="295373"/>
                </a:lnTo>
                <a:lnTo>
                  <a:pt x="4055277" y="245940"/>
                </a:lnTo>
                <a:lnTo>
                  <a:pt x="4050261" y="196507"/>
                </a:lnTo>
                <a:lnTo>
                  <a:pt x="4035884" y="150403"/>
                </a:lnTo>
                <a:lnTo>
                  <a:pt x="4013152" y="108635"/>
                </a:lnTo>
                <a:lnTo>
                  <a:pt x="4008664" y="103201"/>
                </a:lnTo>
                <a:close/>
              </a:path>
              <a:path w="5869305" h="583565">
                <a:moveTo>
                  <a:pt x="4568695" y="381978"/>
                </a:moveTo>
                <a:lnTo>
                  <a:pt x="4085527" y="381978"/>
                </a:lnTo>
                <a:lnTo>
                  <a:pt x="4085527" y="583018"/>
                </a:lnTo>
                <a:lnTo>
                  <a:pt x="4181356" y="583018"/>
                </a:lnTo>
                <a:lnTo>
                  <a:pt x="4181356" y="483838"/>
                </a:lnTo>
                <a:lnTo>
                  <a:pt x="4568695" y="483838"/>
                </a:lnTo>
                <a:lnTo>
                  <a:pt x="4568695" y="381978"/>
                </a:lnTo>
                <a:close/>
              </a:path>
              <a:path w="5869305" h="583565">
                <a:moveTo>
                  <a:pt x="4568695" y="483838"/>
                </a:moveTo>
                <a:lnTo>
                  <a:pt x="4472866" y="483838"/>
                </a:lnTo>
                <a:lnTo>
                  <a:pt x="4472866" y="583018"/>
                </a:lnTo>
                <a:lnTo>
                  <a:pt x="4568695" y="583018"/>
                </a:lnTo>
                <a:lnTo>
                  <a:pt x="4568695" y="483838"/>
                </a:lnTo>
                <a:close/>
              </a:path>
              <a:path w="5869305" h="583565">
                <a:moveTo>
                  <a:pt x="4507043" y="8041"/>
                </a:moveTo>
                <a:lnTo>
                  <a:pt x="4153881" y="8041"/>
                </a:lnTo>
                <a:lnTo>
                  <a:pt x="4153881" y="254651"/>
                </a:lnTo>
                <a:lnTo>
                  <a:pt x="4148886" y="315823"/>
                </a:lnTo>
                <a:lnTo>
                  <a:pt x="4135536" y="355005"/>
                </a:lnTo>
                <a:lnTo>
                  <a:pt x="4116280" y="375842"/>
                </a:lnTo>
                <a:lnTo>
                  <a:pt x="4093569" y="381978"/>
                </a:lnTo>
                <a:lnTo>
                  <a:pt x="4236978" y="381978"/>
                </a:lnTo>
                <a:lnTo>
                  <a:pt x="4247815" y="357696"/>
                </a:lnTo>
                <a:lnTo>
                  <a:pt x="4255323" y="330963"/>
                </a:lnTo>
                <a:lnTo>
                  <a:pt x="4259689" y="300085"/>
                </a:lnTo>
                <a:lnTo>
                  <a:pt x="4261103" y="263363"/>
                </a:lnTo>
                <a:lnTo>
                  <a:pt x="4261103" y="109902"/>
                </a:lnTo>
                <a:lnTo>
                  <a:pt x="4507043" y="109902"/>
                </a:lnTo>
                <a:lnTo>
                  <a:pt x="4507043" y="8041"/>
                </a:lnTo>
                <a:close/>
              </a:path>
              <a:path w="5869305" h="583565">
                <a:moveTo>
                  <a:pt x="4507043" y="109902"/>
                </a:moveTo>
                <a:lnTo>
                  <a:pt x="4399821" y="109902"/>
                </a:lnTo>
                <a:lnTo>
                  <a:pt x="4399821" y="381978"/>
                </a:lnTo>
                <a:lnTo>
                  <a:pt x="4507043" y="381978"/>
                </a:lnTo>
                <a:lnTo>
                  <a:pt x="4507043" y="109902"/>
                </a:lnTo>
                <a:close/>
              </a:path>
              <a:path w="5869305" h="583565">
                <a:moveTo>
                  <a:pt x="4940820" y="8041"/>
                </a:moveTo>
                <a:lnTo>
                  <a:pt x="4639259" y="8041"/>
                </a:lnTo>
                <a:lnTo>
                  <a:pt x="4639259" y="483838"/>
                </a:lnTo>
                <a:lnTo>
                  <a:pt x="4940820" y="483838"/>
                </a:lnTo>
                <a:lnTo>
                  <a:pt x="4940820" y="381978"/>
                </a:lnTo>
                <a:lnTo>
                  <a:pt x="4745810" y="381978"/>
                </a:lnTo>
                <a:lnTo>
                  <a:pt x="4745810" y="296870"/>
                </a:lnTo>
                <a:lnTo>
                  <a:pt x="4900612" y="296870"/>
                </a:lnTo>
                <a:lnTo>
                  <a:pt x="4900612" y="195009"/>
                </a:lnTo>
                <a:lnTo>
                  <a:pt x="4745810" y="195009"/>
                </a:lnTo>
                <a:lnTo>
                  <a:pt x="4745810" y="109902"/>
                </a:lnTo>
                <a:lnTo>
                  <a:pt x="4940820" y="109902"/>
                </a:lnTo>
                <a:lnTo>
                  <a:pt x="4940820" y="8041"/>
                </a:lnTo>
                <a:close/>
              </a:path>
              <a:path w="5869305" h="583565">
                <a:moveTo>
                  <a:pt x="4985238" y="390019"/>
                </a:moveTo>
                <a:lnTo>
                  <a:pt x="4985238" y="488529"/>
                </a:lnTo>
                <a:lnTo>
                  <a:pt x="4995782" y="489807"/>
                </a:lnTo>
                <a:lnTo>
                  <a:pt x="5006766" y="490707"/>
                </a:lnTo>
                <a:lnTo>
                  <a:pt x="5018881" y="491357"/>
                </a:lnTo>
                <a:lnTo>
                  <a:pt x="5032817" y="491880"/>
                </a:lnTo>
                <a:lnTo>
                  <a:pt x="5075318" y="486531"/>
                </a:lnTo>
                <a:lnTo>
                  <a:pt x="5110802" y="471429"/>
                </a:lnTo>
                <a:lnTo>
                  <a:pt x="5138950" y="446981"/>
                </a:lnTo>
                <a:lnTo>
                  <a:pt x="5159448" y="413598"/>
                </a:lnTo>
                <a:lnTo>
                  <a:pt x="5165898" y="392030"/>
                </a:lnTo>
                <a:lnTo>
                  <a:pt x="5017404" y="392030"/>
                </a:lnTo>
                <a:lnTo>
                  <a:pt x="5007855" y="391904"/>
                </a:lnTo>
                <a:lnTo>
                  <a:pt x="4999813" y="391527"/>
                </a:lnTo>
                <a:lnTo>
                  <a:pt x="4992525" y="390899"/>
                </a:lnTo>
                <a:lnTo>
                  <a:pt x="4985238" y="390019"/>
                </a:lnTo>
                <a:close/>
              </a:path>
              <a:path w="5869305" h="583565">
                <a:moveTo>
                  <a:pt x="5422167" y="109902"/>
                </a:moveTo>
                <a:lnTo>
                  <a:pt x="5314945" y="109902"/>
                </a:lnTo>
                <a:lnTo>
                  <a:pt x="5314945" y="483838"/>
                </a:lnTo>
                <a:lnTo>
                  <a:pt x="5422167" y="483838"/>
                </a:lnTo>
                <a:lnTo>
                  <a:pt x="5422167" y="109902"/>
                </a:lnTo>
                <a:close/>
              </a:path>
              <a:path w="5869305" h="583565">
                <a:moveTo>
                  <a:pt x="5422167" y="8041"/>
                </a:moveTo>
                <a:lnTo>
                  <a:pt x="5069005" y="8041"/>
                </a:lnTo>
                <a:lnTo>
                  <a:pt x="5069005" y="308933"/>
                </a:lnTo>
                <a:lnTo>
                  <a:pt x="5065466" y="350471"/>
                </a:lnTo>
                <a:lnTo>
                  <a:pt x="5055267" y="375863"/>
                </a:lnTo>
                <a:lnTo>
                  <a:pt x="5039037" y="388564"/>
                </a:lnTo>
                <a:lnTo>
                  <a:pt x="5017404" y="392030"/>
                </a:lnTo>
                <a:lnTo>
                  <a:pt x="5165898" y="392030"/>
                </a:lnTo>
                <a:lnTo>
                  <a:pt x="5171979" y="371690"/>
                </a:lnTo>
                <a:lnTo>
                  <a:pt x="5176227" y="321665"/>
                </a:lnTo>
                <a:lnTo>
                  <a:pt x="5176227" y="109902"/>
                </a:lnTo>
                <a:lnTo>
                  <a:pt x="5422167" y="109902"/>
                </a:lnTo>
                <a:lnTo>
                  <a:pt x="5422167" y="8041"/>
                </a:lnTo>
                <a:close/>
              </a:path>
              <a:path w="5869305" h="583565">
                <a:moveTo>
                  <a:pt x="5629962" y="8041"/>
                </a:moveTo>
                <a:lnTo>
                  <a:pt x="5522740" y="8041"/>
                </a:lnTo>
                <a:lnTo>
                  <a:pt x="5522740" y="483838"/>
                </a:lnTo>
                <a:lnTo>
                  <a:pt x="5706357" y="483838"/>
                </a:lnTo>
                <a:lnTo>
                  <a:pt x="5759062" y="476295"/>
                </a:lnTo>
                <a:lnTo>
                  <a:pt x="5803918" y="455017"/>
                </a:lnTo>
                <a:lnTo>
                  <a:pt x="5838706" y="422030"/>
                </a:lnTo>
                <a:lnTo>
                  <a:pt x="5858060" y="385328"/>
                </a:lnTo>
                <a:lnTo>
                  <a:pt x="5629962" y="385328"/>
                </a:lnTo>
                <a:lnTo>
                  <a:pt x="5629962" y="272745"/>
                </a:lnTo>
                <a:lnTo>
                  <a:pt x="5858336" y="272745"/>
                </a:lnTo>
                <a:lnTo>
                  <a:pt x="5838706" y="235464"/>
                </a:lnTo>
                <a:lnTo>
                  <a:pt x="5803918" y="202670"/>
                </a:lnTo>
                <a:lnTo>
                  <a:pt x="5759062" y="181649"/>
                </a:lnTo>
                <a:lnTo>
                  <a:pt x="5706357" y="174235"/>
                </a:lnTo>
                <a:lnTo>
                  <a:pt x="5629962" y="174235"/>
                </a:lnTo>
                <a:lnTo>
                  <a:pt x="5629962" y="8041"/>
                </a:lnTo>
                <a:close/>
              </a:path>
              <a:path w="5869305" h="583565">
                <a:moveTo>
                  <a:pt x="5858336" y="272745"/>
                </a:moveTo>
                <a:lnTo>
                  <a:pt x="5705017" y="272745"/>
                </a:lnTo>
                <a:lnTo>
                  <a:pt x="5729142" y="276358"/>
                </a:lnTo>
                <a:lnTo>
                  <a:pt x="5748241" y="287069"/>
                </a:lnTo>
                <a:lnTo>
                  <a:pt x="5760806" y="304692"/>
                </a:lnTo>
                <a:lnTo>
                  <a:pt x="5765329" y="329037"/>
                </a:lnTo>
                <a:lnTo>
                  <a:pt x="5760806" y="353947"/>
                </a:lnTo>
                <a:lnTo>
                  <a:pt x="5748241" y="371507"/>
                </a:lnTo>
                <a:lnTo>
                  <a:pt x="5729142" y="381904"/>
                </a:lnTo>
                <a:lnTo>
                  <a:pt x="5705017" y="385328"/>
                </a:lnTo>
                <a:lnTo>
                  <a:pt x="5858060" y="385328"/>
                </a:lnTo>
                <a:lnTo>
                  <a:pt x="5861207" y="379361"/>
                </a:lnTo>
                <a:lnTo>
                  <a:pt x="5869200" y="329037"/>
                </a:lnTo>
                <a:lnTo>
                  <a:pt x="5861207" y="278197"/>
                </a:lnTo>
                <a:lnTo>
                  <a:pt x="5858336" y="27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850" y="3088911"/>
            <a:ext cx="9340029" cy="136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963016" y="3088911"/>
            <a:ext cx="8178165" cy="1361440"/>
            <a:chOff x="10963016" y="3088911"/>
            <a:chExt cx="8178165" cy="1361440"/>
          </a:xfrm>
        </p:grpSpPr>
        <p:sp>
          <p:nvSpPr>
            <p:cNvPr id="5" name="object 5"/>
            <p:cNvSpPr/>
            <p:nvPr/>
          </p:nvSpPr>
          <p:spPr>
            <a:xfrm>
              <a:off x="10963016" y="3088911"/>
              <a:ext cx="8178165" cy="1361440"/>
            </a:xfrm>
            <a:custGeom>
              <a:avLst/>
              <a:gdLst/>
              <a:ahLst/>
              <a:cxnLst/>
              <a:rect l="l" t="t" r="r" b="b"/>
              <a:pathLst>
                <a:path w="8178165" h="1361439">
                  <a:moveTo>
                    <a:pt x="7654217" y="0"/>
                  </a:moveTo>
                  <a:lnTo>
                    <a:pt x="523544" y="0"/>
                  </a:lnTo>
                  <a:lnTo>
                    <a:pt x="475891" y="2139"/>
                  </a:lnTo>
                  <a:lnTo>
                    <a:pt x="429436" y="8435"/>
                  </a:lnTo>
                  <a:lnTo>
                    <a:pt x="384365" y="18701"/>
                  </a:lnTo>
                  <a:lnTo>
                    <a:pt x="340862" y="32754"/>
                  </a:lnTo>
                  <a:lnTo>
                    <a:pt x="299113" y="50408"/>
                  </a:lnTo>
                  <a:lnTo>
                    <a:pt x="259301" y="71479"/>
                  </a:lnTo>
                  <a:lnTo>
                    <a:pt x="221612" y="95782"/>
                  </a:lnTo>
                  <a:lnTo>
                    <a:pt x="186231" y="123131"/>
                  </a:lnTo>
                  <a:lnTo>
                    <a:pt x="153342" y="153343"/>
                  </a:lnTo>
                  <a:lnTo>
                    <a:pt x="123131" y="186232"/>
                  </a:lnTo>
                  <a:lnTo>
                    <a:pt x="95781" y="221613"/>
                  </a:lnTo>
                  <a:lnTo>
                    <a:pt x="71479" y="259302"/>
                  </a:lnTo>
                  <a:lnTo>
                    <a:pt x="50408" y="299114"/>
                  </a:lnTo>
                  <a:lnTo>
                    <a:pt x="32754" y="340863"/>
                  </a:lnTo>
                  <a:lnTo>
                    <a:pt x="18701" y="384366"/>
                  </a:lnTo>
                  <a:lnTo>
                    <a:pt x="8435" y="429437"/>
                  </a:lnTo>
                  <a:lnTo>
                    <a:pt x="2139" y="475891"/>
                  </a:lnTo>
                  <a:lnTo>
                    <a:pt x="0" y="523544"/>
                  </a:lnTo>
                  <a:lnTo>
                    <a:pt x="0" y="837670"/>
                  </a:lnTo>
                  <a:lnTo>
                    <a:pt x="2139" y="885323"/>
                  </a:lnTo>
                  <a:lnTo>
                    <a:pt x="8435" y="931778"/>
                  </a:lnTo>
                  <a:lnTo>
                    <a:pt x="18701" y="976849"/>
                  </a:lnTo>
                  <a:lnTo>
                    <a:pt x="32754" y="1020352"/>
                  </a:lnTo>
                  <a:lnTo>
                    <a:pt x="50408" y="1062101"/>
                  </a:lnTo>
                  <a:lnTo>
                    <a:pt x="71479" y="1101913"/>
                  </a:lnTo>
                  <a:lnTo>
                    <a:pt x="95781" y="1139602"/>
                  </a:lnTo>
                  <a:lnTo>
                    <a:pt x="123131" y="1174983"/>
                  </a:lnTo>
                  <a:lnTo>
                    <a:pt x="153342" y="1207872"/>
                  </a:lnTo>
                  <a:lnTo>
                    <a:pt x="186231" y="1238083"/>
                  </a:lnTo>
                  <a:lnTo>
                    <a:pt x="221612" y="1265433"/>
                  </a:lnTo>
                  <a:lnTo>
                    <a:pt x="259301" y="1289735"/>
                  </a:lnTo>
                  <a:lnTo>
                    <a:pt x="299113" y="1310806"/>
                  </a:lnTo>
                  <a:lnTo>
                    <a:pt x="340862" y="1328460"/>
                  </a:lnTo>
                  <a:lnTo>
                    <a:pt x="384365" y="1342513"/>
                  </a:lnTo>
                  <a:lnTo>
                    <a:pt x="429436" y="1352780"/>
                  </a:lnTo>
                  <a:lnTo>
                    <a:pt x="475891" y="1359075"/>
                  </a:lnTo>
                  <a:lnTo>
                    <a:pt x="523544" y="1361215"/>
                  </a:lnTo>
                  <a:lnTo>
                    <a:pt x="7654217" y="1361215"/>
                  </a:lnTo>
                  <a:lnTo>
                    <a:pt x="7701870" y="1359075"/>
                  </a:lnTo>
                  <a:lnTo>
                    <a:pt x="7748324" y="1352780"/>
                  </a:lnTo>
                  <a:lnTo>
                    <a:pt x="7793395" y="1342513"/>
                  </a:lnTo>
                  <a:lnTo>
                    <a:pt x="7836897" y="1328460"/>
                  </a:lnTo>
                  <a:lnTo>
                    <a:pt x="7878647" y="1310806"/>
                  </a:lnTo>
                  <a:lnTo>
                    <a:pt x="7918458" y="1289735"/>
                  </a:lnTo>
                  <a:lnTo>
                    <a:pt x="7956147" y="1265433"/>
                  </a:lnTo>
                  <a:lnTo>
                    <a:pt x="7991529" y="1238083"/>
                  </a:lnTo>
                  <a:lnTo>
                    <a:pt x="8024417" y="1207872"/>
                  </a:lnTo>
                  <a:lnTo>
                    <a:pt x="8054629" y="1174983"/>
                  </a:lnTo>
                  <a:lnTo>
                    <a:pt x="8081979" y="1139602"/>
                  </a:lnTo>
                  <a:lnTo>
                    <a:pt x="8106281" y="1101913"/>
                  </a:lnTo>
                  <a:lnTo>
                    <a:pt x="8127352" y="1062101"/>
                  </a:lnTo>
                  <a:lnTo>
                    <a:pt x="8145006" y="1020352"/>
                  </a:lnTo>
                  <a:lnTo>
                    <a:pt x="8159059" y="976849"/>
                  </a:lnTo>
                  <a:lnTo>
                    <a:pt x="8169326" y="931778"/>
                  </a:lnTo>
                  <a:lnTo>
                    <a:pt x="8175621" y="885323"/>
                  </a:lnTo>
                  <a:lnTo>
                    <a:pt x="8177761" y="837670"/>
                  </a:lnTo>
                  <a:lnTo>
                    <a:pt x="8177761" y="523544"/>
                  </a:lnTo>
                  <a:lnTo>
                    <a:pt x="8175621" y="475891"/>
                  </a:lnTo>
                  <a:lnTo>
                    <a:pt x="8169326" y="429437"/>
                  </a:lnTo>
                  <a:lnTo>
                    <a:pt x="8159059" y="384366"/>
                  </a:lnTo>
                  <a:lnTo>
                    <a:pt x="8145006" y="340863"/>
                  </a:lnTo>
                  <a:lnTo>
                    <a:pt x="8127352" y="299114"/>
                  </a:lnTo>
                  <a:lnTo>
                    <a:pt x="8106281" y="259302"/>
                  </a:lnTo>
                  <a:lnTo>
                    <a:pt x="8081979" y="221613"/>
                  </a:lnTo>
                  <a:lnTo>
                    <a:pt x="8054629" y="186232"/>
                  </a:lnTo>
                  <a:lnTo>
                    <a:pt x="8024417" y="153343"/>
                  </a:lnTo>
                  <a:lnTo>
                    <a:pt x="7991529" y="123131"/>
                  </a:lnTo>
                  <a:lnTo>
                    <a:pt x="7956147" y="95782"/>
                  </a:lnTo>
                  <a:lnTo>
                    <a:pt x="7918458" y="71479"/>
                  </a:lnTo>
                  <a:lnTo>
                    <a:pt x="7878647" y="50408"/>
                  </a:lnTo>
                  <a:lnTo>
                    <a:pt x="7836897" y="32754"/>
                  </a:lnTo>
                  <a:lnTo>
                    <a:pt x="7793395" y="18701"/>
                  </a:lnTo>
                  <a:lnTo>
                    <a:pt x="7748324" y="8435"/>
                  </a:lnTo>
                  <a:lnTo>
                    <a:pt x="7701870" y="2139"/>
                  </a:lnTo>
                  <a:lnTo>
                    <a:pt x="7654217" y="0"/>
                  </a:lnTo>
                  <a:close/>
                </a:path>
              </a:pathLst>
            </a:custGeom>
            <a:solidFill>
              <a:srgbClr val="F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664481" y="3658839"/>
              <a:ext cx="3987165" cy="307975"/>
            </a:xfrm>
            <a:custGeom>
              <a:avLst/>
              <a:gdLst/>
              <a:ahLst/>
              <a:cxnLst/>
              <a:rect l="l" t="t" r="r" b="b"/>
              <a:pathLst>
                <a:path w="3987165" h="307975">
                  <a:moveTo>
                    <a:pt x="147430" y="210422"/>
                  </a:moveTo>
                  <a:lnTo>
                    <a:pt x="0" y="210422"/>
                  </a:lnTo>
                  <a:lnTo>
                    <a:pt x="0" y="237898"/>
                  </a:lnTo>
                  <a:lnTo>
                    <a:pt x="147430" y="237898"/>
                  </a:lnTo>
                  <a:lnTo>
                    <a:pt x="147430" y="210422"/>
                  </a:lnTo>
                  <a:close/>
                </a:path>
                <a:path w="3987165" h="307975">
                  <a:moveTo>
                    <a:pt x="88122" y="0"/>
                  </a:moveTo>
                  <a:lnTo>
                    <a:pt x="35852" y="0"/>
                  </a:lnTo>
                  <a:lnTo>
                    <a:pt x="12397" y="28480"/>
                  </a:lnTo>
                  <a:lnTo>
                    <a:pt x="59307" y="28480"/>
                  </a:lnTo>
                  <a:lnTo>
                    <a:pt x="59307" y="210422"/>
                  </a:lnTo>
                  <a:lnTo>
                    <a:pt x="88122" y="210422"/>
                  </a:lnTo>
                  <a:lnTo>
                    <a:pt x="88122" y="0"/>
                  </a:lnTo>
                  <a:close/>
                </a:path>
                <a:path w="3987165" h="307975">
                  <a:moveTo>
                    <a:pt x="212045" y="190318"/>
                  </a:moveTo>
                  <a:lnTo>
                    <a:pt x="202376" y="192360"/>
                  </a:lnTo>
                  <a:lnTo>
                    <a:pt x="194496" y="197857"/>
                  </a:lnTo>
                  <a:lnTo>
                    <a:pt x="189193" y="205868"/>
                  </a:lnTo>
                  <a:lnTo>
                    <a:pt x="187250" y="215448"/>
                  </a:lnTo>
                  <a:lnTo>
                    <a:pt x="189193" y="225171"/>
                  </a:lnTo>
                  <a:lnTo>
                    <a:pt x="194496" y="233165"/>
                  </a:lnTo>
                  <a:lnTo>
                    <a:pt x="202376" y="238584"/>
                  </a:lnTo>
                  <a:lnTo>
                    <a:pt x="212045" y="240579"/>
                  </a:lnTo>
                  <a:lnTo>
                    <a:pt x="221715" y="238584"/>
                  </a:lnTo>
                  <a:lnTo>
                    <a:pt x="229595" y="233165"/>
                  </a:lnTo>
                  <a:lnTo>
                    <a:pt x="234898" y="225171"/>
                  </a:lnTo>
                  <a:lnTo>
                    <a:pt x="236840" y="215448"/>
                  </a:lnTo>
                  <a:lnTo>
                    <a:pt x="234898" y="205868"/>
                  </a:lnTo>
                  <a:lnTo>
                    <a:pt x="229595" y="197857"/>
                  </a:lnTo>
                  <a:lnTo>
                    <a:pt x="221715" y="192360"/>
                  </a:lnTo>
                  <a:lnTo>
                    <a:pt x="212045" y="190318"/>
                  </a:lnTo>
                  <a:close/>
                </a:path>
                <a:path w="3987165" h="307975">
                  <a:moveTo>
                    <a:pt x="584402" y="0"/>
                  </a:moveTo>
                  <a:lnTo>
                    <a:pt x="397433" y="0"/>
                  </a:lnTo>
                  <a:lnTo>
                    <a:pt x="397433" y="237898"/>
                  </a:lnTo>
                  <a:lnTo>
                    <a:pt x="427590" y="237898"/>
                  </a:lnTo>
                  <a:lnTo>
                    <a:pt x="427590" y="29486"/>
                  </a:lnTo>
                  <a:lnTo>
                    <a:pt x="584402" y="29486"/>
                  </a:lnTo>
                  <a:lnTo>
                    <a:pt x="584402" y="0"/>
                  </a:lnTo>
                  <a:close/>
                </a:path>
                <a:path w="3987165" h="307975">
                  <a:moveTo>
                    <a:pt x="584402" y="29486"/>
                  </a:moveTo>
                  <a:lnTo>
                    <a:pt x="553910" y="29486"/>
                  </a:lnTo>
                  <a:lnTo>
                    <a:pt x="553910" y="237898"/>
                  </a:lnTo>
                  <a:lnTo>
                    <a:pt x="584402" y="237898"/>
                  </a:lnTo>
                  <a:lnTo>
                    <a:pt x="584402" y="29486"/>
                  </a:lnTo>
                  <a:close/>
                </a:path>
                <a:path w="3987165" h="307975">
                  <a:moveTo>
                    <a:pt x="671559" y="70364"/>
                  </a:moveTo>
                  <a:lnTo>
                    <a:pt x="642743" y="70364"/>
                  </a:lnTo>
                  <a:lnTo>
                    <a:pt x="642743" y="307927"/>
                  </a:lnTo>
                  <a:lnTo>
                    <a:pt x="671559" y="307927"/>
                  </a:lnTo>
                  <a:lnTo>
                    <a:pt x="671559" y="212098"/>
                  </a:lnTo>
                  <a:lnTo>
                    <a:pt x="713004" y="212098"/>
                  </a:lnTo>
                  <a:lnTo>
                    <a:pt x="702998" y="210061"/>
                  </a:lnTo>
                  <a:lnTo>
                    <a:pt x="685004" y="197145"/>
                  </a:lnTo>
                  <a:lnTo>
                    <a:pt x="673355" y="177884"/>
                  </a:lnTo>
                  <a:lnTo>
                    <a:pt x="669214" y="154131"/>
                  </a:lnTo>
                  <a:lnTo>
                    <a:pt x="673355" y="130378"/>
                  </a:lnTo>
                  <a:lnTo>
                    <a:pt x="685004" y="111117"/>
                  </a:lnTo>
                  <a:lnTo>
                    <a:pt x="702998" y="98201"/>
                  </a:lnTo>
                  <a:lnTo>
                    <a:pt x="713004" y="96164"/>
                  </a:lnTo>
                  <a:lnTo>
                    <a:pt x="671559" y="96164"/>
                  </a:lnTo>
                  <a:lnTo>
                    <a:pt x="671559" y="70364"/>
                  </a:lnTo>
                  <a:close/>
                </a:path>
                <a:path w="3987165" h="307975">
                  <a:moveTo>
                    <a:pt x="713004" y="212098"/>
                  </a:moveTo>
                  <a:lnTo>
                    <a:pt x="671559" y="212098"/>
                  </a:lnTo>
                  <a:lnTo>
                    <a:pt x="681904" y="223438"/>
                  </a:lnTo>
                  <a:lnTo>
                    <a:pt x="695768" y="232704"/>
                  </a:lnTo>
                  <a:lnTo>
                    <a:pt x="712270" y="238956"/>
                  </a:lnTo>
                  <a:lnTo>
                    <a:pt x="730530" y="241249"/>
                  </a:lnTo>
                  <a:lnTo>
                    <a:pt x="763006" y="234375"/>
                  </a:lnTo>
                  <a:lnTo>
                    <a:pt x="789042" y="215658"/>
                  </a:lnTo>
                  <a:lnTo>
                    <a:pt x="789592" y="214778"/>
                  </a:lnTo>
                  <a:lnTo>
                    <a:pt x="726174" y="214778"/>
                  </a:lnTo>
                  <a:lnTo>
                    <a:pt x="713004" y="212098"/>
                  </a:lnTo>
                  <a:close/>
                </a:path>
                <a:path w="3987165" h="307975">
                  <a:moveTo>
                    <a:pt x="789592" y="93484"/>
                  </a:moveTo>
                  <a:lnTo>
                    <a:pt x="726174" y="93484"/>
                  </a:lnTo>
                  <a:lnTo>
                    <a:pt x="749352" y="98201"/>
                  </a:lnTo>
                  <a:lnTo>
                    <a:pt x="767346" y="111117"/>
                  </a:lnTo>
                  <a:lnTo>
                    <a:pt x="778996" y="130378"/>
                  </a:lnTo>
                  <a:lnTo>
                    <a:pt x="783137" y="154131"/>
                  </a:lnTo>
                  <a:lnTo>
                    <a:pt x="778996" y="177884"/>
                  </a:lnTo>
                  <a:lnTo>
                    <a:pt x="767346" y="197145"/>
                  </a:lnTo>
                  <a:lnTo>
                    <a:pt x="749352" y="210061"/>
                  </a:lnTo>
                  <a:lnTo>
                    <a:pt x="726174" y="214778"/>
                  </a:lnTo>
                  <a:lnTo>
                    <a:pt x="789592" y="214778"/>
                  </a:lnTo>
                  <a:lnTo>
                    <a:pt x="806346" y="187957"/>
                  </a:lnTo>
                  <a:lnTo>
                    <a:pt x="812623" y="154131"/>
                  </a:lnTo>
                  <a:lnTo>
                    <a:pt x="806346" y="120305"/>
                  </a:lnTo>
                  <a:lnTo>
                    <a:pt x="789592" y="93484"/>
                  </a:lnTo>
                  <a:close/>
                </a:path>
                <a:path w="3987165" h="307975">
                  <a:moveTo>
                    <a:pt x="730530" y="67013"/>
                  </a:moveTo>
                  <a:lnTo>
                    <a:pt x="712270" y="69306"/>
                  </a:lnTo>
                  <a:lnTo>
                    <a:pt x="695768" y="75557"/>
                  </a:lnTo>
                  <a:lnTo>
                    <a:pt x="681904" y="84824"/>
                  </a:lnTo>
                  <a:lnTo>
                    <a:pt x="671559" y="96164"/>
                  </a:lnTo>
                  <a:lnTo>
                    <a:pt x="713004" y="96164"/>
                  </a:lnTo>
                  <a:lnTo>
                    <a:pt x="726174" y="93484"/>
                  </a:lnTo>
                  <a:lnTo>
                    <a:pt x="789592" y="93484"/>
                  </a:lnTo>
                  <a:lnTo>
                    <a:pt x="789042" y="92604"/>
                  </a:lnTo>
                  <a:lnTo>
                    <a:pt x="763006" y="73887"/>
                  </a:lnTo>
                  <a:lnTo>
                    <a:pt x="730530" y="67013"/>
                  </a:lnTo>
                  <a:close/>
                </a:path>
                <a:path w="3987165" h="307975">
                  <a:moveTo>
                    <a:pt x="928506" y="67013"/>
                  </a:moveTo>
                  <a:lnTo>
                    <a:pt x="893446" y="73840"/>
                  </a:lnTo>
                  <a:lnTo>
                    <a:pt x="865641" y="92478"/>
                  </a:lnTo>
                  <a:lnTo>
                    <a:pt x="847322" y="120163"/>
                  </a:lnTo>
                  <a:lnTo>
                    <a:pt x="840720" y="154131"/>
                  </a:lnTo>
                  <a:lnTo>
                    <a:pt x="847322" y="188098"/>
                  </a:lnTo>
                  <a:lnTo>
                    <a:pt x="865641" y="215783"/>
                  </a:lnTo>
                  <a:lnTo>
                    <a:pt x="893446" y="234422"/>
                  </a:lnTo>
                  <a:lnTo>
                    <a:pt x="928506" y="241249"/>
                  </a:lnTo>
                  <a:lnTo>
                    <a:pt x="963374" y="234422"/>
                  </a:lnTo>
                  <a:lnTo>
                    <a:pt x="991080" y="215783"/>
                  </a:lnTo>
                  <a:lnTo>
                    <a:pt x="991965" y="214443"/>
                  </a:lnTo>
                  <a:lnTo>
                    <a:pt x="928506" y="214443"/>
                  </a:lnTo>
                  <a:lnTo>
                    <a:pt x="904697" y="209731"/>
                  </a:lnTo>
                  <a:lnTo>
                    <a:pt x="886290" y="196852"/>
                  </a:lnTo>
                  <a:lnTo>
                    <a:pt x="874416" y="177690"/>
                  </a:lnTo>
                  <a:lnTo>
                    <a:pt x="870207" y="154131"/>
                  </a:lnTo>
                  <a:lnTo>
                    <a:pt x="874416" y="130571"/>
                  </a:lnTo>
                  <a:lnTo>
                    <a:pt x="886290" y="111410"/>
                  </a:lnTo>
                  <a:lnTo>
                    <a:pt x="904697" y="98531"/>
                  </a:lnTo>
                  <a:lnTo>
                    <a:pt x="928506" y="93819"/>
                  </a:lnTo>
                  <a:lnTo>
                    <a:pt x="991965" y="93819"/>
                  </a:lnTo>
                  <a:lnTo>
                    <a:pt x="991080" y="92478"/>
                  </a:lnTo>
                  <a:lnTo>
                    <a:pt x="963374" y="73840"/>
                  </a:lnTo>
                  <a:lnTo>
                    <a:pt x="928506" y="67013"/>
                  </a:lnTo>
                  <a:close/>
                </a:path>
                <a:path w="3987165" h="307975">
                  <a:moveTo>
                    <a:pt x="991965" y="93819"/>
                  </a:moveTo>
                  <a:lnTo>
                    <a:pt x="928506" y="93819"/>
                  </a:lnTo>
                  <a:lnTo>
                    <a:pt x="952265" y="98531"/>
                  </a:lnTo>
                  <a:lnTo>
                    <a:pt x="970557" y="111410"/>
                  </a:lnTo>
                  <a:lnTo>
                    <a:pt x="982316" y="130571"/>
                  </a:lnTo>
                  <a:lnTo>
                    <a:pt x="986473" y="154131"/>
                  </a:lnTo>
                  <a:lnTo>
                    <a:pt x="982316" y="177690"/>
                  </a:lnTo>
                  <a:lnTo>
                    <a:pt x="970557" y="196852"/>
                  </a:lnTo>
                  <a:lnTo>
                    <a:pt x="952265" y="209731"/>
                  </a:lnTo>
                  <a:lnTo>
                    <a:pt x="928506" y="214443"/>
                  </a:lnTo>
                  <a:lnTo>
                    <a:pt x="991965" y="214443"/>
                  </a:lnTo>
                  <a:lnTo>
                    <a:pt x="1009362" y="188098"/>
                  </a:lnTo>
                  <a:lnTo>
                    <a:pt x="1015959" y="154131"/>
                  </a:lnTo>
                  <a:lnTo>
                    <a:pt x="1009362" y="120163"/>
                  </a:lnTo>
                  <a:lnTo>
                    <a:pt x="991965" y="93819"/>
                  </a:lnTo>
                  <a:close/>
                </a:path>
                <a:path w="3987165" h="307975">
                  <a:moveTo>
                    <a:pt x="1086145" y="70364"/>
                  </a:moveTo>
                  <a:lnTo>
                    <a:pt x="1057330" y="70364"/>
                  </a:lnTo>
                  <a:lnTo>
                    <a:pt x="1057330" y="237898"/>
                  </a:lnTo>
                  <a:lnTo>
                    <a:pt x="1083130" y="237898"/>
                  </a:lnTo>
                  <a:lnTo>
                    <a:pt x="1117536" y="192999"/>
                  </a:lnTo>
                  <a:lnTo>
                    <a:pt x="1086145" y="192999"/>
                  </a:lnTo>
                  <a:lnTo>
                    <a:pt x="1086145" y="70364"/>
                  </a:lnTo>
                  <a:close/>
                </a:path>
                <a:path w="3987165" h="307975">
                  <a:moveTo>
                    <a:pt x="1206100" y="114593"/>
                  </a:moveTo>
                  <a:lnTo>
                    <a:pt x="1177619" y="114593"/>
                  </a:lnTo>
                  <a:lnTo>
                    <a:pt x="1177619" y="237898"/>
                  </a:lnTo>
                  <a:lnTo>
                    <a:pt x="1206100" y="237898"/>
                  </a:lnTo>
                  <a:lnTo>
                    <a:pt x="1206100" y="114593"/>
                  </a:lnTo>
                  <a:close/>
                </a:path>
                <a:path w="3987165" h="307975">
                  <a:moveTo>
                    <a:pt x="1206100" y="70364"/>
                  </a:moveTo>
                  <a:lnTo>
                    <a:pt x="1180635" y="70364"/>
                  </a:lnTo>
                  <a:lnTo>
                    <a:pt x="1086145" y="192999"/>
                  </a:lnTo>
                  <a:lnTo>
                    <a:pt x="1117536" y="192999"/>
                  </a:lnTo>
                  <a:lnTo>
                    <a:pt x="1177619" y="114593"/>
                  </a:lnTo>
                  <a:lnTo>
                    <a:pt x="1206100" y="114593"/>
                  </a:lnTo>
                  <a:lnTo>
                    <a:pt x="1206100" y="70364"/>
                  </a:lnTo>
                  <a:close/>
                </a:path>
                <a:path w="3987165" h="307975">
                  <a:moveTo>
                    <a:pt x="1264203" y="192664"/>
                  </a:moveTo>
                  <a:lnTo>
                    <a:pt x="1242759" y="207072"/>
                  </a:lnTo>
                  <a:lnTo>
                    <a:pt x="1256172" y="222165"/>
                  </a:lnTo>
                  <a:lnTo>
                    <a:pt x="1272161" y="232830"/>
                  </a:lnTo>
                  <a:lnTo>
                    <a:pt x="1290537" y="239160"/>
                  </a:lnTo>
                  <a:lnTo>
                    <a:pt x="1311112" y="241249"/>
                  </a:lnTo>
                  <a:lnTo>
                    <a:pt x="1339996" y="237265"/>
                  </a:lnTo>
                  <a:lnTo>
                    <a:pt x="1360744" y="226464"/>
                  </a:lnTo>
                  <a:lnTo>
                    <a:pt x="1368631" y="216454"/>
                  </a:lnTo>
                  <a:lnTo>
                    <a:pt x="1310107" y="216454"/>
                  </a:lnTo>
                  <a:lnTo>
                    <a:pt x="1295725" y="214715"/>
                  </a:lnTo>
                  <a:lnTo>
                    <a:pt x="1283260" y="209836"/>
                  </a:lnTo>
                  <a:lnTo>
                    <a:pt x="1272742" y="202318"/>
                  </a:lnTo>
                  <a:lnTo>
                    <a:pt x="1264203" y="192664"/>
                  </a:lnTo>
                  <a:close/>
                </a:path>
                <a:path w="3987165" h="307975">
                  <a:moveTo>
                    <a:pt x="1363772" y="91138"/>
                  </a:moveTo>
                  <a:lnTo>
                    <a:pt x="1310442" y="91138"/>
                  </a:lnTo>
                  <a:lnTo>
                    <a:pt x="1323861" y="92693"/>
                  </a:lnTo>
                  <a:lnTo>
                    <a:pt x="1334107" y="97295"/>
                  </a:lnTo>
                  <a:lnTo>
                    <a:pt x="1340646" y="104850"/>
                  </a:lnTo>
                  <a:lnTo>
                    <a:pt x="1342944" y="115263"/>
                  </a:lnTo>
                  <a:lnTo>
                    <a:pt x="1340813" y="125765"/>
                  </a:lnTo>
                  <a:lnTo>
                    <a:pt x="1334693" y="133189"/>
                  </a:lnTo>
                  <a:lnTo>
                    <a:pt x="1324992" y="137597"/>
                  </a:lnTo>
                  <a:lnTo>
                    <a:pt x="1312118" y="139053"/>
                  </a:lnTo>
                  <a:lnTo>
                    <a:pt x="1287323" y="139053"/>
                  </a:lnTo>
                  <a:lnTo>
                    <a:pt x="1287323" y="162508"/>
                  </a:lnTo>
                  <a:lnTo>
                    <a:pt x="1312453" y="162508"/>
                  </a:lnTo>
                  <a:lnTo>
                    <a:pt x="1328515" y="164335"/>
                  </a:lnTo>
                  <a:lnTo>
                    <a:pt x="1339677" y="169586"/>
                  </a:lnTo>
                  <a:lnTo>
                    <a:pt x="1346190" y="177916"/>
                  </a:lnTo>
                  <a:lnTo>
                    <a:pt x="1348305" y="188978"/>
                  </a:lnTo>
                  <a:lnTo>
                    <a:pt x="1346200" y="199773"/>
                  </a:lnTo>
                  <a:lnTo>
                    <a:pt x="1339509" y="208496"/>
                  </a:lnTo>
                  <a:lnTo>
                    <a:pt x="1327667" y="214328"/>
                  </a:lnTo>
                  <a:lnTo>
                    <a:pt x="1310107" y="216454"/>
                  </a:lnTo>
                  <a:lnTo>
                    <a:pt x="1368631" y="216454"/>
                  </a:lnTo>
                  <a:lnTo>
                    <a:pt x="1373262" y="210574"/>
                  </a:lnTo>
                  <a:lnTo>
                    <a:pt x="1377456" y="191324"/>
                  </a:lnTo>
                  <a:lnTo>
                    <a:pt x="1375604" y="177916"/>
                  </a:lnTo>
                  <a:lnTo>
                    <a:pt x="1370294" y="166235"/>
                  </a:lnTo>
                  <a:lnTo>
                    <a:pt x="1361765" y="156597"/>
                  </a:lnTo>
                  <a:lnTo>
                    <a:pt x="1350315" y="149440"/>
                  </a:lnTo>
                  <a:lnTo>
                    <a:pt x="1359446" y="142566"/>
                  </a:lnTo>
                  <a:lnTo>
                    <a:pt x="1365812" y="134152"/>
                  </a:lnTo>
                  <a:lnTo>
                    <a:pt x="1369540" y="124420"/>
                  </a:lnTo>
                  <a:lnTo>
                    <a:pt x="1370755" y="113588"/>
                  </a:lnTo>
                  <a:lnTo>
                    <a:pt x="1367006" y="95426"/>
                  </a:lnTo>
                  <a:lnTo>
                    <a:pt x="1363772" y="91138"/>
                  </a:lnTo>
                  <a:close/>
                </a:path>
                <a:path w="3987165" h="307975">
                  <a:moveTo>
                    <a:pt x="1311783" y="67013"/>
                  </a:moveTo>
                  <a:lnTo>
                    <a:pt x="1292558" y="69034"/>
                  </a:lnTo>
                  <a:lnTo>
                    <a:pt x="1275344" y="74887"/>
                  </a:lnTo>
                  <a:lnTo>
                    <a:pt x="1260517" y="84259"/>
                  </a:lnTo>
                  <a:lnTo>
                    <a:pt x="1248455" y="96834"/>
                  </a:lnTo>
                  <a:lnTo>
                    <a:pt x="1268894" y="111577"/>
                  </a:lnTo>
                  <a:lnTo>
                    <a:pt x="1277318" y="102871"/>
                  </a:lnTo>
                  <a:lnTo>
                    <a:pt x="1287281" y="96457"/>
                  </a:lnTo>
                  <a:lnTo>
                    <a:pt x="1298437" y="92494"/>
                  </a:lnTo>
                  <a:lnTo>
                    <a:pt x="1310442" y="91138"/>
                  </a:lnTo>
                  <a:lnTo>
                    <a:pt x="1363772" y="91138"/>
                  </a:lnTo>
                  <a:lnTo>
                    <a:pt x="1355844" y="80625"/>
                  </a:lnTo>
                  <a:lnTo>
                    <a:pt x="1337394" y="70662"/>
                  </a:lnTo>
                  <a:lnTo>
                    <a:pt x="1311783" y="67013"/>
                  </a:lnTo>
                  <a:close/>
                </a:path>
                <a:path w="3987165" h="307975">
                  <a:moveTo>
                    <a:pt x="1493254" y="70364"/>
                  </a:moveTo>
                  <a:lnTo>
                    <a:pt x="1420209" y="70364"/>
                  </a:lnTo>
                  <a:lnTo>
                    <a:pt x="1420209" y="237898"/>
                  </a:lnTo>
                  <a:lnTo>
                    <a:pt x="1501295" y="237898"/>
                  </a:lnTo>
                  <a:lnTo>
                    <a:pt x="1528671" y="233982"/>
                  </a:lnTo>
                  <a:lnTo>
                    <a:pt x="1547409" y="223406"/>
                  </a:lnTo>
                  <a:lnTo>
                    <a:pt x="1554805" y="212768"/>
                  </a:lnTo>
                  <a:lnTo>
                    <a:pt x="1449024" y="212768"/>
                  </a:lnTo>
                  <a:lnTo>
                    <a:pt x="1449024" y="162843"/>
                  </a:lnTo>
                  <a:lnTo>
                    <a:pt x="1552429" y="162843"/>
                  </a:lnTo>
                  <a:lnTo>
                    <a:pt x="1546341" y="156047"/>
                  </a:lnTo>
                  <a:lnTo>
                    <a:pt x="1534132" y="148435"/>
                  </a:lnTo>
                  <a:lnTo>
                    <a:pt x="1541503" y="141613"/>
                  </a:lnTo>
                  <a:lnTo>
                    <a:pt x="1542742" y="139723"/>
                  </a:lnTo>
                  <a:lnTo>
                    <a:pt x="1449024" y="139723"/>
                  </a:lnTo>
                  <a:lnTo>
                    <a:pt x="1449024" y="95159"/>
                  </a:lnTo>
                  <a:lnTo>
                    <a:pt x="1545206" y="95159"/>
                  </a:lnTo>
                  <a:lnTo>
                    <a:pt x="1535975" y="82971"/>
                  </a:lnTo>
                  <a:lnTo>
                    <a:pt x="1518038" y="73667"/>
                  </a:lnTo>
                  <a:lnTo>
                    <a:pt x="1493254" y="70364"/>
                  </a:lnTo>
                  <a:close/>
                </a:path>
                <a:path w="3987165" h="307975">
                  <a:moveTo>
                    <a:pt x="1552429" y="162843"/>
                  </a:moveTo>
                  <a:lnTo>
                    <a:pt x="1502970" y="162843"/>
                  </a:lnTo>
                  <a:lnTo>
                    <a:pt x="1514876" y="164455"/>
                  </a:lnTo>
                  <a:lnTo>
                    <a:pt x="1524080" y="169209"/>
                  </a:lnTo>
                  <a:lnTo>
                    <a:pt x="1530017" y="176978"/>
                  </a:lnTo>
                  <a:lnTo>
                    <a:pt x="1532121" y="187638"/>
                  </a:lnTo>
                  <a:lnTo>
                    <a:pt x="1530017" y="198349"/>
                  </a:lnTo>
                  <a:lnTo>
                    <a:pt x="1524080" y="206234"/>
                  </a:lnTo>
                  <a:lnTo>
                    <a:pt x="1514876" y="211103"/>
                  </a:lnTo>
                  <a:lnTo>
                    <a:pt x="1502970" y="212768"/>
                  </a:lnTo>
                  <a:lnTo>
                    <a:pt x="1554805" y="212768"/>
                  </a:lnTo>
                  <a:lnTo>
                    <a:pt x="1558168" y="207930"/>
                  </a:lnTo>
                  <a:lnTo>
                    <a:pt x="1561607" y="189313"/>
                  </a:lnTo>
                  <a:lnTo>
                    <a:pt x="1559953" y="176800"/>
                  </a:lnTo>
                  <a:lnTo>
                    <a:pt x="1554906" y="165607"/>
                  </a:lnTo>
                  <a:lnTo>
                    <a:pt x="1552429" y="162843"/>
                  </a:lnTo>
                  <a:close/>
                </a:path>
                <a:path w="3987165" h="307975">
                  <a:moveTo>
                    <a:pt x="1545206" y="95159"/>
                  </a:moveTo>
                  <a:lnTo>
                    <a:pt x="1495599" y="95159"/>
                  </a:lnTo>
                  <a:lnTo>
                    <a:pt x="1505143" y="96258"/>
                  </a:lnTo>
                  <a:lnTo>
                    <a:pt x="1513399" y="99934"/>
                  </a:lnTo>
                  <a:lnTo>
                    <a:pt x="1519206" y="106750"/>
                  </a:lnTo>
                  <a:lnTo>
                    <a:pt x="1521399" y="117273"/>
                  </a:lnTo>
                  <a:lnTo>
                    <a:pt x="1519206" y="127849"/>
                  </a:lnTo>
                  <a:lnTo>
                    <a:pt x="1513399" y="134781"/>
                  </a:lnTo>
                  <a:lnTo>
                    <a:pt x="1505143" y="138571"/>
                  </a:lnTo>
                  <a:lnTo>
                    <a:pt x="1495599" y="139723"/>
                  </a:lnTo>
                  <a:lnTo>
                    <a:pt x="1542742" y="139723"/>
                  </a:lnTo>
                  <a:lnTo>
                    <a:pt x="1546613" y="133817"/>
                  </a:lnTo>
                  <a:lnTo>
                    <a:pt x="1549587" y="125205"/>
                  </a:lnTo>
                  <a:lnTo>
                    <a:pt x="1550550" y="115933"/>
                  </a:lnTo>
                  <a:lnTo>
                    <a:pt x="1546875" y="97363"/>
                  </a:lnTo>
                  <a:lnTo>
                    <a:pt x="1545206" y="95159"/>
                  </a:lnTo>
                  <a:close/>
                </a:path>
                <a:path w="3987165" h="307975">
                  <a:moveTo>
                    <a:pt x="1677175" y="67013"/>
                  </a:moveTo>
                  <a:lnTo>
                    <a:pt x="1642113" y="73840"/>
                  </a:lnTo>
                  <a:lnTo>
                    <a:pt x="1614307" y="92478"/>
                  </a:lnTo>
                  <a:lnTo>
                    <a:pt x="1595989" y="120163"/>
                  </a:lnTo>
                  <a:lnTo>
                    <a:pt x="1589387" y="154131"/>
                  </a:lnTo>
                  <a:lnTo>
                    <a:pt x="1595989" y="188098"/>
                  </a:lnTo>
                  <a:lnTo>
                    <a:pt x="1614307" y="215783"/>
                  </a:lnTo>
                  <a:lnTo>
                    <a:pt x="1642113" y="234422"/>
                  </a:lnTo>
                  <a:lnTo>
                    <a:pt x="1677175" y="241249"/>
                  </a:lnTo>
                  <a:lnTo>
                    <a:pt x="1712043" y="234422"/>
                  </a:lnTo>
                  <a:lnTo>
                    <a:pt x="1739749" y="215783"/>
                  </a:lnTo>
                  <a:lnTo>
                    <a:pt x="1740634" y="214443"/>
                  </a:lnTo>
                  <a:lnTo>
                    <a:pt x="1677175" y="214443"/>
                  </a:lnTo>
                  <a:lnTo>
                    <a:pt x="1653364" y="209731"/>
                  </a:lnTo>
                  <a:lnTo>
                    <a:pt x="1634956" y="196852"/>
                  </a:lnTo>
                  <a:lnTo>
                    <a:pt x="1623082" y="177690"/>
                  </a:lnTo>
                  <a:lnTo>
                    <a:pt x="1618873" y="154131"/>
                  </a:lnTo>
                  <a:lnTo>
                    <a:pt x="1623082" y="130571"/>
                  </a:lnTo>
                  <a:lnTo>
                    <a:pt x="1634956" y="111410"/>
                  </a:lnTo>
                  <a:lnTo>
                    <a:pt x="1653364" y="98531"/>
                  </a:lnTo>
                  <a:lnTo>
                    <a:pt x="1677175" y="93819"/>
                  </a:lnTo>
                  <a:lnTo>
                    <a:pt x="1740634" y="93819"/>
                  </a:lnTo>
                  <a:lnTo>
                    <a:pt x="1739749" y="92478"/>
                  </a:lnTo>
                  <a:lnTo>
                    <a:pt x="1712043" y="73840"/>
                  </a:lnTo>
                  <a:lnTo>
                    <a:pt x="1677175" y="67013"/>
                  </a:lnTo>
                  <a:close/>
                </a:path>
                <a:path w="3987165" h="307975">
                  <a:moveTo>
                    <a:pt x="1740634" y="93819"/>
                  </a:moveTo>
                  <a:lnTo>
                    <a:pt x="1677175" y="93819"/>
                  </a:lnTo>
                  <a:lnTo>
                    <a:pt x="1700933" y="98531"/>
                  </a:lnTo>
                  <a:lnTo>
                    <a:pt x="1719226" y="111410"/>
                  </a:lnTo>
                  <a:lnTo>
                    <a:pt x="1730984" y="130571"/>
                  </a:lnTo>
                  <a:lnTo>
                    <a:pt x="1735141" y="154131"/>
                  </a:lnTo>
                  <a:lnTo>
                    <a:pt x="1730984" y="177690"/>
                  </a:lnTo>
                  <a:lnTo>
                    <a:pt x="1719226" y="196852"/>
                  </a:lnTo>
                  <a:lnTo>
                    <a:pt x="1700933" y="209731"/>
                  </a:lnTo>
                  <a:lnTo>
                    <a:pt x="1677175" y="214443"/>
                  </a:lnTo>
                  <a:lnTo>
                    <a:pt x="1740634" y="214443"/>
                  </a:lnTo>
                  <a:lnTo>
                    <a:pt x="1758031" y="188098"/>
                  </a:lnTo>
                  <a:lnTo>
                    <a:pt x="1764627" y="154131"/>
                  </a:lnTo>
                  <a:lnTo>
                    <a:pt x="1758031" y="120163"/>
                  </a:lnTo>
                  <a:lnTo>
                    <a:pt x="1740634" y="93819"/>
                  </a:lnTo>
                  <a:close/>
                </a:path>
                <a:path w="3987165" h="307975">
                  <a:moveTo>
                    <a:pt x="1973260" y="211428"/>
                  </a:moveTo>
                  <a:lnTo>
                    <a:pt x="1786962" y="211428"/>
                  </a:lnTo>
                  <a:lnTo>
                    <a:pt x="1786962" y="280117"/>
                  </a:lnTo>
                  <a:lnTo>
                    <a:pt x="1814102" y="280117"/>
                  </a:lnTo>
                  <a:lnTo>
                    <a:pt x="1814102" y="237898"/>
                  </a:lnTo>
                  <a:lnTo>
                    <a:pt x="1973260" y="237898"/>
                  </a:lnTo>
                  <a:lnTo>
                    <a:pt x="1973260" y="211428"/>
                  </a:lnTo>
                  <a:close/>
                </a:path>
                <a:path w="3987165" h="307975">
                  <a:moveTo>
                    <a:pt x="1973260" y="237898"/>
                  </a:moveTo>
                  <a:lnTo>
                    <a:pt x="1946119" y="237898"/>
                  </a:lnTo>
                  <a:lnTo>
                    <a:pt x="1946119" y="280117"/>
                  </a:lnTo>
                  <a:lnTo>
                    <a:pt x="1973260" y="280117"/>
                  </a:lnTo>
                  <a:lnTo>
                    <a:pt x="1973260" y="237898"/>
                  </a:lnTo>
                  <a:close/>
                </a:path>
                <a:path w="3987165" h="307975">
                  <a:moveTo>
                    <a:pt x="1948130" y="70364"/>
                  </a:moveTo>
                  <a:lnTo>
                    <a:pt x="1815108" y="70364"/>
                  </a:lnTo>
                  <a:lnTo>
                    <a:pt x="1815108" y="157147"/>
                  </a:lnTo>
                  <a:lnTo>
                    <a:pt x="1813129" y="184711"/>
                  </a:lnTo>
                  <a:lnTo>
                    <a:pt x="1807820" y="201250"/>
                  </a:lnTo>
                  <a:lnTo>
                    <a:pt x="1800124" y="209307"/>
                  </a:lnTo>
                  <a:lnTo>
                    <a:pt x="1790983" y="211428"/>
                  </a:lnTo>
                  <a:lnTo>
                    <a:pt x="1833536" y="211428"/>
                  </a:lnTo>
                  <a:lnTo>
                    <a:pt x="1837845" y="203161"/>
                  </a:lnTo>
                  <a:lnTo>
                    <a:pt x="1841117" y="193041"/>
                  </a:lnTo>
                  <a:lnTo>
                    <a:pt x="1843196" y="179717"/>
                  </a:lnTo>
                  <a:lnTo>
                    <a:pt x="1843923" y="161838"/>
                  </a:lnTo>
                  <a:lnTo>
                    <a:pt x="1843923" y="96834"/>
                  </a:lnTo>
                  <a:lnTo>
                    <a:pt x="1948130" y="96834"/>
                  </a:lnTo>
                  <a:lnTo>
                    <a:pt x="1948130" y="70364"/>
                  </a:lnTo>
                  <a:close/>
                </a:path>
                <a:path w="3987165" h="307975">
                  <a:moveTo>
                    <a:pt x="1948130" y="96834"/>
                  </a:moveTo>
                  <a:lnTo>
                    <a:pt x="1919314" y="96834"/>
                  </a:lnTo>
                  <a:lnTo>
                    <a:pt x="1919314" y="211428"/>
                  </a:lnTo>
                  <a:lnTo>
                    <a:pt x="1948130" y="211428"/>
                  </a:lnTo>
                  <a:lnTo>
                    <a:pt x="1948130" y="96834"/>
                  </a:lnTo>
                  <a:close/>
                </a:path>
                <a:path w="3987165" h="307975">
                  <a:moveTo>
                    <a:pt x="2083916" y="67013"/>
                  </a:moveTo>
                  <a:lnTo>
                    <a:pt x="2048854" y="73793"/>
                  </a:lnTo>
                  <a:lnTo>
                    <a:pt x="2021049" y="92353"/>
                  </a:lnTo>
                  <a:lnTo>
                    <a:pt x="2002730" y="120022"/>
                  </a:lnTo>
                  <a:lnTo>
                    <a:pt x="1996128" y="154131"/>
                  </a:lnTo>
                  <a:lnTo>
                    <a:pt x="2002730" y="188240"/>
                  </a:lnTo>
                  <a:lnTo>
                    <a:pt x="2021049" y="215909"/>
                  </a:lnTo>
                  <a:lnTo>
                    <a:pt x="2048854" y="234469"/>
                  </a:lnTo>
                  <a:lnTo>
                    <a:pt x="2083916" y="241249"/>
                  </a:lnTo>
                  <a:lnTo>
                    <a:pt x="2108497" y="238003"/>
                  </a:lnTo>
                  <a:lnTo>
                    <a:pt x="2130030" y="228851"/>
                  </a:lnTo>
                  <a:lnTo>
                    <a:pt x="2147857" y="214674"/>
                  </a:lnTo>
                  <a:lnTo>
                    <a:pt x="2148026" y="214443"/>
                  </a:lnTo>
                  <a:lnTo>
                    <a:pt x="2083916" y="214443"/>
                  </a:lnTo>
                  <a:lnTo>
                    <a:pt x="2060053" y="209731"/>
                  </a:lnTo>
                  <a:lnTo>
                    <a:pt x="2041530" y="196852"/>
                  </a:lnTo>
                  <a:lnTo>
                    <a:pt x="2029541" y="177690"/>
                  </a:lnTo>
                  <a:lnTo>
                    <a:pt x="2025279" y="154131"/>
                  </a:lnTo>
                  <a:lnTo>
                    <a:pt x="2029541" y="130571"/>
                  </a:lnTo>
                  <a:lnTo>
                    <a:pt x="2041530" y="111410"/>
                  </a:lnTo>
                  <a:lnTo>
                    <a:pt x="2060053" y="98531"/>
                  </a:lnTo>
                  <a:lnTo>
                    <a:pt x="2083916" y="93819"/>
                  </a:lnTo>
                  <a:lnTo>
                    <a:pt x="2148026" y="93819"/>
                  </a:lnTo>
                  <a:lnTo>
                    <a:pt x="2147857" y="93588"/>
                  </a:lnTo>
                  <a:lnTo>
                    <a:pt x="2130030" y="79411"/>
                  </a:lnTo>
                  <a:lnTo>
                    <a:pt x="2108497" y="70259"/>
                  </a:lnTo>
                  <a:lnTo>
                    <a:pt x="2083916" y="67013"/>
                  </a:lnTo>
                  <a:close/>
                </a:path>
                <a:path w="3987165" h="307975">
                  <a:moveTo>
                    <a:pt x="2136187" y="182277"/>
                  </a:moveTo>
                  <a:lnTo>
                    <a:pt x="2127454" y="195360"/>
                  </a:lnTo>
                  <a:lnTo>
                    <a:pt x="2115580" y="205522"/>
                  </a:lnTo>
                  <a:lnTo>
                    <a:pt x="2100942" y="212103"/>
                  </a:lnTo>
                  <a:lnTo>
                    <a:pt x="2083916" y="214443"/>
                  </a:lnTo>
                  <a:lnTo>
                    <a:pt x="2148026" y="214443"/>
                  </a:lnTo>
                  <a:lnTo>
                    <a:pt x="2161317" y="196350"/>
                  </a:lnTo>
                  <a:lnTo>
                    <a:pt x="2136187" y="182277"/>
                  </a:lnTo>
                  <a:close/>
                </a:path>
                <a:path w="3987165" h="307975">
                  <a:moveTo>
                    <a:pt x="2148026" y="93819"/>
                  </a:moveTo>
                  <a:lnTo>
                    <a:pt x="2083916" y="93819"/>
                  </a:lnTo>
                  <a:lnTo>
                    <a:pt x="2100942" y="96159"/>
                  </a:lnTo>
                  <a:lnTo>
                    <a:pt x="2115580" y="102740"/>
                  </a:lnTo>
                  <a:lnTo>
                    <a:pt x="2127454" y="112902"/>
                  </a:lnTo>
                  <a:lnTo>
                    <a:pt x="2136187" y="125985"/>
                  </a:lnTo>
                  <a:lnTo>
                    <a:pt x="2161317" y="111912"/>
                  </a:lnTo>
                  <a:lnTo>
                    <a:pt x="2148026" y="93819"/>
                  </a:lnTo>
                  <a:close/>
                </a:path>
                <a:path w="3987165" h="307975">
                  <a:moveTo>
                    <a:pt x="2259303" y="96834"/>
                  </a:moveTo>
                  <a:lnTo>
                    <a:pt x="2230488" y="96834"/>
                  </a:lnTo>
                  <a:lnTo>
                    <a:pt x="2230488" y="237898"/>
                  </a:lnTo>
                  <a:lnTo>
                    <a:pt x="2259303" y="237898"/>
                  </a:lnTo>
                  <a:lnTo>
                    <a:pt x="2259303" y="96834"/>
                  </a:lnTo>
                  <a:close/>
                </a:path>
                <a:path w="3987165" h="307975">
                  <a:moveTo>
                    <a:pt x="2314914" y="70364"/>
                  </a:moveTo>
                  <a:lnTo>
                    <a:pt x="2177212" y="70364"/>
                  </a:lnTo>
                  <a:lnTo>
                    <a:pt x="2177212" y="96834"/>
                  </a:lnTo>
                  <a:lnTo>
                    <a:pt x="2314914" y="96834"/>
                  </a:lnTo>
                  <a:lnTo>
                    <a:pt x="2314914" y="70364"/>
                  </a:lnTo>
                  <a:close/>
                </a:path>
                <a:path w="3987165" h="307975">
                  <a:moveTo>
                    <a:pt x="2420901" y="70364"/>
                  </a:moveTo>
                  <a:lnTo>
                    <a:pt x="2347856" y="70364"/>
                  </a:lnTo>
                  <a:lnTo>
                    <a:pt x="2347856" y="237898"/>
                  </a:lnTo>
                  <a:lnTo>
                    <a:pt x="2428942" y="237898"/>
                  </a:lnTo>
                  <a:lnTo>
                    <a:pt x="2456320" y="233982"/>
                  </a:lnTo>
                  <a:lnTo>
                    <a:pt x="2475061" y="223406"/>
                  </a:lnTo>
                  <a:lnTo>
                    <a:pt x="2482460" y="212768"/>
                  </a:lnTo>
                  <a:lnTo>
                    <a:pt x="2376672" y="212768"/>
                  </a:lnTo>
                  <a:lnTo>
                    <a:pt x="2376672" y="162843"/>
                  </a:lnTo>
                  <a:lnTo>
                    <a:pt x="2480085" y="162843"/>
                  </a:lnTo>
                  <a:lnTo>
                    <a:pt x="2473994" y="156047"/>
                  </a:lnTo>
                  <a:lnTo>
                    <a:pt x="2461779" y="148435"/>
                  </a:lnTo>
                  <a:lnTo>
                    <a:pt x="2469152" y="141613"/>
                  </a:lnTo>
                  <a:lnTo>
                    <a:pt x="2470392" y="139723"/>
                  </a:lnTo>
                  <a:lnTo>
                    <a:pt x="2376672" y="139723"/>
                  </a:lnTo>
                  <a:lnTo>
                    <a:pt x="2376672" y="95159"/>
                  </a:lnTo>
                  <a:lnTo>
                    <a:pt x="2472863" y="95159"/>
                  </a:lnTo>
                  <a:lnTo>
                    <a:pt x="2463631" y="82971"/>
                  </a:lnTo>
                  <a:lnTo>
                    <a:pt x="2445691" y="73667"/>
                  </a:lnTo>
                  <a:lnTo>
                    <a:pt x="2420901" y="70364"/>
                  </a:lnTo>
                  <a:close/>
                </a:path>
                <a:path w="3987165" h="307975">
                  <a:moveTo>
                    <a:pt x="2480085" y="162843"/>
                  </a:moveTo>
                  <a:lnTo>
                    <a:pt x="2430628" y="162843"/>
                  </a:lnTo>
                  <a:lnTo>
                    <a:pt x="2442532" y="164455"/>
                  </a:lnTo>
                  <a:lnTo>
                    <a:pt x="2451732" y="169209"/>
                  </a:lnTo>
                  <a:lnTo>
                    <a:pt x="2457666" y="176978"/>
                  </a:lnTo>
                  <a:lnTo>
                    <a:pt x="2459769" y="187638"/>
                  </a:lnTo>
                  <a:lnTo>
                    <a:pt x="2457666" y="198349"/>
                  </a:lnTo>
                  <a:lnTo>
                    <a:pt x="2451732" y="206234"/>
                  </a:lnTo>
                  <a:lnTo>
                    <a:pt x="2442532" y="211103"/>
                  </a:lnTo>
                  <a:lnTo>
                    <a:pt x="2430628" y="212768"/>
                  </a:lnTo>
                  <a:lnTo>
                    <a:pt x="2482460" y="212768"/>
                  </a:lnTo>
                  <a:lnTo>
                    <a:pt x="2485824" y="207930"/>
                  </a:lnTo>
                  <a:lnTo>
                    <a:pt x="2489265" y="189313"/>
                  </a:lnTo>
                  <a:lnTo>
                    <a:pt x="2487611" y="176800"/>
                  </a:lnTo>
                  <a:lnTo>
                    <a:pt x="2482562" y="165607"/>
                  </a:lnTo>
                  <a:lnTo>
                    <a:pt x="2480085" y="162843"/>
                  </a:lnTo>
                  <a:close/>
                </a:path>
                <a:path w="3987165" h="307975">
                  <a:moveTo>
                    <a:pt x="2472863" y="95159"/>
                  </a:moveTo>
                  <a:lnTo>
                    <a:pt x="2423257" y="95159"/>
                  </a:lnTo>
                  <a:lnTo>
                    <a:pt x="2432799" y="96258"/>
                  </a:lnTo>
                  <a:lnTo>
                    <a:pt x="2441052" y="99934"/>
                  </a:lnTo>
                  <a:lnTo>
                    <a:pt x="2446854" y="106750"/>
                  </a:lnTo>
                  <a:lnTo>
                    <a:pt x="2449046" y="117273"/>
                  </a:lnTo>
                  <a:lnTo>
                    <a:pt x="2446854" y="127849"/>
                  </a:lnTo>
                  <a:lnTo>
                    <a:pt x="2441052" y="134781"/>
                  </a:lnTo>
                  <a:lnTo>
                    <a:pt x="2432799" y="138571"/>
                  </a:lnTo>
                  <a:lnTo>
                    <a:pt x="2423257" y="139723"/>
                  </a:lnTo>
                  <a:lnTo>
                    <a:pt x="2470392" y="139723"/>
                  </a:lnTo>
                  <a:lnTo>
                    <a:pt x="2474266" y="133817"/>
                  </a:lnTo>
                  <a:lnTo>
                    <a:pt x="2477243" y="125205"/>
                  </a:lnTo>
                  <a:lnTo>
                    <a:pt x="2478208" y="115933"/>
                  </a:lnTo>
                  <a:lnTo>
                    <a:pt x="2474532" y="97363"/>
                  </a:lnTo>
                  <a:lnTo>
                    <a:pt x="2472863" y="95159"/>
                  </a:lnTo>
                  <a:close/>
                </a:path>
                <a:path w="3987165" h="307975">
                  <a:moveTo>
                    <a:pt x="2604832" y="67013"/>
                  </a:moveTo>
                  <a:lnTo>
                    <a:pt x="2569770" y="73840"/>
                  </a:lnTo>
                  <a:lnTo>
                    <a:pt x="2541965" y="92478"/>
                  </a:lnTo>
                  <a:lnTo>
                    <a:pt x="2523646" y="120163"/>
                  </a:lnTo>
                  <a:lnTo>
                    <a:pt x="2517044" y="154131"/>
                  </a:lnTo>
                  <a:lnTo>
                    <a:pt x="2523646" y="188098"/>
                  </a:lnTo>
                  <a:lnTo>
                    <a:pt x="2541965" y="215783"/>
                  </a:lnTo>
                  <a:lnTo>
                    <a:pt x="2569770" y="234422"/>
                  </a:lnTo>
                  <a:lnTo>
                    <a:pt x="2604832" y="241249"/>
                  </a:lnTo>
                  <a:lnTo>
                    <a:pt x="2639700" y="234422"/>
                  </a:lnTo>
                  <a:lnTo>
                    <a:pt x="2667406" y="215783"/>
                  </a:lnTo>
                  <a:lnTo>
                    <a:pt x="2668291" y="214443"/>
                  </a:lnTo>
                  <a:lnTo>
                    <a:pt x="2604832" y="214443"/>
                  </a:lnTo>
                  <a:lnTo>
                    <a:pt x="2581021" y="209731"/>
                  </a:lnTo>
                  <a:lnTo>
                    <a:pt x="2562614" y="196852"/>
                  </a:lnTo>
                  <a:lnTo>
                    <a:pt x="2550740" y="177690"/>
                  </a:lnTo>
                  <a:lnTo>
                    <a:pt x="2546530" y="154131"/>
                  </a:lnTo>
                  <a:lnTo>
                    <a:pt x="2550740" y="130571"/>
                  </a:lnTo>
                  <a:lnTo>
                    <a:pt x="2562614" y="111410"/>
                  </a:lnTo>
                  <a:lnTo>
                    <a:pt x="2581021" y="98531"/>
                  </a:lnTo>
                  <a:lnTo>
                    <a:pt x="2604832" y="93819"/>
                  </a:lnTo>
                  <a:lnTo>
                    <a:pt x="2668291" y="93819"/>
                  </a:lnTo>
                  <a:lnTo>
                    <a:pt x="2667406" y="92478"/>
                  </a:lnTo>
                  <a:lnTo>
                    <a:pt x="2639700" y="73840"/>
                  </a:lnTo>
                  <a:lnTo>
                    <a:pt x="2604832" y="67013"/>
                  </a:lnTo>
                  <a:close/>
                </a:path>
                <a:path w="3987165" h="307975">
                  <a:moveTo>
                    <a:pt x="2668291" y="93819"/>
                  </a:moveTo>
                  <a:lnTo>
                    <a:pt x="2604832" y="93819"/>
                  </a:lnTo>
                  <a:lnTo>
                    <a:pt x="2628591" y="98531"/>
                  </a:lnTo>
                  <a:lnTo>
                    <a:pt x="2646883" y="111410"/>
                  </a:lnTo>
                  <a:lnTo>
                    <a:pt x="2658642" y="130571"/>
                  </a:lnTo>
                  <a:lnTo>
                    <a:pt x="2662799" y="154131"/>
                  </a:lnTo>
                  <a:lnTo>
                    <a:pt x="2658642" y="177690"/>
                  </a:lnTo>
                  <a:lnTo>
                    <a:pt x="2646883" y="196852"/>
                  </a:lnTo>
                  <a:lnTo>
                    <a:pt x="2628591" y="209731"/>
                  </a:lnTo>
                  <a:lnTo>
                    <a:pt x="2604832" y="214443"/>
                  </a:lnTo>
                  <a:lnTo>
                    <a:pt x="2668291" y="214443"/>
                  </a:lnTo>
                  <a:lnTo>
                    <a:pt x="2685688" y="188098"/>
                  </a:lnTo>
                  <a:lnTo>
                    <a:pt x="2692285" y="154131"/>
                  </a:lnTo>
                  <a:lnTo>
                    <a:pt x="2685688" y="120163"/>
                  </a:lnTo>
                  <a:lnTo>
                    <a:pt x="2668291" y="93819"/>
                  </a:lnTo>
                  <a:close/>
                </a:path>
                <a:path w="3987165" h="307975">
                  <a:moveTo>
                    <a:pt x="2984685" y="211428"/>
                  </a:moveTo>
                  <a:lnTo>
                    <a:pt x="2798387" y="211428"/>
                  </a:lnTo>
                  <a:lnTo>
                    <a:pt x="2798387" y="280117"/>
                  </a:lnTo>
                  <a:lnTo>
                    <a:pt x="2825527" y="280117"/>
                  </a:lnTo>
                  <a:lnTo>
                    <a:pt x="2825527" y="237898"/>
                  </a:lnTo>
                  <a:lnTo>
                    <a:pt x="2984685" y="237898"/>
                  </a:lnTo>
                  <a:lnTo>
                    <a:pt x="2984685" y="211428"/>
                  </a:lnTo>
                  <a:close/>
                </a:path>
                <a:path w="3987165" h="307975">
                  <a:moveTo>
                    <a:pt x="2984685" y="237898"/>
                  </a:moveTo>
                  <a:lnTo>
                    <a:pt x="2957544" y="237898"/>
                  </a:lnTo>
                  <a:lnTo>
                    <a:pt x="2957544" y="280117"/>
                  </a:lnTo>
                  <a:lnTo>
                    <a:pt x="2984685" y="280117"/>
                  </a:lnTo>
                  <a:lnTo>
                    <a:pt x="2984685" y="237898"/>
                  </a:lnTo>
                  <a:close/>
                </a:path>
                <a:path w="3987165" h="307975">
                  <a:moveTo>
                    <a:pt x="2959554" y="70364"/>
                  </a:moveTo>
                  <a:lnTo>
                    <a:pt x="2826532" y="70364"/>
                  </a:lnTo>
                  <a:lnTo>
                    <a:pt x="2826532" y="157147"/>
                  </a:lnTo>
                  <a:lnTo>
                    <a:pt x="2824553" y="184711"/>
                  </a:lnTo>
                  <a:lnTo>
                    <a:pt x="2819245" y="201250"/>
                  </a:lnTo>
                  <a:lnTo>
                    <a:pt x="2811548" y="209307"/>
                  </a:lnTo>
                  <a:lnTo>
                    <a:pt x="2802407" y="211428"/>
                  </a:lnTo>
                  <a:lnTo>
                    <a:pt x="2844961" y="211428"/>
                  </a:lnTo>
                  <a:lnTo>
                    <a:pt x="2849270" y="203161"/>
                  </a:lnTo>
                  <a:lnTo>
                    <a:pt x="2852542" y="193041"/>
                  </a:lnTo>
                  <a:lnTo>
                    <a:pt x="2854620" y="179717"/>
                  </a:lnTo>
                  <a:lnTo>
                    <a:pt x="2855348" y="161838"/>
                  </a:lnTo>
                  <a:lnTo>
                    <a:pt x="2855348" y="96834"/>
                  </a:lnTo>
                  <a:lnTo>
                    <a:pt x="2959554" y="96834"/>
                  </a:lnTo>
                  <a:lnTo>
                    <a:pt x="2959554" y="70364"/>
                  </a:lnTo>
                  <a:close/>
                </a:path>
                <a:path w="3987165" h="307975">
                  <a:moveTo>
                    <a:pt x="2959554" y="96834"/>
                  </a:moveTo>
                  <a:lnTo>
                    <a:pt x="2930739" y="96834"/>
                  </a:lnTo>
                  <a:lnTo>
                    <a:pt x="2930739" y="211428"/>
                  </a:lnTo>
                  <a:lnTo>
                    <a:pt x="2959554" y="211428"/>
                  </a:lnTo>
                  <a:lnTo>
                    <a:pt x="2959554" y="96834"/>
                  </a:lnTo>
                  <a:close/>
                </a:path>
                <a:path w="3987165" h="307975">
                  <a:moveTo>
                    <a:pt x="3052703" y="70364"/>
                  </a:moveTo>
                  <a:lnTo>
                    <a:pt x="3023888" y="70364"/>
                  </a:lnTo>
                  <a:lnTo>
                    <a:pt x="3023888" y="307927"/>
                  </a:lnTo>
                  <a:lnTo>
                    <a:pt x="3052703" y="307927"/>
                  </a:lnTo>
                  <a:lnTo>
                    <a:pt x="3052703" y="212098"/>
                  </a:lnTo>
                  <a:lnTo>
                    <a:pt x="3094149" y="212098"/>
                  </a:lnTo>
                  <a:lnTo>
                    <a:pt x="3084142" y="210061"/>
                  </a:lnTo>
                  <a:lnTo>
                    <a:pt x="3066148" y="197145"/>
                  </a:lnTo>
                  <a:lnTo>
                    <a:pt x="3054499" y="177884"/>
                  </a:lnTo>
                  <a:lnTo>
                    <a:pt x="3050358" y="154131"/>
                  </a:lnTo>
                  <a:lnTo>
                    <a:pt x="3054499" y="130378"/>
                  </a:lnTo>
                  <a:lnTo>
                    <a:pt x="3066148" y="111117"/>
                  </a:lnTo>
                  <a:lnTo>
                    <a:pt x="3084142" y="98201"/>
                  </a:lnTo>
                  <a:lnTo>
                    <a:pt x="3094149" y="96164"/>
                  </a:lnTo>
                  <a:lnTo>
                    <a:pt x="3052703" y="96164"/>
                  </a:lnTo>
                  <a:lnTo>
                    <a:pt x="3052703" y="70364"/>
                  </a:lnTo>
                  <a:close/>
                </a:path>
                <a:path w="3987165" h="307975">
                  <a:moveTo>
                    <a:pt x="3094149" y="212098"/>
                  </a:moveTo>
                  <a:lnTo>
                    <a:pt x="3052703" y="212098"/>
                  </a:lnTo>
                  <a:lnTo>
                    <a:pt x="3063049" y="223438"/>
                  </a:lnTo>
                  <a:lnTo>
                    <a:pt x="3076912" y="232704"/>
                  </a:lnTo>
                  <a:lnTo>
                    <a:pt x="3093414" y="238956"/>
                  </a:lnTo>
                  <a:lnTo>
                    <a:pt x="3111675" y="241249"/>
                  </a:lnTo>
                  <a:lnTo>
                    <a:pt x="3144151" y="234375"/>
                  </a:lnTo>
                  <a:lnTo>
                    <a:pt x="3170187" y="215658"/>
                  </a:lnTo>
                  <a:lnTo>
                    <a:pt x="3170736" y="214778"/>
                  </a:lnTo>
                  <a:lnTo>
                    <a:pt x="3107320" y="214778"/>
                  </a:lnTo>
                  <a:lnTo>
                    <a:pt x="3094149" y="212098"/>
                  </a:lnTo>
                  <a:close/>
                </a:path>
                <a:path w="3987165" h="307975">
                  <a:moveTo>
                    <a:pt x="3170736" y="93484"/>
                  </a:moveTo>
                  <a:lnTo>
                    <a:pt x="3107320" y="93484"/>
                  </a:lnTo>
                  <a:lnTo>
                    <a:pt x="3130497" y="98201"/>
                  </a:lnTo>
                  <a:lnTo>
                    <a:pt x="3148491" y="111117"/>
                  </a:lnTo>
                  <a:lnTo>
                    <a:pt x="3160140" y="130378"/>
                  </a:lnTo>
                  <a:lnTo>
                    <a:pt x="3164281" y="154131"/>
                  </a:lnTo>
                  <a:lnTo>
                    <a:pt x="3160140" y="177884"/>
                  </a:lnTo>
                  <a:lnTo>
                    <a:pt x="3148491" y="197145"/>
                  </a:lnTo>
                  <a:lnTo>
                    <a:pt x="3130497" y="210061"/>
                  </a:lnTo>
                  <a:lnTo>
                    <a:pt x="3107320" y="214778"/>
                  </a:lnTo>
                  <a:lnTo>
                    <a:pt x="3170736" y="214778"/>
                  </a:lnTo>
                  <a:lnTo>
                    <a:pt x="3187490" y="187957"/>
                  </a:lnTo>
                  <a:lnTo>
                    <a:pt x="3193767" y="154131"/>
                  </a:lnTo>
                  <a:lnTo>
                    <a:pt x="3187490" y="120305"/>
                  </a:lnTo>
                  <a:lnTo>
                    <a:pt x="3170736" y="93484"/>
                  </a:lnTo>
                  <a:close/>
                </a:path>
                <a:path w="3987165" h="307975">
                  <a:moveTo>
                    <a:pt x="3111675" y="67013"/>
                  </a:moveTo>
                  <a:lnTo>
                    <a:pt x="3093414" y="69306"/>
                  </a:lnTo>
                  <a:lnTo>
                    <a:pt x="3076912" y="75557"/>
                  </a:lnTo>
                  <a:lnTo>
                    <a:pt x="3063049" y="84824"/>
                  </a:lnTo>
                  <a:lnTo>
                    <a:pt x="3052703" y="96164"/>
                  </a:lnTo>
                  <a:lnTo>
                    <a:pt x="3094149" y="96164"/>
                  </a:lnTo>
                  <a:lnTo>
                    <a:pt x="3107320" y="93484"/>
                  </a:lnTo>
                  <a:lnTo>
                    <a:pt x="3170736" y="93484"/>
                  </a:lnTo>
                  <a:lnTo>
                    <a:pt x="3170187" y="92604"/>
                  </a:lnTo>
                  <a:lnTo>
                    <a:pt x="3144151" y="73887"/>
                  </a:lnTo>
                  <a:lnTo>
                    <a:pt x="3111675" y="67013"/>
                  </a:lnTo>
                  <a:close/>
                </a:path>
                <a:path w="3987165" h="307975">
                  <a:moveTo>
                    <a:pt x="3309659" y="67013"/>
                  </a:moveTo>
                  <a:lnTo>
                    <a:pt x="3274597" y="73840"/>
                  </a:lnTo>
                  <a:lnTo>
                    <a:pt x="3246792" y="92478"/>
                  </a:lnTo>
                  <a:lnTo>
                    <a:pt x="3228473" y="120163"/>
                  </a:lnTo>
                  <a:lnTo>
                    <a:pt x="3221871" y="154131"/>
                  </a:lnTo>
                  <a:lnTo>
                    <a:pt x="3228473" y="188098"/>
                  </a:lnTo>
                  <a:lnTo>
                    <a:pt x="3246792" y="215783"/>
                  </a:lnTo>
                  <a:lnTo>
                    <a:pt x="3274597" y="234422"/>
                  </a:lnTo>
                  <a:lnTo>
                    <a:pt x="3309659" y="241249"/>
                  </a:lnTo>
                  <a:lnTo>
                    <a:pt x="3344527" y="234422"/>
                  </a:lnTo>
                  <a:lnTo>
                    <a:pt x="3372233" y="215783"/>
                  </a:lnTo>
                  <a:lnTo>
                    <a:pt x="3373118" y="214443"/>
                  </a:lnTo>
                  <a:lnTo>
                    <a:pt x="3309659" y="214443"/>
                  </a:lnTo>
                  <a:lnTo>
                    <a:pt x="3285847" y="209731"/>
                  </a:lnTo>
                  <a:lnTo>
                    <a:pt x="3267435" y="196852"/>
                  </a:lnTo>
                  <a:lnTo>
                    <a:pt x="3255558" y="177690"/>
                  </a:lnTo>
                  <a:lnTo>
                    <a:pt x="3251347" y="154131"/>
                  </a:lnTo>
                  <a:lnTo>
                    <a:pt x="3255558" y="130571"/>
                  </a:lnTo>
                  <a:lnTo>
                    <a:pt x="3267435" y="111410"/>
                  </a:lnTo>
                  <a:lnTo>
                    <a:pt x="3285847" y="98531"/>
                  </a:lnTo>
                  <a:lnTo>
                    <a:pt x="3309659" y="93819"/>
                  </a:lnTo>
                  <a:lnTo>
                    <a:pt x="3373118" y="93819"/>
                  </a:lnTo>
                  <a:lnTo>
                    <a:pt x="3372233" y="92478"/>
                  </a:lnTo>
                  <a:lnTo>
                    <a:pt x="3344527" y="73840"/>
                  </a:lnTo>
                  <a:lnTo>
                    <a:pt x="3309659" y="67013"/>
                  </a:lnTo>
                  <a:close/>
                </a:path>
                <a:path w="3987165" h="307975">
                  <a:moveTo>
                    <a:pt x="3373118" y="93819"/>
                  </a:moveTo>
                  <a:lnTo>
                    <a:pt x="3309659" y="93819"/>
                  </a:lnTo>
                  <a:lnTo>
                    <a:pt x="3333411" y="98531"/>
                  </a:lnTo>
                  <a:lnTo>
                    <a:pt x="3351701" y="111410"/>
                  </a:lnTo>
                  <a:lnTo>
                    <a:pt x="3363459" y="130571"/>
                  </a:lnTo>
                  <a:lnTo>
                    <a:pt x="3367615" y="154131"/>
                  </a:lnTo>
                  <a:lnTo>
                    <a:pt x="3363459" y="177690"/>
                  </a:lnTo>
                  <a:lnTo>
                    <a:pt x="3351701" y="196852"/>
                  </a:lnTo>
                  <a:lnTo>
                    <a:pt x="3333411" y="209731"/>
                  </a:lnTo>
                  <a:lnTo>
                    <a:pt x="3309659" y="214443"/>
                  </a:lnTo>
                  <a:lnTo>
                    <a:pt x="3373118" y="214443"/>
                  </a:lnTo>
                  <a:lnTo>
                    <a:pt x="3390515" y="188098"/>
                  </a:lnTo>
                  <a:lnTo>
                    <a:pt x="3397112" y="154131"/>
                  </a:lnTo>
                  <a:lnTo>
                    <a:pt x="3390515" y="120163"/>
                  </a:lnTo>
                  <a:lnTo>
                    <a:pt x="3373118" y="93819"/>
                  </a:lnTo>
                  <a:close/>
                </a:path>
                <a:path w="3987165" h="307975">
                  <a:moveTo>
                    <a:pt x="3467288" y="70364"/>
                  </a:moveTo>
                  <a:lnTo>
                    <a:pt x="3438472" y="70364"/>
                  </a:lnTo>
                  <a:lnTo>
                    <a:pt x="3438472" y="237898"/>
                  </a:lnTo>
                  <a:lnTo>
                    <a:pt x="3467288" y="237898"/>
                  </a:lnTo>
                  <a:lnTo>
                    <a:pt x="3467288" y="165523"/>
                  </a:lnTo>
                  <a:lnTo>
                    <a:pt x="3587577" y="165523"/>
                  </a:lnTo>
                  <a:lnTo>
                    <a:pt x="3587577" y="139388"/>
                  </a:lnTo>
                  <a:lnTo>
                    <a:pt x="3467288" y="139388"/>
                  </a:lnTo>
                  <a:lnTo>
                    <a:pt x="3467288" y="70364"/>
                  </a:lnTo>
                  <a:close/>
                </a:path>
                <a:path w="3987165" h="307975">
                  <a:moveTo>
                    <a:pt x="3587577" y="165523"/>
                  </a:moveTo>
                  <a:lnTo>
                    <a:pt x="3558761" y="165523"/>
                  </a:lnTo>
                  <a:lnTo>
                    <a:pt x="3558761" y="237898"/>
                  </a:lnTo>
                  <a:lnTo>
                    <a:pt x="3587577" y="237898"/>
                  </a:lnTo>
                  <a:lnTo>
                    <a:pt x="3587577" y="165523"/>
                  </a:lnTo>
                  <a:close/>
                </a:path>
                <a:path w="3987165" h="307975">
                  <a:moveTo>
                    <a:pt x="3587577" y="70364"/>
                  </a:moveTo>
                  <a:lnTo>
                    <a:pt x="3558761" y="70364"/>
                  </a:lnTo>
                  <a:lnTo>
                    <a:pt x="3558761" y="139388"/>
                  </a:lnTo>
                  <a:lnTo>
                    <a:pt x="3587577" y="139388"/>
                  </a:lnTo>
                  <a:lnTo>
                    <a:pt x="3587577" y="70364"/>
                  </a:lnTo>
                  <a:close/>
                </a:path>
                <a:path w="3987165" h="307975">
                  <a:moveTo>
                    <a:pt x="3716380" y="67013"/>
                  </a:moveTo>
                  <a:lnTo>
                    <a:pt x="3681318" y="73840"/>
                  </a:lnTo>
                  <a:lnTo>
                    <a:pt x="3653512" y="92478"/>
                  </a:lnTo>
                  <a:lnTo>
                    <a:pt x="3635194" y="120163"/>
                  </a:lnTo>
                  <a:lnTo>
                    <a:pt x="3628592" y="154131"/>
                  </a:lnTo>
                  <a:lnTo>
                    <a:pt x="3635194" y="188098"/>
                  </a:lnTo>
                  <a:lnTo>
                    <a:pt x="3653512" y="215783"/>
                  </a:lnTo>
                  <a:lnTo>
                    <a:pt x="3681318" y="234422"/>
                  </a:lnTo>
                  <a:lnTo>
                    <a:pt x="3716380" y="241249"/>
                  </a:lnTo>
                  <a:lnTo>
                    <a:pt x="3751248" y="234422"/>
                  </a:lnTo>
                  <a:lnTo>
                    <a:pt x="3778954" y="215783"/>
                  </a:lnTo>
                  <a:lnTo>
                    <a:pt x="3779839" y="214443"/>
                  </a:lnTo>
                  <a:lnTo>
                    <a:pt x="3716380" y="214443"/>
                  </a:lnTo>
                  <a:lnTo>
                    <a:pt x="3692569" y="209731"/>
                  </a:lnTo>
                  <a:lnTo>
                    <a:pt x="3674161" y="196852"/>
                  </a:lnTo>
                  <a:lnTo>
                    <a:pt x="3662287" y="177690"/>
                  </a:lnTo>
                  <a:lnTo>
                    <a:pt x="3658078" y="154131"/>
                  </a:lnTo>
                  <a:lnTo>
                    <a:pt x="3662287" y="130571"/>
                  </a:lnTo>
                  <a:lnTo>
                    <a:pt x="3674161" y="111410"/>
                  </a:lnTo>
                  <a:lnTo>
                    <a:pt x="3692569" y="98531"/>
                  </a:lnTo>
                  <a:lnTo>
                    <a:pt x="3716380" y="93819"/>
                  </a:lnTo>
                  <a:lnTo>
                    <a:pt x="3779839" y="93819"/>
                  </a:lnTo>
                  <a:lnTo>
                    <a:pt x="3778954" y="92478"/>
                  </a:lnTo>
                  <a:lnTo>
                    <a:pt x="3751248" y="73840"/>
                  </a:lnTo>
                  <a:lnTo>
                    <a:pt x="3716380" y="67013"/>
                  </a:lnTo>
                  <a:close/>
                </a:path>
                <a:path w="3987165" h="307975">
                  <a:moveTo>
                    <a:pt x="3779839" y="93819"/>
                  </a:moveTo>
                  <a:lnTo>
                    <a:pt x="3716380" y="93819"/>
                  </a:lnTo>
                  <a:lnTo>
                    <a:pt x="3740138" y="98531"/>
                  </a:lnTo>
                  <a:lnTo>
                    <a:pt x="3758431" y="111410"/>
                  </a:lnTo>
                  <a:lnTo>
                    <a:pt x="3770189" y="130571"/>
                  </a:lnTo>
                  <a:lnTo>
                    <a:pt x="3774346" y="154131"/>
                  </a:lnTo>
                  <a:lnTo>
                    <a:pt x="3770189" y="177690"/>
                  </a:lnTo>
                  <a:lnTo>
                    <a:pt x="3758431" y="196852"/>
                  </a:lnTo>
                  <a:lnTo>
                    <a:pt x="3740138" y="209731"/>
                  </a:lnTo>
                  <a:lnTo>
                    <a:pt x="3716380" y="214443"/>
                  </a:lnTo>
                  <a:lnTo>
                    <a:pt x="3779839" y="214443"/>
                  </a:lnTo>
                  <a:lnTo>
                    <a:pt x="3797236" y="188098"/>
                  </a:lnTo>
                  <a:lnTo>
                    <a:pt x="3803832" y="154131"/>
                  </a:lnTo>
                  <a:lnTo>
                    <a:pt x="3797236" y="120163"/>
                  </a:lnTo>
                  <a:lnTo>
                    <a:pt x="3779839" y="93819"/>
                  </a:lnTo>
                  <a:close/>
                </a:path>
                <a:path w="3987165" h="307975">
                  <a:moveTo>
                    <a:pt x="3918237" y="70364"/>
                  </a:moveTo>
                  <a:lnTo>
                    <a:pt x="3845203" y="70364"/>
                  </a:lnTo>
                  <a:lnTo>
                    <a:pt x="3845203" y="237898"/>
                  </a:lnTo>
                  <a:lnTo>
                    <a:pt x="3926279" y="237898"/>
                  </a:lnTo>
                  <a:lnTo>
                    <a:pt x="3953657" y="233982"/>
                  </a:lnTo>
                  <a:lnTo>
                    <a:pt x="3972398" y="223406"/>
                  </a:lnTo>
                  <a:lnTo>
                    <a:pt x="3979796" y="212768"/>
                  </a:lnTo>
                  <a:lnTo>
                    <a:pt x="3874008" y="212768"/>
                  </a:lnTo>
                  <a:lnTo>
                    <a:pt x="3874008" y="162843"/>
                  </a:lnTo>
                  <a:lnTo>
                    <a:pt x="3977424" y="162843"/>
                  </a:lnTo>
                  <a:lnTo>
                    <a:pt x="3971335" y="156047"/>
                  </a:lnTo>
                  <a:lnTo>
                    <a:pt x="3959126" y="148435"/>
                  </a:lnTo>
                  <a:lnTo>
                    <a:pt x="3966493" y="141613"/>
                  </a:lnTo>
                  <a:lnTo>
                    <a:pt x="3967732" y="139723"/>
                  </a:lnTo>
                  <a:lnTo>
                    <a:pt x="3874008" y="139723"/>
                  </a:lnTo>
                  <a:lnTo>
                    <a:pt x="3874008" y="95159"/>
                  </a:lnTo>
                  <a:lnTo>
                    <a:pt x="3970199" y="95159"/>
                  </a:lnTo>
                  <a:lnTo>
                    <a:pt x="3960968" y="82971"/>
                  </a:lnTo>
                  <a:lnTo>
                    <a:pt x="3943028" y="73667"/>
                  </a:lnTo>
                  <a:lnTo>
                    <a:pt x="3918237" y="70364"/>
                  </a:lnTo>
                  <a:close/>
                </a:path>
                <a:path w="3987165" h="307975">
                  <a:moveTo>
                    <a:pt x="3977424" y="162843"/>
                  </a:moveTo>
                  <a:lnTo>
                    <a:pt x="3927965" y="162843"/>
                  </a:lnTo>
                  <a:lnTo>
                    <a:pt x="3939868" y="164455"/>
                  </a:lnTo>
                  <a:lnTo>
                    <a:pt x="3949069" y="169209"/>
                  </a:lnTo>
                  <a:lnTo>
                    <a:pt x="3955002" y="176978"/>
                  </a:lnTo>
                  <a:lnTo>
                    <a:pt x="3957105" y="187638"/>
                  </a:lnTo>
                  <a:lnTo>
                    <a:pt x="3955002" y="198349"/>
                  </a:lnTo>
                  <a:lnTo>
                    <a:pt x="3949069" y="206234"/>
                  </a:lnTo>
                  <a:lnTo>
                    <a:pt x="3939868" y="211103"/>
                  </a:lnTo>
                  <a:lnTo>
                    <a:pt x="3927965" y="212768"/>
                  </a:lnTo>
                  <a:lnTo>
                    <a:pt x="3979796" y="212768"/>
                  </a:lnTo>
                  <a:lnTo>
                    <a:pt x="3983160" y="207930"/>
                  </a:lnTo>
                  <a:lnTo>
                    <a:pt x="3986602" y="189313"/>
                  </a:lnTo>
                  <a:lnTo>
                    <a:pt x="3984947" y="176800"/>
                  </a:lnTo>
                  <a:lnTo>
                    <a:pt x="3979900" y="165607"/>
                  </a:lnTo>
                  <a:lnTo>
                    <a:pt x="3977424" y="162843"/>
                  </a:lnTo>
                  <a:close/>
                </a:path>
                <a:path w="3987165" h="307975">
                  <a:moveTo>
                    <a:pt x="3970199" y="95159"/>
                  </a:moveTo>
                  <a:lnTo>
                    <a:pt x="3920583" y="95159"/>
                  </a:lnTo>
                  <a:lnTo>
                    <a:pt x="3930133" y="96258"/>
                  </a:lnTo>
                  <a:lnTo>
                    <a:pt x="3938392" y="99934"/>
                  </a:lnTo>
                  <a:lnTo>
                    <a:pt x="3944200" y="106750"/>
                  </a:lnTo>
                  <a:lnTo>
                    <a:pt x="3946393" y="117273"/>
                  </a:lnTo>
                  <a:lnTo>
                    <a:pt x="3944200" y="127849"/>
                  </a:lnTo>
                  <a:lnTo>
                    <a:pt x="3938392" y="134781"/>
                  </a:lnTo>
                  <a:lnTo>
                    <a:pt x="3930133" y="138571"/>
                  </a:lnTo>
                  <a:lnTo>
                    <a:pt x="3920583" y="139723"/>
                  </a:lnTo>
                  <a:lnTo>
                    <a:pt x="3967732" y="139723"/>
                  </a:lnTo>
                  <a:lnTo>
                    <a:pt x="3971603" y="133817"/>
                  </a:lnTo>
                  <a:lnTo>
                    <a:pt x="3974580" y="125205"/>
                  </a:lnTo>
                  <a:lnTo>
                    <a:pt x="3975544" y="115933"/>
                  </a:lnTo>
                  <a:lnTo>
                    <a:pt x="3971869" y="97363"/>
                  </a:lnTo>
                  <a:lnTo>
                    <a:pt x="3970199" y="95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52850" y="4722369"/>
            <a:ext cx="9340029" cy="136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3016" y="4722369"/>
            <a:ext cx="8177761" cy="1361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52850" y="8073052"/>
            <a:ext cx="9340215" cy="1361440"/>
            <a:chOff x="952850" y="8073052"/>
            <a:chExt cx="9340215" cy="1361440"/>
          </a:xfrm>
        </p:grpSpPr>
        <p:sp>
          <p:nvSpPr>
            <p:cNvPr id="10" name="object 10"/>
            <p:cNvSpPr/>
            <p:nvPr/>
          </p:nvSpPr>
          <p:spPr>
            <a:xfrm>
              <a:off x="952850" y="8073052"/>
              <a:ext cx="9340215" cy="1361440"/>
            </a:xfrm>
            <a:custGeom>
              <a:avLst/>
              <a:gdLst/>
              <a:ahLst/>
              <a:cxnLst/>
              <a:rect l="l" t="t" r="r" b="b"/>
              <a:pathLst>
                <a:path w="9340215" h="1361440">
                  <a:moveTo>
                    <a:pt x="8816485" y="0"/>
                  </a:moveTo>
                  <a:lnTo>
                    <a:pt x="523544" y="0"/>
                  </a:lnTo>
                  <a:lnTo>
                    <a:pt x="475891" y="2139"/>
                  </a:lnTo>
                  <a:lnTo>
                    <a:pt x="429436" y="8435"/>
                  </a:lnTo>
                  <a:lnTo>
                    <a:pt x="384365" y="18701"/>
                  </a:lnTo>
                  <a:lnTo>
                    <a:pt x="340862" y="32754"/>
                  </a:lnTo>
                  <a:lnTo>
                    <a:pt x="299113" y="50408"/>
                  </a:lnTo>
                  <a:lnTo>
                    <a:pt x="259301" y="71479"/>
                  </a:lnTo>
                  <a:lnTo>
                    <a:pt x="221612" y="95782"/>
                  </a:lnTo>
                  <a:lnTo>
                    <a:pt x="186231" y="123131"/>
                  </a:lnTo>
                  <a:lnTo>
                    <a:pt x="153342" y="153343"/>
                  </a:lnTo>
                  <a:lnTo>
                    <a:pt x="123131" y="186232"/>
                  </a:lnTo>
                  <a:lnTo>
                    <a:pt x="95781" y="221613"/>
                  </a:lnTo>
                  <a:lnTo>
                    <a:pt x="71479" y="259302"/>
                  </a:lnTo>
                  <a:lnTo>
                    <a:pt x="50408" y="299114"/>
                  </a:lnTo>
                  <a:lnTo>
                    <a:pt x="32754" y="340863"/>
                  </a:lnTo>
                  <a:lnTo>
                    <a:pt x="18701" y="384366"/>
                  </a:lnTo>
                  <a:lnTo>
                    <a:pt x="8435" y="429437"/>
                  </a:lnTo>
                  <a:lnTo>
                    <a:pt x="2139" y="475891"/>
                  </a:lnTo>
                  <a:lnTo>
                    <a:pt x="0" y="523544"/>
                  </a:lnTo>
                  <a:lnTo>
                    <a:pt x="0" y="837670"/>
                  </a:lnTo>
                  <a:lnTo>
                    <a:pt x="2139" y="885323"/>
                  </a:lnTo>
                  <a:lnTo>
                    <a:pt x="8435" y="931778"/>
                  </a:lnTo>
                  <a:lnTo>
                    <a:pt x="18701" y="976849"/>
                  </a:lnTo>
                  <a:lnTo>
                    <a:pt x="32754" y="1020352"/>
                  </a:lnTo>
                  <a:lnTo>
                    <a:pt x="50408" y="1062101"/>
                  </a:lnTo>
                  <a:lnTo>
                    <a:pt x="71479" y="1101913"/>
                  </a:lnTo>
                  <a:lnTo>
                    <a:pt x="95781" y="1139602"/>
                  </a:lnTo>
                  <a:lnTo>
                    <a:pt x="123131" y="1174983"/>
                  </a:lnTo>
                  <a:lnTo>
                    <a:pt x="153342" y="1207872"/>
                  </a:lnTo>
                  <a:lnTo>
                    <a:pt x="186231" y="1238083"/>
                  </a:lnTo>
                  <a:lnTo>
                    <a:pt x="221612" y="1265433"/>
                  </a:lnTo>
                  <a:lnTo>
                    <a:pt x="259301" y="1289735"/>
                  </a:lnTo>
                  <a:lnTo>
                    <a:pt x="299113" y="1310806"/>
                  </a:lnTo>
                  <a:lnTo>
                    <a:pt x="340862" y="1328460"/>
                  </a:lnTo>
                  <a:lnTo>
                    <a:pt x="384365" y="1342513"/>
                  </a:lnTo>
                  <a:lnTo>
                    <a:pt x="429436" y="1352780"/>
                  </a:lnTo>
                  <a:lnTo>
                    <a:pt x="475891" y="1359075"/>
                  </a:lnTo>
                  <a:lnTo>
                    <a:pt x="523544" y="1361215"/>
                  </a:lnTo>
                  <a:lnTo>
                    <a:pt x="8816485" y="1361215"/>
                  </a:lnTo>
                  <a:lnTo>
                    <a:pt x="8864138" y="1359075"/>
                  </a:lnTo>
                  <a:lnTo>
                    <a:pt x="8910592" y="1352780"/>
                  </a:lnTo>
                  <a:lnTo>
                    <a:pt x="8955663" y="1342513"/>
                  </a:lnTo>
                  <a:lnTo>
                    <a:pt x="8999166" y="1328460"/>
                  </a:lnTo>
                  <a:lnTo>
                    <a:pt x="9040915" y="1310806"/>
                  </a:lnTo>
                  <a:lnTo>
                    <a:pt x="9080727" y="1289735"/>
                  </a:lnTo>
                  <a:lnTo>
                    <a:pt x="9118416" y="1265433"/>
                  </a:lnTo>
                  <a:lnTo>
                    <a:pt x="9153797" y="1238083"/>
                  </a:lnTo>
                  <a:lnTo>
                    <a:pt x="9186686" y="1207872"/>
                  </a:lnTo>
                  <a:lnTo>
                    <a:pt x="9216897" y="1174983"/>
                  </a:lnTo>
                  <a:lnTo>
                    <a:pt x="9244247" y="1139602"/>
                  </a:lnTo>
                  <a:lnTo>
                    <a:pt x="9268550" y="1101913"/>
                  </a:lnTo>
                  <a:lnTo>
                    <a:pt x="9289620" y="1062101"/>
                  </a:lnTo>
                  <a:lnTo>
                    <a:pt x="9307275" y="1020352"/>
                  </a:lnTo>
                  <a:lnTo>
                    <a:pt x="9321328" y="976849"/>
                  </a:lnTo>
                  <a:lnTo>
                    <a:pt x="9331594" y="931778"/>
                  </a:lnTo>
                  <a:lnTo>
                    <a:pt x="9337890" y="885323"/>
                  </a:lnTo>
                  <a:lnTo>
                    <a:pt x="9340029" y="837670"/>
                  </a:lnTo>
                  <a:lnTo>
                    <a:pt x="9340029" y="523544"/>
                  </a:lnTo>
                  <a:lnTo>
                    <a:pt x="9337890" y="475891"/>
                  </a:lnTo>
                  <a:lnTo>
                    <a:pt x="9331594" y="429437"/>
                  </a:lnTo>
                  <a:lnTo>
                    <a:pt x="9321328" y="384366"/>
                  </a:lnTo>
                  <a:lnTo>
                    <a:pt x="9307275" y="340863"/>
                  </a:lnTo>
                  <a:lnTo>
                    <a:pt x="9289620" y="299114"/>
                  </a:lnTo>
                  <a:lnTo>
                    <a:pt x="9268550" y="259302"/>
                  </a:lnTo>
                  <a:lnTo>
                    <a:pt x="9244247" y="221613"/>
                  </a:lnTo>
                  <a:lnTo>
                    <a:pt x="9216897" y="186232"/>
                  </a:lnTo>
                  <a:lnTo>
                    <a:pt x="9186686" y="153343"/>
                  </a:lnTo>
                  <a:lnTo>
                    <a:pt x="9153797" y="123131"/>
                  </a:lnTo>
                  <a:lnTo>
                    <a:pt x="9118416" y="95782"/>
                  </a:lnTo>
                  <a:lnTo>
                    <a:pt x="9080727" y="71479"/>
                  </a:lnTo>
                  <a:lnTo>
                    <a:pt x="9040915" y="50408"/>
                  </a:lnTo>
                  <a:lnTo>
                    <a:pt x="8999166" y="32754"/>
                  </a:lnTo>
                  <a:lnTo>
                    <a:pt x="8955663" y="18701"/>
                  </a:lnTo>
                  <a:lnTo>
                    <a:pt x="8910592" y="8435"/>
                  </a:lnTo>
                  <a:lnTo>
                    <a:pt x="8864138" y="2139"/>
                  </a:lnTo>
                  <a:lnTo>
                    <a:pt x="8816485" y="0"/>
                  </a:lnTo>
                  <a:close/>
                </a:path>
              </a:pathLst>
            </a:custGeom>
            <a:solidFill>
              <a:srgbClr val="F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3605" y="8571349"/>
              <a:ext cx="4313555" cy="307975"/>
            </a:xfrm>
            <a:custGeom>
              <a:avLst/>
              <a:gdLst/>
              <a:ahLst/>
              <a:cxnLst/>
              <a:rect l="l" t="t" r="r" b="b"/>
              <a:pathLst>
                <a:path w="4313555" h="307975">
                  <a:moveTo>
                    <a:pt x="155471" y="173230"/>
                  </a:moveTo>
                  <a:lnTo>
                    <a:pt x="126655" y="173230"/>
                  </a:lnTo>
                  <a:lnTo>
                    <a:pt x="126655" y="237898"/>
                  </a:lnTo>
                  <a:lnTo>
                    <a:pt x="155471" y="237898"/>
                  </a:lnTo>
                  <a:lnTo>
                    <a:pt x="155471" y="173230"/>
                  </a:lnTo>
                  <a:close/>
                </a:path>
                <a:path w="4313555" h="307975">
                  <a:moveTo>
                    <a:pt x="155471" y="0"/>
                  </a:moveTo>
                  <a:lnTo>
                    <a:pt x="130341" y="0"/>
                  </a:lnTo>
                  <a:lnTo>
                    <a:pt x="0" y="150110"/>
                  </a:lnTo>
                  <a:lnTo>
                    <a:pt x="0" y="173230"/>
                  </a:lnTo>
                  <a:lnTo>
                    <a:pt x="188308" y="173230"/>
                  </a:lnTo>
                  <a:lnTo>
                    <a:pt x="188308" y="146089"/>
                  </a:lnTo>
                  <a:lnTo>
                    <a:pt x="37862" y="146089"/>
                  </a:lnTo>
                  <a:lnTo>
                    <a:pt x="126655" y="43558"/>
                  </a:lnTo>
                  <a:lnTo>
                    <a:pt x="155471" y="43558"/>
                  </a:lnTo>
                  <a:lnTo>
                    <a:pt x="155471" y="0"/>
                  </a:lnTo>
                  <a:close/>
                </a:path>
                <a:path w="4313555" h="307975">
                  <a:moveTo>
                    <a:pt x="155471" y="43558"/>
                  </a:moveTo>
                  <a:lnTo>
                    <a:pt x="126655" y="43558"/>
                  </a:lnTo>
                  <a:lnTo>
                    <a:pt x="126655" y="146089"/>
                  </a:lnTo>
                  <a:lnTo>
                    <a:pt x="155471" y="146089"/>
                  </a:lnTo>
                  <a:lnTo>
                    <a:pt x="155471" y="43558"/>
                  </a:lnTo>
                  <a:close/>
                </a:path>
                <a:path w="4313555" h="307975">
                  <a:moveTo>
                    <a:pt x="243322" y="190318"/>
                  </a:moveTo>
                  <a:lnTo>
                    <a:pt x="233652" y="192360"/>
                  </a:lnTo>
                  <a:lnTo>
                    <a:pt x="225773" y="197857"/>
                  </a:lnTo>
                  <a:lnTo>
                    <a:pt x="220469" y="205868"/>
                  </a:lnTo>
                  <a:lnTo>
                    <a:pt x="218527" y="215448"/>
                  </a:lnTo>
                  <a:lnTo>
                    <a:pt x="220469" y="225171"/>
                  </a:lnTo>
                  <a:lnTo>
                    <a:pt x="225773" y="233165"/>
                  </a:lnTo>
                  <a:lnTo>
                    <a:pt x="233652" y="238584"/>
                  </a:lnTo>
                  <a:lnTo>
                    <a:pt x="243322" y="240579"/>
                  </a:lnTo>
                  <a:lnTo>
                    <a:pt x="252992" y="238584"/>
                  </a:lnTo>
                  <a:lnTo>
                    <a:pt x="260871" y="233165"/>
                  </a:lnTo>
                  <a:lnTo>
                    <a:pt x="266175" y="225171"/>
                  </a:lnTo>
                  <a:lnTo>
                    <a:pt x="268117" y="215448"/>
                  </a:lnTo>
                  <a:lnTo>
                    <a:pt x="266175" y="205868"/>
                  </a:lnTo>
                  <a:lnTo>
                    <a:pt x="260871" y="197857"/>
                  </a:lnTo>
                  <a:lnTo>
                    <a:pt x="252992" y="192360"/>
                  </a:lnTo>
                  <a:lnTo>
                    <a:pt x="243322" y="190318"/>
                  </a:lnTo>
                  <a:close/>
                </a:path>
                <a:path w="4313555" h="307975">
                  <a:moveTo>
                    <a:pt x="617403" y="67013"/>
                  </a:moveTo>
                  <a:lnTo>
                    <a:pt x="582304" y="73746"/>
                  </a:lnTo>
                  <a:lnTo>
                    <a:pt x="554745" y="92227"/>
                  </a:lnTo>
                  <a:lnTo>
                    <a:pt x="536735" y="119881"/>
                  </a:lnTo>
                  <a:lnTo>
                    <a:pt x="530285" y="154131"/>
                  </a:lnTo>
                  <a:lnTo>
                    <a:pt x="536541" y="188523"/>
                  </a:lnTo>
                  <a:lnTo>
                    <a:pt x="554200" y="216160"/>
                  </a:lnTo>
                  <a:lnTo>
                    <a:pt x="581597" y="234563"/>
                  </a:lnTo>
                  <a:lnTo>
                    <a:pt x="617068" y="241249"/>
                  </a:lnTo>
                  <a:lnTo>
                    <a:pt x="641428" y="238458"/>
                  </a:lnTo>
                  <a:lnTo>
                    <a:pt x="662175" y="230485"/>
                  </a:lnTo>
                  <a:lnTo>
                    <a:pt x="679217" y="217925"/>
                  </a:lnTo>
                  <a:lnTo>
                    <a:pt x="681734" y="214778"/>
                  </a:lnTo>
                  <a:lnTo>
                    <a:pt x="617403" y="214778"/>
                  </a:lnTo>
                  <a:lnTo>
                    <a:pt x="594492" y="210621"/>
                  </a:lnTo>
                  <a:lnTo>
                    <a:pt x="576356" y="199114"/>
                  </a:lnTo>
                  <a:lnTo>
                    <a:pt x="564252" y="181701"/>
                  </a:lnTo>
                  <a:lnTo>
                    <a:pt x="559435" y="159827"/>
                  </a:lnTo>
                  <a:lnTo>
                    <a:pt x="696814" y="159827"/>
                  </a:lnTo>
                  <a:lnTo>
                    <a:pt x="697148" y="156141"/>
                  </a:lnTo>
                  <a:lnTo>
                    <a:pt x="697148" y="151115"/>
                  </a:lnTo>
                  <a:lnTo>
                    <a:pt x="694497" y="136372"/>
                  </a:lnTo>
                  <a:lnTo>
                    <a:pt x="561446" y="136372"/>
                  </a:lnTo>
                  <a:lnTo>
                    <a:pt x="568760" y="117781"/>
                  </a:lnTo>
                  <a:lnTo>
                    <a:pt x="581508" y="103996"/>
                  </a:lnTo>
                  <a:lnTo>
                    <a:pt x="597963" y="95426"/>
                  </a:lnTo>
                  <a:lnTo>
                    <a:pt x="616397" y="92478"/>
                  </a:lnTo>
                  <a:lnTo>
                    <a:pt x="675891" y="92478"/>
                  </a:lnTo>
                  <a:lnTo>
                    <a:pt x="673610" y="88960"/>
                  </a:lnTo>
                  <a:lnTo>
                    <a:pt x="648334" y="72615"/>
                  </a:lnTo>
                  <a:lnTo>
                    <a:pt x="617403" y="67013"/>
                  </a:lnTo>
                  <a:close/>
                </a:path>
                <a:path w="4313555" h="307975">
                  <a:moveTo>
                    <a:pt x="465460" y="29486"/>
                  </a:moveTo>
                  <a:lnTo>
                    <a:pt x="434968" y="29486"/>
                  </a:lnTo>
                  <a:lnTo>
                    <a:pt x="434968" y="237898"/>
                  </a:lnTo>
                  <a:lnTo>
                    <a:pt x="465460" y="237898"/>
                  </a:lnTo>
                  <a:lnTo>
                    <a:pt x="465460" y="29486"/>
                  </a:lnTo>
                  <a:close/>
                </a:path>
                <a:path w="4313555" h="307975">
                  <a:moveTo>
                    <a:pt x="669672" y="185627"/>
                  </a:moveTo>
                  <a:lnTo>
                    <a:pt x="660752" y="197674"/>
                  </a:lnTo>
                  <a:lnTo>
                    <a:pt x="649317" y="206862"/>
                  </a:lnTo>
                  <a:lnTo>
                    <a:pt x="634993" y="212721"/>
                  </a:lnTo>
                  <a:lnTo>
                    <a:pt x="617403" y="214778"/>
                  </a:lnTo>
                  <a:lnTo>
                    <a:pt x="681734" y="214778"/>
                  </a:lnTo>
                  <a:lnTo>
                    <a:pt x="692458" y="201376"/>
                  </a:lnTo>
                  <a:lnTo>
                    <a:pt x="669672" y="185627"/>
                  </a:lnTo>
                  <a:close/>
                </a:path>
                <a:path w="4313555" h="307975">
                  <a:moveTo>
                    <a:pt x="675891" y="92478"/>
                  </a:moveTo>
                  <a:lnTo>
                    <a:pt x="616397" y="92478"/>
                  </a:lnTo>
                  <a:lnTo>
                    <a:pt x="634585" y="95473"/>
                  </a:lnTo>
                  <a:lnTo>
                    <a:pt x="650071" y="104122"/>
                  </a:lnTo>
                  <a:lnTo>
                    <a:pt x="661537" y="117923"/>
                  </a:lnTo>
                  <a:lnTo>
                    <a:pt x="667663" y="136372"/>
                  </a:lnTo>
                  <a:lnTo>
                    <a:pt x="694497" y="136372"/>
                  </a:lnTo>
                  <a:lnTo>
                    <a:pt x="690719" y="115357"/>
                  </a:lnTo>
                  <a:lnTo>
                    <a:pt x="675891" y="92478"/>
                  </a:lnTo>
                  <a:close/>
                </a:path>
                <a:path w="4313555" h="307975">
                  <a:moveTo>
                    <a:pt x="539509" y="0"/>
                  </a:moveTo>
                  <a:lnTo>
                    <a:pt x="360917" y="0"/>
                  </a:lnTo>
                  <a:lnTo>
                    <a:pt x="360917" y="29486"/>
                  </a:lnTo>
                  <a:lnTo>
                    <a:pt x="539509" y="29486"/>
                  </a:lnTo>
                  <a:lnTo>
                    <a:pt x="539509" y="0"/>
                  </a:lnTo>
                  <a:close/>
                </a:path>
                <a:path w="4313555" h="307975">
                  <a:moveTo>
                    <a:pt x="747568" y="70364"/>
                  </a:moveTo>
                  <a:lnTo>
                    <a:pt x="712721" y="70364"/>
                  </a:lnTo>
                  <a:lnTo>
                    <a:pt x="775714" y="153126"/>
                  </a:lnTo>
                  <a:lnTo>
                    <a:pt x="707025" y="237898"/>
                  </a:lnTo>
                  <a:lnTo>
                    <a:pt x="742877" y="237898"/>
                  </a:lnTo>
                  <a:lnTo>
                    <a:pt x="793808" y="174570"/>
                  </a:lnTo>
                  <a:lnTo>
                    <a:pt x="829193" y="174570"/>
                  </a:lnTo>
                  <a:lnTo>
                    <a:pt x="811901" y="153126"/>
                  </a:lnTo>
                  <a:lnTo>
                    <a:pt x="828989" y="130676"/>
                  </a:lnTo>
                  <a:lnTo>
                    <a:pt x="793808" y="130676"/>
                  </a:lnTo>
                  <a:lnTo>
                    <a:pt x="747568" y="70364"/>
                  </a:lnTo>
                  <a:close/>
                </a:path>
                <a:path w="4313555" h="307975">
                  <a:moveTo>
                    <a:pt x="829193" y="174570"/>
                  </a:moveTo>
                  <a:lnTo>
                    <a:pt x="793808" y="174570"/>
                  </a:lnTo>
                  <a:lnTo>
                    <a:pt x="844738" y="237898"/>
                  </a:lnTo>
                  <a:lnTo>
                    <a:pt x="880255" y="237898"/>
                  </a:lnTo>
                  <a:lnTo>
                    <a:pt x="829193" y="174570"/>
                  </a:lnTo>
                  <a:close/>
                </a:path>
                <a:path w="4313555" h="307975">
                  <a:moveTo>
                    <a:pt x="874894" y="70364"/>
                  </a:moveTo>
                  <a:lnTo>
                    <a:pt x="839712" y="70364"/>
                  </a:lnTo>
                  <a:lnTo>
                    <a:pt x="793808" y="130676"/>
                  </a:lnTo>
                  <a:lnTo>
                    <a:pt x="828989" y="130676"/>
                  </a:lnTo>
                  <a:lnTo>
                    <a:pt x="874894" y="70364"/>
                  </a:lnTo>
                  <a:close/>
                </a:path>
                <a:path w="4313555" h="307975">
                  <a:moveTo>
                    <a:pt x="938649" y="70364"/>
                  </a:moveTo>
                  <a:lnTo>
                    <a:pt x="909834" y="70364"/>
                  </a:lnTo>
                  <a:lnTo>
                    <a:pt x="909834" y="237898"/>
                  </a:lnTo>
                  <a:lnTo>
                    <a:pt x="938649" y="237898"/>
                  </a:lnTo>
                  <a:lnTo>
                    <a:pt x="938649" y="165523"/>
                  </a:lnTo>
                  <a:lnTo>
                    <a:pt x="1058941" y="165523"/>
                  </a:lnTo>
                  <a:lnTo>
                    <a:pt x="1058941" y="139388"/>
                  </a:lnTo>
                  <a:lnTo>
                    <a:pt x="938649" y="139388"/>
                  </a:lnTo>
                  <a:lnTo>
                    <a:pt x="938649" y="70364"/>
                  </a:lnTo>
                  <a:close/>
                </a:path>
                <a:path w="4313555" h="307975">
                  <a:moveTo>
                    <a:pt x="1058941" y="165523"/>
                  </a:moveTo>
                  <a:lnTo>
                    <a:pt x="1030123" y="165523"/>
                  </a:lnTo>
                  <a:lnTo>
                    <a:pt x="1030123" y="237898"/>
                  </a:lnTo>
                  <a:lnTo>
                    <a:pt x="1058941" y="237898"/>
                  </a:lnTo>
                  <a:lnTo>
                    <a:pt x="1058941" y="165523"/>
                  </a:lnTo>
                  <a:close/>
                </a:path>
                <a:path w="4313555" h="307975">
                  <a:moveTo>
                    <a:pt x="1058941" y="70364"/>
                  </a:moveTo>
                  <a:lnTo>
                    <a:pt x="1030123" y="70364"/>
                  </a:lnTo>
                  <a:lnTo>
                    <a:pt x="1030123" y="139388"/>
                  </a:lnTo>
                  <a:lnTo>
                    <a:pt x="1058941" y="139388"/>
                  </a:lnTo>
                  <a:lnTo>
                    <a:pt x="1058941" y="70364"/>
                  </a:lnTo>
                  <a:close/>
                </a:path>
                <a:path w="4313555" h="307975">
                  <a:moveTo>
                    <a:pt x="1142174" y="70364"/>
                  </a:moveTo>
                  <a:lnTo>
                    <a:pt x="1113358" y="70364"/>
                  </a:lnTo>
                  <a:lnTo>
                    <a:pt x="1113358" y="237898"/>
                  </a:lnTo>
                  <a:lnTo>
                    <a:pt x="1139159" y="237898"/>
                  </a:lnTo>
                  <a:lnTo>
                    <a:pt x="1173565" y="192999"/>
                  </a:lnTo>
                  <a:lnTo>
                    <a:pt x="1142174" y="192999"/>
                  </a:lnTo>
                  <a:lnTo>
                    <a:pt x="1142174" y="70364"/>
                  </a:lnTo>
                  <a:close/>
                </a:path>
                <a:path w="4313555" h="307975">
                  <a:moveTo>
                    <a:pt x="1262129" y="114593"/>
                  </a:moveTo>
                  <a:lnTo>
                    <a:pt x="1233648" y="114593"/>
                  </a:lnTo>
                  <a:lnTo>
                    <a:pt x="1233648" y="237898"/>
                  </a:lnTo>
                  <a:lnTo>
                    <a:pt x="1262129" y="237898"/>
                  </a:lnTo>
                  <a:lnTo>
                    <a:pt x="1262129" y="114593"/>
                  </a:lnTo>
                  <a:close/>
                </a:path>
                <a:path w="4313555" h="307975">
                  <a:moveTo>
                    <a:pt x="1262129" y="70364"/>
                  </a:moveTo>
                  <a:lnTo>
                    <a:pt x="1236663" y="70364"/>
                  </a:lnTo>
                  <a:lnTo>
                    <a:pt x="1142174" y="192999"/>
                  </a:lnTo>
                  <a:lnTo>
                    <a:pt x="1173565" y="192999"/>
                  </a:lnTo>
                  <a:lnTo>
                    <a:pt x="1233648" y="114593"/>
                  </a:lnTo>
                  <a:lnTo>
                    <a:pt x="1262129" y="114593"/>
                  </a:lnTo>
                  <a:lnTo>
                    <a:pt x="1262129" y="70364"/>
                  </a:lnTo>
                  <a:close/>
                </a:path>
                <a:path w="4313555" h="307975">
                  <a:moveTo>
                    <a:pt x="1444552" y="159827"/>
                  </a:moveTo>
                  <a:lnTo>
                    <a:pt x="1415736" y="159827"/>
                  </a:lnTo>
                  <a:lnTo>
                    <a:pt x="1415736" y="237898"/>
                  </a:lnTo>
                  <a:lnTo>
                    <a:pt x="1444552" y="237898"/>
                  </a:lnTo>
                  <a:lnTo>
                    <a:pt x="1444552" y="159827"/>
                  </a:lnTo>
                  <a:close/>
                </a:path>
                <a:path w="4313555" h="307975">
                  <a:moveTo>
                    <a:pt x="1331969" y="70364"/>
                  </a:moveTo>
                  <a:lnTo>
                    <a:pt x="1303154" y="70364"/>
                  </a:lnTo>
                  <a:lnTo>
                    <a:pt x="1303154" y="120959"/>
                  </a:lnTo>
                  <a:lnTo>
                    <a:pt x="1307598" y="147220"/>
                  </a:lnTo>
                  <a:lnTo>
                    <a:pt x="1320116" y="166445"/>
                  </a:lnTo>
                  <a:lnTo>
                    <a:pt x="1339482" y="178256"/>
                  </a:lnTo>
                  <a:lnTo>
                    <a:pt x="1364471" y="182277"/>
                  </a:lnTo>
                  <a:lnTo>
                    <a:pt x="1380680" y="180701"/>
                  </a:lnTo>
                  <a:lnTo>
                    <a:pt x="1395130" y="176204"/>
                  </a:lnTo>
                  <a:lnTo>
                    <a:pt x="1407067" y="169130"/>
                  </a:lnTo>
                  <a:lnTo>
                    <a:pt x="1415736" y="159827"/>
                  </a:lnTo>
                  <a:lnTo>
                    <a:pt x="1444552" y="159827"/>
                  </a:lnTo>
                  <a:lnTo>
                    <a:pt x="1444552" y="156141"/>
                  </a:lnTo>
                  <a:lnTo>
                    <a:pt x="1371172" y="156141"/>
                  </a:lnTo>
                  <a:lnTo>
                    <a:pt x="1355576" y="154225"/>
                  </a:lnTo>
                  <a:lnTo>
                    <a:pt x="1343152" y="147848"/>
                  </a:lnTo>
                  <a:lnTo>
                    <a:pt x="1334938" y="136069"/>
                  </a:lnTo>
                  <a:lnTo>
                    <a:pt x="1331969" y="117944"/>
                  </a:lnTo>
                  <a:lnTo>
                    <a:pt x="1331969" y="70364"/>
                  </a:lnTo>
                  <a:close/>
                </a:path>
                <a:path w="4313555" h="307975">
                  <a:moveTo>
                    <a:pt x="1444552" y="70364"/>
                  </a:moveTo>
                  <a:lnTo>
                    <a:pt x="1415736" y="70364"/>
                  </a:lnTo>
                  <a:lnTo>
                    <a:pt x="1415736" y="110572"/>
                  </a:lnTo>
                  <a:lnTo>
                    <a:pt x="1411600" y="130980"/>
                  </a:lnTo>
                  <a:lnTo>
                    <a:pt x="1400993" y="145168"/>
                  </a:lnTo>
                  <a:lnTo>
                    <a:pt x="1386617" y="153450"/>
                  </a:lnTo>
                  <a:lnTo>
                    <a:pt x="1371172" y="156141"/>
                  </a:lnTo>
                  <a:lnTo>
                    <a:pt x="1444552" y="156141"/>
                  </a:lnTo>
                  <a:lnTo>
                    <a:pt x="1444552" y="70364"/>
                  </a:lnTo>
                  <a:close/>
                </a:path>
                <a:path w="4313555" h="307975">
                  <a:moveTo>
                    <a:pt x="1572873" y="67013"/>
                  </a:moveTo>
                  <a:lnTo>
                    <a:pt x="1537775" y="73746"/>
                  </a:lnTo>
                  <a:lnTo>
                    <a:pt x="1510215" y="92227"/>
                  </a:lnTo>
                  <a:lnTo>
                    <a:pt x="1492205" y="119881"/>
                  </a:lnTo>
                  <a:lnTo>
                    <a:pt x="1485755" y="154131"/>
                  </a:lnTo>
                  <a:lnTo>
                    <a:pt x="1492012" y="188523"/>
                  </a:lnTo>
                  <a:lnTo>
                    <a:pt x="1509671" y="216160"/>
                  </a:lnTo>
                  <a:lnTo>
                    <a:pt x="1537068" y="234563"/>
                  </a:lnTo>
                  <a:lnTo>
                    <a:pt x="1572538" y="241249"/>
                  </a:lnTo>
                  <a:lnTo>
                    <a:pt x="1596899" y="238458"/>
                  </a:lnTo>
                  <a:lnTo>
                    <a:pt x="1617647" y="230485"/>
                  </a:lnTo>
                  <a:lnTo>
                    <a:pt x="1634688" y="217925"/>
                  </a:lnTo>
                  <a:lnTo>
                    <a:pt x="1637205" y="214778"/>
                  </a:lnTo>
                  <a:lnTo>
                    <a:pt x="1572873" y="214778"/>
                  </a:lnTo>
                  <a:lnTo>
                    <a:pt x="1549963" y="210621"/>
                  </a:lnTo>
                  <a:lnTo>
                    <a:pt x="1531827" y="199114"/>
                  </a:lnTo>
                  <a:lnTo>
                    <a:pt x="1519723" y="181701"/>
                  </a:lnTo>
                  <a:lnTo>
                    <a:pt x="1514906" y="159827"/>
                  </a:lnTo>
                  <a:lnTo>
                    <a:pt x="1652284" y="159827"/>
                  </a:lnTo>
                  <a:lnTo>
                    <a:pt x="1652619" y="156141"/>
                  </a:lnTo>
                  <a:lnTo>
                    <a:pt x="1652619" y="151115"/>
                  </a:lnTo>
                  <a:lnTo>
                    <a:pt x="1649969" y="136372"/>
                  </a:lnTo>
                  <a:lnTo>
                    <a:pt x="1516917" y="136372"/>
                  </a:lnTo>
                  <a:lnTo>
                    <a:pt x="1524231" y="117781"/>
                  </a:lnTo>
                  <a:lnTo>
                    <a:pt x="1536979" y="103996"/>
                  </a:lnTo>
                  <a:lnTo>
                    <a:pt x="1553434" y="95426"/>
                  </a:lnTo>
                  <a:lnTo>
                    <a:pt x="1571868" y="92478"/>
                  </a:lnTo>
                  <a:lnTo>
                    <a:pt x="1631361" y="92478"/>
                  </a:lnTo>
                  <a:lnTo>
                    <a:pt x="1629081" y="88960"/>
                  </a:lnTo>
                  <a:lnTo>
                    <a:pt x="1603804" y="72615"/>
                  </a:lnTo>
                  <a:lnTo>
                    <a:pt x="1572873" y="67013"/>
                  </a:lnTo>
                  <a:close/>
                </a:path>
                <a:path w="4313555" h="307975">
                  <a:moveTo>
                    <a:pt x="1625144" y="185627"/>
                  </a:moveTo>
                  <a:lnTo>
                    <a:pt x="1616223" y="197674"/>
                  </a:lnTo>
                  <a:lnTo>
                    <a:pt x="1604788" y="206862"/>
                  </a:lnTo>
                  <a:lnTo>
                    <a:pt x="1590464" y="212721"/>
                  </a:lnTo>
                  <a:lnTo>
                    <a:pt x="1572873" y="214778"/>
                  </a:lnTo>
                  <a:lnTo>
                    <a:pt x="1637205" y="214778"/>
                  </a:lnTo>
                  <a:lnTo>
                    <a:pt x="1647928" y="201376"/>
                  </a:lnTo>
                  <a:lnTo>
                    <a:pt x="1625144" y="185627"/>
                  </a:lnTo>
                  <a:close/>
                </a:path>
                <a:path w="4313555" h="307975">
                  <a:moveTo>
                    <a:pt x="1631361" y="92478"/>
                  </a:moveTo>
                  <a:lnTo>
                    <a:pt x="1571868" y="92478"/>
                  </a:lnTo>
                  <a:lnTo>
                    <a:pt x="1590056" y="95473"/>
                  </a:lnTo>
                  <a:lnTo>
                    <a:pt x="1605542" y="104122"/>
                  </a:lnTo>
                  <a:lnTo>
                    <a:pt x="1617008" y="117923"/>
                  </a:lnTo>
                  <a:lnTo>
                    <a:pt x="1623133" y="136372"/>
                  </a:lnTo>
                  <a:lnTo>
                    <a:pt x="1649969" y="136372"/>
                  </a:lnTo>
                  <a:lnTo>
                    <a:pt x="1646190" y="115357"/>
                  </a:lnTo>
                  <a:lnTo>
                    <a:pt x="1631361" y="92478"/>
                  </a:lnTo>
                  <a:close/>
                </a:path>
                <a:path w="4313555" h="307975">
                  <a:moveTo>
                    <a:pt x="1768228" y="67013"/>
                  </a:moveTo>
                  <a:lnTo>
                    <a:pt x="1733167" y="73793"/>
                  </a:lnTo>
                  <a:lnTo>
                    <a:pt x="1705361" y="92353"/>
                  </a:lnTo>
                  <a:lnTo>
                    <a:pt x="1687042" y="120022"/>
                  </a:lnTo>
                  <a:lnTo>
                    <a:pt x="1680440" y="154131"/>
                  </a:lnTo>
                  <a:lnTo>
                    <a:pt x="1687042" y="188240"/>
                  </a:lnTo>
                  <a:lnTo>
                    <a:pt x="1705361" y="215909"/>
                  </a:lnTo>
                  <a:lnTo>
                    <a:pt x="1733167" y="234469"/>
                  </a:lnTo>
                  <a:lnTo>
                    <a:pt x="1768228" y="241249"/>
                  </a:lnTo>
                  <a:lnTo>
                    <a:pt x="1792815" y="238003"/>
                  </a:lnTo>
                  <a:lnTo>
                    <a:pt x="1814350" y="228851"/>
                  </a:lnTo>
                  <a:lnTo>
                    <a:pt x="1832175" y="214674"/>
                  </a:lnTo>
                  <a:lnTo>
                    <a:pt x="1832344" y="214443"/>
                  </a:lnTo>
                  <a:lnTo>
                    <a:pt x="1768228" y="214443"/>
                  </a:lnTo>
                  <a:lnTo>
                    <a:pt x="1744367" y="209731"/>
                  </a:lnTo>
                  <a:lnTo>
                    <a:pt x="1725847" y="196852"/>
                  </a:lnTo>
                  <a:lnTo>
                    <a:pt x="1713862" y="177690"/>
                  </a:lnTo>
                  <a:lnTo>
                    <a:pt x="1709602" y="154131"/>
                  </a:lnTo>
                  <a:lnTo>
                    <a:pt x="1713862" y="130571"/>
                  </a:lnTo>
                  <a:lnTo>
                    <a:pt x="1725847" y="111410"/>
                  </a:lnTo>
                  <a:lnTo>
                    <a:pt x="1744367" y="98531"/>
                  </a:lnTo>
                  <a:lnTo>
                    <a:pt x="1768228" y="93819"/>
                  </a:lnTo>
                  <a:lnTo>
                    <a:pt x="1832344" y="93819"/>
                  </a:lnTo>
                  <a:lnTo>
                    <a:pt x="1832175" y="93588"/>
                  </a:lnTo>
                  <a:lnTo>
                    <a:pt x="1814350" y="79411"/>
                  </a:lnTo>
                  <a:lnTo>
                    <a:pt x="1792815" y="70259"/>
                  </a:lnTo>
                  <a:lnTo>
                    <a:pt x="1768228" y="67013"/>
                  </a:lnTo>
                  <a:close/>
                </a:path>
                <a:path w="4313555" h="307975">
                  <a:moveTo>
                    <a:pt x="1820510" y="182277"/>
                  </a:moveTo>
                  <a:lnTo>
                    <a:pt x="1811775" y="195360"/>
                  </a:lnTo>
                  <a:lnTo>
                    <a:pt x="1799898" y="205522"/>
                  </a:lnTo>
                  <a:lnTo>
                    <a:pt x="1785256" y="212103"/>
                  </a:lnTo>
                  <a:lnTo>
                    <a:pt x="1768228" y="214443"/>
                  </a:lnTo>
                  <a:lnTo>
                    <a:pt x="1832344" y="214443"/>
                  </a:lnTo>
                  <a:lnTo>
                    <a:pt x="1845629" y="196350"/>
                  </a:lnTo>
                  <a:lnTo>
                    <a:pt x="1820510" y="182277"/>
                  </a:lnTo>
                  <a:close/>
                </a:path>
                <a:path w="4313555" h="307975">
                  <a:moveTo>
                    <a:pt x="1832344" y="93819"/>
                  </a:moveTo>
                  <a:lnTo>
                    <a:pt x="1768228" y="93819"/>
                  </a:lnTo>
                  <a:lnTo>
                    <a:pt x="1785256" y="96159"/>
                  </a:lnTo>
                  <a:lnTo>
                    <a:pt x="1799898" y="102740"/>
                  </a:lnTo>
                  <a:lnTo>
                    <a:pt x="1811775" y="112902"/>
                  </a:lnTo>
                  <a:lnTo>
                    <a:pt x="1820510" y="125985"/>
                  </a:lnTo>
                  <a:lnTo>
                    <a:pt x="1845629" y="111912"/>
                  </a:lnTo>
                  <a:lnTo>
                    <a:pt x="1832344" y="93819"/>
                  </a:lnTo>
                  <a:close/>
                </a:path>
                <a:path w="4313555" h="307975">
                  <a:moveTo>
                    <a:pt x="1911784" y="70364"/>
                  </a:moveTo>
                  <a:lnTo>
                    <a:pt x="1882968" y="70364"/>
                  </a:lnTo>
                  <a:lnTo>
                    <a:pt x="1882968" y="237898"/>
                  </a:lnTo>
                  <a:lnTo>
                    <a:pt x="1911784" y="237898"/>
                  </a:lnTo>
                  <a:lnTo>
                    <a:pt x="1911784" y="163178"/>
                  </a:lnTo>
                  <a:lnTo>
                    <a:pt x="1952458" y="163178"/>
                  </a:lnTo>
                  <a:lnTo>
                    <a:pt x="1940600" y="152456"/>
                  </a:lnTo>
                  <a:lnTo>
                    <a:pt x="1948307" y="144749"/>
                  </a:lnTo>
                  <a:lnTo>
                    <a:pt x="1911784" y="144749"/>
                  </a:lnTo>
                  <a:lnTo>
                    <a:pt x="1911784" y="70364"/>
                  </a:lnTo>
                  <a:close/>
                </a:path>
                <a:path w="4313555" h="307975">
                  <a:moveTo>
                    <a:pt x="1952458" y="163178"/>
                  </a:moveTo>
                  <a:lnTo>
                    <a:pt x="1911784" y="163178"/>
                  </a:lnTo>
                  <a:lnTo>
                    <a:pt x="1995216" y="237898"/>
                  </a:lnTo>
                  <a:lnTo>
                    <a:pt x="2035089" y="237898"/>
                  </a:lnTo>
                  <a:lnTo>
                    <a:pt x="1952458" y="163178"/>
                  </a:lnTo>
                  <a:close/>
                </a:path>
                <a:path w="4313555" h="307975">
                  <a:moveTo>
                    <a:pt x="2022692" y="70364"/>
                  </a:moveTo>
                  <a:lnTo>
                    <a:pt x="1986169" y="70364"/>
                  </a:lnTo>
                  <a:lnTo>
                    <a:pt x="1911784" y="144749"/>
                  </a:lnTo>
                  <a:lnTo>
                    <a:pt x="1948307" y="144749"/>
                  </a:lnTo>
                  <a:lnTo>
                    <a:pt x="2022692" y="70364"/>
                  </a:lnTo>
                  <a:close/>
                </a:path>
                <a:path w="4313555" h="307975">
                  <a:moveTo>
                    <a:pt x="2118553" y="67013"/>
                  </a:moveTo>
                  <a:lnTo>
                    <a:pt x="2085930" y="73887"/>
                  </a:lnTo>
                  <a:lnTo>
                    <a:pt x="2059907" y="92604"/>
                  </a:lnTo>
                  <a:lnTo>
                    <a:pt x="2042681" y="120305"/>
                  </a:lnTo>
                  <a:lnTo>
                    <a:pt x="2036451" y="154131"/>
                  </a:lnTo>
                  <a:lnTo>
                    <a:pt x="2042681" y="187957"/>
                  </a:lnTo>
                  <a:lnTo>
                    <a:pt x="2059907" y="215658"/>
                  </a:lnTo>
                  <a:lnTo>
                    <a:pt x="2085930" y="234375"/>
                  </a:lnTo>
                  <a:lnTo>
                    <a:pt x="2118553" y="241249"/>
                  </a:lnTo>
                  <a:lnTo>
                    <a:pt x="2136808" y="238956"/>
                  </a:lnTo>
                  <a:lnTo>
                    <a:pt x="2153307" y="232704"/>
                  </a:lnTo>
                  <a:lnTo>
                    <a:pt x="2167169" y="223438"/>
                  </a:lnTo>
                  <a:lnTo>
                    <a:pt x="2175069" y="214778"/>
                  </a:lnTo>
                  <a:lnTo>
                    <a:pt x="2122909" y="214778"/>
                  </a:lnTo>
                  <a:lnTo>
                    <a:pt x="2099675" y="210061"/>
                  </a:lnTo>
                  <a:lnTo>
                    <a:pt x="2081566" y="197145"/>
                  </a:lnTo>
                  <a:lnTo>
                    <a:pt x="2069804" y="177884"/>
                  </a:lnTo>
                  <a:lnTo>
                    <a:pt x="2065612" y="154131"/>
                  </a:lnTo>
                  <a:lnTo>
                    <a:pt x="2069804" y="130378"/>
                  </a:lnTo>
                  <a:lnTo>
                    <a:pt x="2081566" y="111117"/>
                  </a:lnTo>
                  <a:lnTo>
                    <a:pt x="2099675" y="98201"/>
                  </a:lnTo>
                  <a:lnTo>
                    <a:pt x="2122909" y="93484"/>
                  </a:lnTo>
                  <a:lnTo>
                    <a:pt x="2175069" y="93484"/>
                  </a:lnTo>
                  <a:lnTo>
                    <a:pt x="2167169" y="84824"/>
                  </a:lnTo>
                  <a:lnTo>
                    <a:pt x="2153307" y="75557"/>
                  </a:lnTo>
                  <a:lnTo>
                    <a:pt x="2136808" y="69306"/>
                  </a:lnTo>
                  <a:lnTo>
                    <a:pt x="2118553" y="67013"/>
                  </a:lnTo>
                  <a:close/>
                </a:path>
                <a:path w="4313555" h="307975">
                  <a:moveTo>
                    <a:pt x="2206330" y="212098"/>
                  </a:moveTo>
                  <a:lnTo>
                    <a:pt x="2177514" y="212098"/>
                  </a:lnTo>
                  <a:lnTo>
                    <a:pt x="2177514" y="237898"/>
                  </a:lnTo>
                  <a:lnTo>
                    <a:pt x="2206330" y="237898"/>
                  </a:lnTo>
                  <a:lnTo>
                    <a:pt x="2206330" y="212098"/>
                  </a:lnTo>
                  <a:close/>
                </a:path>
                <a:path w="4313555" h="307975">
                  <a:moveTo>
                    <a:pt x="2175069" y="93484"/>
                  </a:moveTo>
                  <a:lnTo>
                    <a:pt x="2122909" y="93484"/>
                  </a:lnTo>
                  <a:lnTo>
                    <a:pt x="2146086" y="98201"/>
                  </a:lnTo>
                  <a:lnTo>
                    <a:pt x="2164080" y="111117"/>
                  </a:lnTo>
                  <a:lnTo>
                    <a:pt x="2175729" y="130378"/>
                  </a:lnTo>
                  <a:lnTo>
                    <a:pt x="2179870" y="154131"/>
                  </a:lnTo>
                  <a:lnTo>
                    <a:pt x="2175729" y="177884"/>
                  </a:lnTo>
                  <a:lnTo>
                    <a:pt x="2164080" y="197145"/>
                  </a:lnTo>
                  <a:lnTo>
                    <a:pt x="2146086" y="210061"/>
                  </a:lnTo>
                  <a:lnTo>
                    <a:pt x="2122909" y="214778"/>
                  </a:lnTo>
                  <a:lnTo>
                    <a:pt x="2175069" y="214778"/>
                  </a:lnTo>
                  <a:lnTo>
                    <a:pt x="2177514" y="212098"/>
                  </a:lnTo>
                  <a:lnTo>
                    <a:pt x="2206330" y="212098"/>
                  </a:lnTo>
                  <a:lnTo>
                    <a:pt x="2206330" y="96164"/>
                  </a:lnTo>
                  <a:lnTo>
                    <a:pt x="2177514" y="96164"/>
                  </a:lnTo>
                  <a:lnTo>
                    <a:pt x="2175069" y="93484"/>
                  </a:lnTo>
                  <a:close/>
                </a:path>
                <a:path w="4313555" h="307975">
                  <a:moveTo>
                    <a:pt x="2206330" y="70364"/>
                  </a:moveTo>
                  <a:lnTo>
                    <a:pt x="2177514" y="70364"/>
                  </a:lnTo>
                  <a:lnTo>
                    <a:pt x="2177514" y="96164"/>
                  </a:lnTo>
                  <a:lnTo>
                    <a:pt x="2206330" y="96164"/>
                  </a:lnTo>
                  <a:lnTo>
                    <a:pt x="2206330" y="70364"/>
                  </a:lnTo>
                  <a:close/>
                </a:path>
                <a:path w="4313555" h="307975">
                  <a:moveTo>
                    <a:pt x="2381540" y="70364"/>
                  </a:moveTo>
                  <a:lnTo>
                    <a:pt x="2319552" y="70364"/>
                  </a:lnTo>
                  <a:lnTo>
                    <a:pt x="2293202" y="74542"/>
                  </a:lnTo>
                  <a:lnTo>
                    <a:pt x="2274108" y="85945"/>
                  </a:lnTo>
                  <a:lnTo>
                    <a:pt x="2262491" y="102876"/>
                  </a:lnTo>
                  <a:lnTo>
                    <a:pt x="2258569" y="123640"/>
                  </a:lnTo>
                  <a:lnTo>
                    <a:pt x="2261386" y="140278"/>
                  </a:lnTo>
                  <a:lnTo>
                    <a:pt x="2269543" y="154466"/>
                  </a:lnTo>
                  <a:lnTo>
                    <a:pt x="2282600" y="165387"/>
                  </a:lnTo>
                  <a:lnTo>
                    <a:pt x="2300118" y="172225"/>
                  </a:lnTo>
                  <a:lnTo>
                    <a:pt x="2232099" y="237898"/>
                  </a:lnTo>
                  <a:lnTo>
                    <a:pt x="2268286" y="237898"/>
                  </a:lnTo>
                  <a:lnTo>
                    <a:pt x="2331279" y="176916"/>
                  </a:lnTo>
                  <a:lnTo>
                    <a:pt x="2381540" y="176916"/>
                  </a:lnTo>
                  <a:lnTo>
                    <a:pt x="2381540" y="151115"/>
                  </a:lnTo>
                  <a:lnTo>
                    <a:pt x="2321227" y="151115"/>
                  </a:lnTo>
                  <a:lnTo>
                    <a:pt x="2307175" y="149372"/>
                  </a:lnTo>
                  <a:lnTo>
                    <a:pt x="2296516" y="144205"/>
                  </a:lnTo>
                  <a:lnTo>
                    <a:pt x="2289752" y="135707"/>
                  </a:lnTo>
                  <a:lnTo>
                    <a:pt x="2287385" y="123975"/>
                  </a:lnTo>
                  <a:lnTo>
                    <a:pt x="2289563" y="112137"/>
                  </a:lnTo>
                  <a:lnTo>
                    <a:pt x="2296013" y="103410"/>
                  </a:lnTo>
                  <a:lnTo>
                    <a:pt x="2306610" y="98012"/>
                  </a:lnTo>
                  <a:lnTo>
                    <a:pt x="2321227" y="96164"/>
                  </a:lnTo>
                  <a:lnTo>
                    <a:pt x="2381540" y="96164"/>
                  </a:lnTo>
                  <a:lnTo>
                    <a:pt x="2381540" y="70364"/>
                  </a:lnTo>
                  <a:close/>
                </a:path>
                <a:path w="4313555" h="307975">
                  <a:moveTo>
                    <a:pt x="2381540" y="176916"/>
                  </a:moveTo>
                  <a:lnTo>
                    <a:pt x="2352724" y="176916"/>
                  </a:lnTo>
                  <a:lnTo>
                    <a:pt x="2352724" y="237898"/>
                  </a:lnTo>
                  <a:lnTo>
                    <a:pt x="2381540" y="237898"/>
                  </a:lnTo>
                  <a:lnTo>
                    <a:pt x="2381540" y="176916"/>
                  </a:lnTo>
                  <a:close/>
                </a:path>
                <a:path w="4313555" h="307975">
                  <a:moveTo>
                    <a:pt x="2381540" y="96164"/>
                  </a:moveTo>
                  <a:lnTo>
                    <a:pt x="2352724" y="96164"/>
                  </a:lnTo>
                  <a:lnTo>
                    <a:pt x="2352724" y="151115"/>
                  </a:lnTo>
                  <a:lnTo>
                    <a:pt x="2381540" y="151115"/>
                  </a:lnTo>
                  <a:lnTo>
                    <a:pt x="2381540" y="96164"/>
                  </a:lnTo>
                  <a:close/>
                </a:path>
                <a:path w="4313555" h="307975">
                  <a:moveTo>
                    <a:pt x="2662536" y="70364"/>
                  </a:moveTo>
                  <a:lnTo>
                    <a:pt x="2517117" y="70364"/>
                  </a:lnTo>
                  <a:lnTo>
                    <a:pt x="2517117" y="237898"/>
                  </a:lnTo>
                  <a:lnTo>
                    <a:pt x="2545932" y="237898"/>
                  </a:lnTo>
                  <a:lnTo>
                    <a:pt x="2545932" y="96834"/>
                  </a:lnTo>
                  <a:lnTo>
                    <a:pt x="2662536" y="96834"/>
                  </a:lnTo>
                  <a:lnTo>
                    <a:pt x="2662536" y="70364"/>
                  </a:lnTo>
                  <a:close/>
                </a:path>
                <a:path w="4313555" h="307975">
                  <a:moveTo>
                    <a:pt x="2662536" y="96834"/>
                  </a:moveTo>
                  <a:lnTo>
                    <a:pt x="2633720" y="96834"/>
                  </a:lnTo>
                  <a:lnTo>
                    <a:pt x="2633720" y="237898"/>
                  </a:lnTo>
                  <a:lnTo>
                    <a:pt x="2662536" y="237898"/>
                  </a:lnTo>
                  <a:lnTo>
                    <a:pt x="2662536" y="96834"/>
                  </a:lnTo>
                  <a:close/>
                </a:path>
                <a:path w="4313555" h="307975">
                  <a:moveTo>
                    <a:pt x="2791098" y="67013"/>
                  </a:moveTo>
                  <a:lnTo>
                    <a:pt x="2756036" y="73840"/>
                  </a:lnTo>
                  <a:lnTo>
                    <a:pt x="2728231" y="92478"/>
                  </a:lnTo>
                  <a:lnTo>
                    <a:pt x="2709912" y="120163"/>
                  </a:lnTo>
                  <a:lnTo>
                    <a:pt x="2703310" y="154131"/>
                  </a:lnTo>
                  <a:lnTo>
                    <a:pt x="2709912" y="188098"/>
                  </a:lnTo>
                  <a:lnTo>
                    <a:pt x="2728231" y="215783"/>
                  </a:lnTo>
                  <a:lnTo>
                    <a:pt x="2756036" y="234422"/>
                  </a:lnTo>
                  <a:lnTo>
                    <a:pt x="2791098" y="241249"/>
                  </a:lnTo>
                  <a:lnTo>
                    <a:pt x="2825966" y="234422"/>
                  </a:lnTo>
                  <a:lnTo>
                    <a:pt x="2853672" y="215783"/>
                  </a:lnTo>
                  <a:lnTo>
                    <a:pt x="2854557" y="214443"/>
                  </a:lnTo>
                  <a:lnTo>
                    <a:pt x="2791098" y="214443"/>
                  </a:lnTo>
                  <a:lnTo>
                    <a:pt x="2767287" y="209731"/>
                  </a:lnTo>
                  <a:lnTo>
                    <a:pt x="2748879" y="196852"/>
                  </a:lnTo>
                  <a:lnTo>
                    <a:pt x="2737005" y="177690"/>
                  </a:lnTo>
                  <a:lnTo>
                    <a:pt x="2732796" y="154131"/>
                  </a:lnTo>
                  <a:lnTo>
                    <a:pt x="2737005" y="130571"/>
                  </a:lnTo>
                  <a:lnTo>
                    <a:pt x="2748879" y="111410"/>
                  </a:lnTo>
                  <a:lnTo>
                    <a:pt x="2767287" y="98531"/>
                  </a:lnTo>
                  <a:lnTo>
                    <a:pt x="2791098" y="93819"/>
                  </a:lnTo>
                  <a:lnTo>
                    <a:pt x="2854557" y="93819"/>
                  </a:lnTo>
                  <a:lnTo>
                    <a:pt x="2853672" y="92478"/>
                  </a:lnTo>
                  <a:lnTo>
                    <a:pt x="2825966" y="73840"/>
                  </a:lnTo>
                  <a:lnTo>
                    <a:pt x="2791098" y="67013"/>
                  </a:lnTo>
                  <a:close/>
                </a:path>
                <a:path w="4313555" h="307975">
                  <a:moveTo>
                    <a:pt x="2854557" y="93819"/>
                  </a:moveTo>
                  <a:lnTo>
                    <a:pt x="2791098" y="93819"/>
                  </a:lnTo>
                  <a:lnTo>
                    <a:pt x="2814856" y="98531"/>
                  </a:lnTo>
                  <a:lnTo>
                    <a:pt x="2833149" y="111410"/>
                  </a:lnTo>
                  <a:lnTo>
                    <a:pt x="2844908" y="130571"/>
                  </a:lnTo>
                  <a:lnTo>
                    <a:pt x="2849065" y="154131"/>
                  </a:lnTo>
                  <a:lnTo>
                    <a:pt x="2844908" y="177690"/>
                  </a:lnTo>
                  <a:lnTo>
                    <a:pt x="2833149" y="196852"/>
                  </a:lnTo>
                  <a:lnTo>
                    <a:pt x="2814856" y="209731"/>
                  </a:lnTo>
                  <a:lnTo>
                    <a:pt x="2791098" y="214443"/>
                  </a:lnTo>
                  <a:lnTo>
                    <a:pt x="2854557" y="214443"/>
                  </a:lnTo>
                  <a:lnTo>
                    <a:pt x="2871954" y="188098"/>
                  </a:lnTo>
                  <a:lnTo>
                    <a:pt x="2878551" y="154131"/>
                  </a:lnTo>
                  <a:lnTo>
                    <a:pt x="2871954" y="120163"/>
                  </a:lnTo>
                  <a:lnTo>
                    <a:pt x="2854557" y="93819"/>
                  </a:lnTo>
                  <a:close/>
                </a:path>
                <a:path w="4313555" h="307975">
                  <a:moveTo>
                    <a:pt x="3087183" y="211428"/>
                  </a:moveTo>
                  <a:lnTo>
                    <a:pt x="2900885" y="211428"/>
                  </a:lnTo>
                  <a:lnTo>
                    <a:pt x="2900885" y="280117"/>
                  </a:lnTo>
                  <a:lnTo>
                    <a:pt x="2928026" y="280117"/>
                  </a:lnTo>
                  <a:lnTo>
                    <a:pt x="2928026" y="237898"/>
                  </a:lnTo>
                  <a:lnTo>
                    <a:pt x="3087183" y="237898"/>
                  </a:lnTo>
                  <a:lnTo>
                    <a:pt x="3087183" y="211428"/>
                  </a:lnTo>
                  <a:close/>
                </a:path>
                <a:path w="4313555" h="307975">
                  <a:moveTo>
                    <a:pt x="3087183" y="237898"/>
                  </a:moveTo>
                  <a:lnTo>
                    <a:pt x="3060042" y="237898"/>
                  </a:lnTo>
                  <a:lnTo>
                    <a:pt x="3060042" y="280117"/>
                  </a:lnTo>
                  <a:lnTo>
                    <a:pt x="3087183" y="280117"/>
                  </a:lnTo>
                  <a:lnTo>
                    <a:pt x="3087183" y="237898"/>
                  </a:lnTo>
                  <a:close/>
                </a:path>
                <a:path w="4313555" h="307975">
                  <a:moveTo>
                    <a:pt x="3062053" y="70364"/>
                  </a:moveTo>
                  <a:lnTo>
                    <a:pt x="2929031" y="70364"/>
                  </a:lnTo>
                  <a:lnTo>
                    <a:pt x="2929031" y="157147"/>
                  </a:lnTo>
                  <a:lnTo>
                    <a:pt x="2927052" y="184711"/>
                  </a:lnTo>
                  <a:lnTo>
                    <a:pt x="2921743" y="201250"/>
                  </a:lnTo>
                  <a:lnTo>
                    <a:pt x="2914047" y="209307"/>
                  </a:lnTo>
                  <a:lnTo>
                    <a:pt x="2904906" y="211428"/>
                  </a:lnTo>
                  <a:lnTo>
                    <a:pt x="2947459" y="211428"/>
                  </a:lnTo>
                  <a:lnTo>
                    <a:pt x="2951768" y="203161"/>
                  </a:lnTo>
                  <a:lnTo>
                    <a:pt x="2955040" y="193041"/>
                  </a:lnTo>
                  <a:lnTo>
                    <a:pt x="2957119" y="179717"/>
                  </a:lnTo>
                  <a:lnTo>
                    <a:pt x="2957847" y="161838"/>
                  </a:lnTo>
                  <a:lnTo>
                    <a:pt x="2957847" y="96834"/>
                  </a:lnTo>
                  <a:lnTo>
                    <a:pt x="3062053" y="96834"/>
                  </a:lnTo>
                  <a:lnTo>
                    <a:pt x="3062053" y="70364"/>
                  </a:lnTo>
                  <a:close/>
                </a:path>
                <a:path w="4313555" h="307975">
                  <a:moveTo>
                    <a:pt x="3062053" y="96834"/>
                  </a:moveTo>
                  <a:lnTo>
                    <a:pt x="3033237" y="96834"/>
                  </a:lnTo>
                  <a:lnTo>
                    <a:pt x="3033237" y="211428"/>
                  </a:lnTo>
                  <a:lnTo>
                    <a:pt x="3062053" y="211428"/>
                  </a:lnTo>
                  <a:lnTo>
                    <a:pt x="3062053" y="96834"/>
                  </a:lnTo>
                  <a:close/>
                </a:path>
                <a:path w="4313555" h="307975">
                  <a:moveTo>
                    <a:pt x="3296601" y="211428"/>
                  </a:moveTo>
                  <a:lnTo>
                    <a:pt x="3110303" y="211428"/>
                  </a:lnTo>
                  <a:lnTo>
                    <a:pt x="3110303" y="280117"/>
                  </a:lnTo>
                  <a:lnTo>
                    <a:pt x="3137443" y="280117"/>
                  </a:lnTo>
                  <a:lnTo>
                    <a:pt x="3137443" y="237898"/>
                  </a:lnTo>
                  <a:lnTo>
                    <a:pt x="3296601" y="237898"/>
                  </a:lnTo>
                  <a:lnTo>
                    <a:pt x="3296601" y="211428"/>
                  </a:lnTo>
                  <a:close/>
                </a:path>
                <a:path w="4313555" h="307975">
                  <a:moveTo>
                    <a:pt x="3296601" y="237898"/>
                  </a:moveTo>
                  <a:lnTo>
                    <a:pt x="3269460" y="237898"/>
                  </a:lnTo>
                  <a:lnTo>
                    <a:pt x="3269460" y="280117"/>
                  </a:lnTo>
                  <a:lnTo>
                    <a:pt x="3296601" y="280117"/>
                  </a:lnTo>
                  <a:lnTo>
                    <a:pt x="3296601" y="237898"/>
                  </a:lnTo>
                  <a:close/>
                </a:path>
                <a:path w="4313555" h="307975">
                  <a:moveTo>
                    <a:pt x="3271471" y="70364"/>
                  </a:moveTo>
                  <a:lnTo>
                    <a:pt x="3138448" y="70364"/>
                  </a:lnTo>
                  <a:lnTo>
                    <a:pt x="3138448" y="157147"/>
                  </a:lnTo>
                  <a:lnTo>
                    <a:pt x="3136469" y="184711"/>
                  </a:lnTo>
                  <a:lnTo>
                    <a:pt x="3131161" y="201250"/>
                  </a:lnTo>
                  <a:lnTo>
                    <a:pt x="3123465" y="209307"/>
                  </a:lnTo>
                  <a:lnTo>
                    <a:pt x="3114324" y="211428"/>
                  </a:lnTo>
                  <a:lnTo>
                    <a:pt x="3156877" y="211428"/>
                  </a:lnTo>
                  <a:lnTo>
                    <a:pt x="3161186" y="203161"/>
                  </a:lnTo>
                  <a:lnTo>
                    <a:pt x="3164458" y="193041"/>
                  </a:lnTo>
                  <a:lnTo>
                    <a:pt x="3166537" y="179717"/>
                  </a:lnTo>
                  <a:lnTo>
                    <a:pt x="3167264" y="161838"/>
                  </a:lnTo>
                  <a:lnTo>
                    <a:pt x="3167264" y="96834"/>
                  </a:lnTo>
                  <a:lnTo>
                    <a:pt x="3271471" y="96834"/>
                  </a:lnTo>
                  <a:lnTo>
                    <a:pt x="3271471" y="70364"/>
                  </a:lnTo>
                  <a:close/>
                </a:path>
                <a:path w="4313555" h="307975">
                  <a:moveTo>
                    <a:pt x="3271471" y="96834"/>
                  </a:moveTo>
                  <a:lnTo>
                    <a:pt x="3242655" y="96834"/>
                  </a:lnTo>
                  <a:lnTo>
                    <a:pt x="3242655" y="211428"/>
                  </a:lnTo>
                  <a:lnTo>
                    <a:pt x="3271471" y="211428"/>
                  </a:lnTo>
                  <a:lnTo>
                    <a:pt x="3271471" y="96834"/>
                  </a:lnTo>
                  <a:close/>
                </a:path>
                <a:path w="4313555" h="307975">
                  <a:moveTo>
                    <a:pt x="3406587" y="67013"/>
                  </a:moveTo>
                  <a:lnTo>
                    <a:pt x="3371488" y="73746"/>
                  </a:lnTo>
                  <a:lnTo>
                    <a:pt x="3343929" y="92227"/>
                  </a:lnTo>
                  <a:lnTo>
                    <a:pt x="3325919" y="119881"/>
                  </a:lnTo>
                  <a:lnTo>
                    <a:pt x="3319469" y="154131"/>
                  </a:lnTo>
                  <a:lnTo>
                    <a:pt x="3325725" y="188523"/>
                  </a:lnTo>
                  <a:lnTo>
                    <a:pt x="3343385" y="216160"/>
                  </a:lnTo>
                  <a:lnTo>
                    <a:pt x="3370782" y="234563"/>
                  </a:lnTo>
                  <a:lnTo>
                    <a:pt x="3406252" y="241249"/>
                  </a:lnTo>
                  <a:lnTo>
                    <a:pt x="3430612" y="238458"/>
                  </a:lnTo>
                  <a:lnTo>
                    <a:pt x="3451360" y="230485"/>
                  </a:lnTo>
                  <a:lnTo>
                    <a:pt x="3468402" y="217925"/>
                  </a:lnTo>
                  <a:lnTo>
                    <a:pt x="3470919" y="214778"/>
                  </a:lnTo>
                  <a:lnTo>
                    <a:pt x="3406587" y="214778"/>
                  </a:lnTo>
                  <a:lnTo>
                    <a:pt x="3383677" y="210621"/>
                  </a:lnTo>
                  <a:lnTo>
                    <a:pt x="3365541" y="199114"/>
                  </a:lnTo>
                  <a:lnTo>
                    <a:pt x="3353437" y="181701"/>
                  </a:lnTo>
                  <a:lnTo>
                    <a:pt x="3348620" y="159827"/>
                  </a:lnTo>
                  <a:lnTo>
                    <a:pt x="3485998" y="159827"/>
                  </a:lnTo>
                  <a:lnTo>
                    <a:pt x="3486333" y="156141"/>
                  </a:lnTo>
                  <a:lnTo>
                    <a:pt x="3486333" y="151115"/>
                  </a:lnTo>
                  <a:lnTo>
                    <a:pt x="3483682" y="136372"/>
                  </a:lnTo>
                  <a:lnTo>
                    <a:pt x="3350630" y="136372"/>
                  </a:lnTo>
                  <a:lnTo>
                    <a:pt x="3357944" y="117781"/>
                  </a:lnTo>
                  <a:lnTo>
                    <a:pt x="3370693" y="103996"/>
                  </a:lnTo>
                  <a:lnTo>
                    <a:pt x="3387148" y="95426"/>
                  </a:lnTo>
                  <a:lnTo>
                    <a:pt x="3405582" y="92478"/>
                  </a:lnTo>
                  <a:lnTo>
                    <a:pt x="3465075" y="92478"/>
                  </a:lnTo>
                  <a:lnTo>
                    <a:pt x="3462795" y="88960"/>
                  </a:lnTo>
                  <a:lnTo>
                    <a:pt x="3437518" y="72615"/>
                  </a:lnTo>
                  <a:lnTo>
                    <a:pt x="3406587" y="67013"/>
                  </a:lnTo>
                  <a:close/>
                </a:path>
                <a:path w="4313555" h="307975">
                  <a:moveTo>
                    <a:pt x="3458858" y="185627"/>
                  </a:moveTo>
                  <a:lnTo>
                    <a:pt x="3449936" y="197674"/>
                  </a:lnTo>
                  <a:lnTo>
                    <a:pt x="3438502" y="206862"/>
                  </a:lnTo>
                  <a:lnTo>
                    <a:pt x="3424178" y="212721"/>
                  </a:lnTo>
                  <a:lnTo>
                    <a:pt x="3406587" y="214778"/>
                  </a:lnTo>
                  <a:lnTo>
                    <a:pt x="3470919" y="214778"/>
                  </a:lnTo>
                  <a:lnTo>
                    <a:pt x="3481642" y="201376"/>
                  </a:lnTo>
                  <a:lnTo>
                    <a:pt x="3458858" y="185627"/>
                  </a:lnTo>
                  <a:close/>
                </a:path>
                <a:path w="4313555" h="307975">
                  <a:moveTo>
                    <a:pt x="3465075" y="92478"/>
                  </a:moveTo>
                  <a:lnTo>
                    <a:pt x="3405582" y="92478"/>
                  </a:lnTo>
                  <a:lnTo>
                    <a:pt x="3423770" y="95473"/>
                  </a:lnTo>
                  <a:lnTo>
                    <a:pt x="3439256" y="104122"/>
                  </a:lnTo>
                  <a:lnTo>
                    <a:pt x="3450722" y="117923"/>
                  </a:lnTo>
                  <a:lnTo>
                    <a:pt x="3456847" y="136372"/>
                  </a:lnTo>
                  <a:lnTo>
                    <a:pt x="3483682" y="136372"/>
                  </a:lnTo>
                  <a:lnTo>
                    <a:pt x="3479904" y="115357"/>
                  </a:lnTo>
                  <a:lnTo>
                    <a:pt x="3465075" y="92478"/>
                  </a:lnTo>
                  <a:close/>
                </a:path>
                <a:path w="4313555" h="307975">
                  <a:moveTo>
                    <a:pt x="3556038" y="70364"/>
                  </a:moveTo>
                  <a:lnTo>
                    <a:pt x="3527232" y="70364"/>
                  </a:lnTo>
                  <a:lnTo>
                    <a:pt x="3527232" y="307927"/>
                  </a:lnTo>
                  <a:lnTo>
                    <a:pt x="3556038" y="307927"/>
                  </a:lnTo>
                  <a:lnTo>
                    <a:pt x="3556038" y="212098"/>
                  </a:lnTo>
                  <a:lnTo>
                    <a:pt x="3597486" y="212098"/>
                  </a:lnTo>
                  <a:lnTo>
                    <a:pt x="3587481" y="210061"/>
                  </a:lnTo>
                  <a:lnTo>
                    <a:pt x="3569486" y="197145"/>
                  </a:lnTo>
                  <a:lnTo>
                    <a:pt x="3557835" y="177884"/>
                  </a:lnTo>
                  <a:lnTo>
                    <a:pt x="3553692" y="154131"/>
                  </a:lnTo>
                  <a:lnTo>
                    <a:pt x="3557835" y="130378"/>
                  </a:lnTo>
                  <a:lnTo>
                    <a:pt x="3569486" y="111117"/>
                  </a:lnTo>
                  <a:lnTo>
                    <a:pt x="3587481" y="98201"/>
                  </a:lnTo>
                  <a:lnTo>
                    <a:pt x="3597486" y="96164"/>
                  </a:lnTo>
                  <a:lnTo>
                    <a:pt x="3556038" y="96164"/>
                  </a:lnTo>
                  <a:lnTo>
                    <a:pt x="3556038" y="70364"/>
                  </a:lnTo>
                  <a:close/>
                </a:path>
                <a:path w="4313555" h="307975">
                  <a:moveTo>
                    <a:pt x="3597486" y="212098"/>
                  </a:moveTo>
                  <a:lnTo>
                    <a:pt x="3556038" y="212098"/>
                  </a:lnTo>
                  <a:lnTo>
                    <a:pt x="3566383" y="223438"/>
                  </a:lnTo>
                  <a:lnTo>
                    <a:pt x="3580248" y="232704"/>
                  </a:lnTo>
                  <a:lnTo>
                    <a:pt x="3596753" y="238956"/>
                  </a:lnTo>
                  <a:lnTo>
                    <a:pt x="3615020" y="241249"/>
                  </a:lnTo>
                  <a:lnTo>
                    <a:pt x="3647496" y="234375"/>
                  </a:lnTo>
                  <a:lnTo>
                    <a:pt x="3673532" y="215658"/>
                  </a:lnTo>
                  <a:lnTo>
                    <a:pt x="3674081" y="214778"/>
                  </a:lnTo>
                  <a:lnTo>
                    <a:pt x="3610654" y="214778"/>
                  </a:lnTo>
                  <a:lnTo>
                    <a:pt x="3597486" y="212098"/>
                  </a:lnTo>
                  <a:close/>
                </a:path>
                <a:path w="4313555" h="307975">
                  <a:moveTo>
                    <a:pt x="3674081" y="93484"/>
                  </a:moveTo>
                  <a:lnTo>
                    <a:pt x="3610654" y="93484"/>
                  </a:lnTo>
                  <a:lnTo>
                    <a:pt x="3633831" y="98201"/>
                  </a:lnTo>
                  <a:lnTo>
                    <a:pt x="3651825" y="111117"/>
                  </a:lnTo>
                  <a:lnTo>
                    <a:pt x="3663474" y="130378"/>
                  </a:lnTo>
                  <a:lnTo>
                    <a:pt x="3667616" y="154131"/>
                  </a:lnTo>
                  <a:lnTo>
                    <a:pt x="3663474" y="177884"/>
                  </a:lnTo>
                  <a:lnTo>
                    <a:pt x="3651825" y="197145"/>
                  </a:lnTo>
                  <a:lnTo>
                    <a:pt x="3633831" y="210061"/>
                  </a:lnTo>
                  <a:lnTo>
                    <a:pt x="3610654" y="214778"/>
                  </a:lnTo>
                  <a:lnTo>
                    <a:pt x="3674081" y="214778"/>
                  </a:lnTo>
                  <a:lnTo>
                    <a:pt x="3690835" y="187957"/>
                  </a:lnTo>
                  <a:lnTo>
                    <a:pt x="3697112" y="154131"/>
                  </a:lnTo>
                  <a:lnTo>
                    <a:pt x="3690835" y="120305"/>
                  </a:lnTo>
                  <a:lnTo>
                    <a:pt x="3674081" y="93484"/>
                  </a:lnTo>
                  <a:close/>
                </a:path>
                <a:path w="4313555" h="307975">
                  <a:moveTo>
                    <a:pt x="3615020" y="67013"/>
                  </a:moveTo>
                  <a:lnTo>
                    <a:pt x="3596753" y="69306"/>
                  </a:lnTo>
                  <a:lnTo>
                    <a:pt x="3580248" y="75557"/>
                  </a:lnTo>
                  <a:lnTo>
                    <a:pt x="3566383" y="84824"/>
                  </a:lnTo>
                  <a:lnTo>
                    <a:pt x="3556038" y="96164"/>
                  </a:lnTo>
                  <a:lnTo>
                    <a:pt x="3597486" y="96164"/>
                  </a:lnTo>
                  <a:lnTo>
                    <a:pt x="3610654" y="93484"/>
                  </a:lnTo>
                  <a:lnTo>
                    <a:pt x="3674081" y="93484"/>
                  </a:lnTo>
                  <a:lnTo>
                    <a:pt x="3673532" y="92604"/>
                  </a:lnTo>
                  <a:lnTo>
                    <a:pt x="3647496" y="73887"/>
                  </a:lnTo>
                  <a:lnTo>
                    <a:pt x="3615020" y="67013"/>
                  </a:lnTo>
                  <a:close/>
                </a:path>
                <a:path w="4313555" h="307975">
                  <a:moveTo>
                    <a:pt x="3747896" y="70364"/>
                  </a:moveTo>
                  <a:lnTo>
                    <a:pt x="3712044" y="70364"/>
                  </a:lnTo>
                  <a:lnTo>
                    <a:pt x="3790104" y="152456"/>
                  </a:lnTo>
                  <a:lnTo>
                    <a:pt x="3700316" y="237898"/>
                  </a:lnTo>
                  <a:lnTo>
                    <a:pt x="3738503" y="237898"/>
                  </a:lnTo>
                  <a:lnTo>
                    <a:pt x="3817580" y="163178"/>
                  </a:lnTo>
                  <a:lnTo>
                    <a:pt x="3885140" y="163178"/>
                  </a:lnTo>
                  <a:lnTo>
                    <a:pt x="3873871" y="152456"/>
                  </a:lnTo>
                  <a:lnTo>
                    <a:pt x="3881519" y="144414"/>
                  </a:lnTo>
                  <a:lnTo>
                    <a:pt x="3817580" y="144414"/>
                  </a:lnTo>
                  <a:lnTo>
                    <a:pt x="3747896" y="70364"/>
                  </a:lnTo>
                  <a:close/>
                </a:path>
                <a:path w="4313555" h="307975">
                  <a:moveTo>
                    <a:pt x="3846406" y="163178"/>
                  </a:moveTo>
                  <a:lnTo>
                    <a:pt x="3817580" y="163178"/>
                  </a:lnTo>
                  <a:lnTo>
                    <a:pt x="3817580" y="237898"/>
                  </a:lnTo>
                  <a:lnTo>
                    <a:pt x="3846406" y="237898"/>
                  </a:lnTo>
                  <a:lnTo>
                    <a:pt x="3846406" y="163178"/>
                  </a:lnTo>
                  <a:close/>
                </a:path>
                <a:path w="4313555" h="307975">
                  <a:moveTo>
                    <a:pt x="3885140" y="163178"/>
                  </a:moveTo>
                  <a:lnTo>
                    <a:pt x="3846406" y="163178"/>
                  </a:lnTo>
                  <a:lnTo>
                    <a:pt x="3925482" y="237898"/>
                  </a:lnTo>
                  <a:lnTo>
                    <a:pt x="3963669" y="237898"/>
                  </a:lnTo>
                  <a:lnTo>
                    <a:pt x="3885140" y="163178"/>
                  </a:lnTo>
                  <a:close/>
                </a:path>
                <a:path w="4313555" h="307975">
                  <a:moveTo>
                    <a:pt x="3846406" y="70364"/>
                  </a:moveTo>
                  <a:lnTo>
                    <a:pt x="3817580" y="70364"/>
                  </a:lnTo>
                  <a:lnTo>
                    <a:pt x="3817580" y="144414"/>
                  </a:lnTo>
                  <a:lnTo>
                    <a:pt x="3846406" y="144414"/>
                  </a:lnTo>
                  <a:lnTo>
                    <a:pt x="3846406" y="70364"/>
                  </a:lnTo>
                  <a:close/>
                </a:path>
                <a:path w="4313555" h="307975">
                  <a:moveTo>
                    <a:pt x="3951942" y="70364"/>
                  </a:moveTo>
                  <a:lnTo>
                    <a:pt x="3916425" y="70364"/>
                  </a:lnTo>
                  <a:lnTo>
                    <a:pt x="3846406" y="144414"/>
                  </a:lnTo>
                  <a:lnTo>
                    <a:pt x="3881519" y="144414"/>
                  </a:lnTo>
                  <a:lnTo>
                    <a:pt x="3951942" y="70364"/>
                  </a:lnTo>
                  <a:close/>
                </a:path>
                <a:path w="4313555" h="307975">
                  <a:moveTo>
                    <a:pt x="4018401" y="70364"/>
                  </a:moveTo>
                  <a:lnTo>
                    <a:pt x="3989585" y="70364"/>
                  </a:lnTo>
                  <a:lnTo>
                    <a:pt x="3989585" y="237898"/>
                  </a:lnTo>
                  <a:lnTo>
                    <a:pt x="4018401" y="237898"/>
                  </a:lnTo>
                  <a:lnTo>
                    <a:pt x="4018401" y="163178"/>
                  </a:lnTo>
                  <a:lnTo>
                    <a:pt x="4059074" y="163178"/>
                  </a:lnTo>
                  <a:lnTo>
                    <a:pt x="4047217" y="152456"/>
                  </a:lnTo>
                  <a:lnTo>
                    <a:pt x="4054923" y="144749"/>
                  </a:lnTo>
                  <a:lnTo>
                    <a:pt x="4018401" y="144749"/>
                  </a:lnTo>
                  <a:lnTo>
                    <a:pt x="4018401" y="70364"/>
                  </a:lnTo>
                  <a:close/>
                </a:path>
                <a:path w="4313555" h="307975">
                  <a:moveTo>
                    <a:pt x="4059074" y="163178"/>
                  </a:moveTo>
                  <a:lnTo>
                    <a:pt x="4018401" y="163178"/>
                  </a:lnTo>
                  <a:lnTo>
                    <a:pt x="4101833" y="237898"/>
                  </a:lnTo>
                  <a:lnTo>
                    <a:pt x="4141706" y="237898"/>
                  </a:lnTo>
                  <a:lnTo>
                    <a:pt x="4059074" y="163178"/>
                  </a:lnTo>
                  <a:close/>
                </a:path>
                <a:path w="4313555" h="307975">
                  <a:moveTo>
                    <a:pt x="4129308" y="70364"/>
                  </a:moveTo>
                  <a:lnTo>
                    <a:pt x="4092786" y="70364"/>
                  </a:lnTo>
                  <a:lnTo>
                    <a:pt x="4018401" y="144749"/>
                  </a:lnTo>
                  <a:lnTo>
                    <a:pt x="4054923" y="144749"/>
                  </a:lnTo>
                  <a:lnTo>
                    <a:pt x="4129308" y="70364"/>
                  </a:lnTo>
                  <a:close/>
                </a:path>
                <a:path w="4313555" h="307975">
                  <a:moveTo>
                    <a:pt x="4225159" y="67013"/>
                  </a:moveTo>
                  <a:lnTo>
                    <a:pt x="4192542" y="73887"/>
                  </a:lnTo>
                  <a:lnTo>
                    <a:pt x="4166522" y="92604"/>
                  </a:lnTo>
                  <a:lnTo>
                    <a:pt x="4149297" y="120305"/>
                  </a:lnTo>
                  <a:lnTo>
                    <a:pt x="4143067" y="154131"/>
                  </a:lnTo>
                  <a:lnTo>
                    <a:pt x="4149297" y="187957"/>
                  </a:lnTo>
                  <a:lnTo>
                    <a:pt x="4166522" y="215658"/>
                  </a:lnTo>
                  <a:lnTo>
                    <a:pt x="4192542" y="234375"/>
                  </a:lnTo>
                  <a:lnTo>
                    <a:pt x="4225159" y="241249"/>
                  </a:lnTo>
                  <a:lnTo>
                    <a:pt x="4243420" y="238956"/>
                  </a:lnTo>
                  <a:lnTo>
                    <a:pt x="4259922" y="232704"/>
                  </a:lnTo>
                  <a:lnTo>
                    <a:pt x="4273786" y="223438"/>
                  </a:lnTo>
                  <a:lnTo>
                    <a:pt x="4281685" y="214778"/>
                  </a:lnTo>
                  <a:lnTo>
                    <a:pt x="4229515" y="214778"/>
                  </a:lnTo>
                  <a:lnTo>
                    <a:pt x="4206285" y="210061"/>
                  </a:lnTo>
                  <a:lnTo>
                    <a:pt x="4188176" y="197145"/>
                  </a:lnTo>
                  <a:lnTo>
                    <a:pt x="4176412" y="177884"/>
                  </a:lnTo>
                  <a:lnTo>
                    <a:pt x="4172218" y="154131"/>
                  </a:lnTo>
                  <a:lnTo>
                    <a:pt x="4176412" y="130378"/>
                  </a:lnTo>
                  <a:lnTo>
                    <a:pt x="4188176" y="111117"/>
                  </a:lnTo>
                  <a:lnTo>
                    <a:pt x="4206285" y="98201"/>
                  </a:lnTo>
                  <a:lnTo>
                    <a:pt x="4229515" y="93484"/>
                  </a:lnTo>
                  <a:lnTo>
                    <a:pt x="4281685" y="93484"/>
                  </a:lnTo>
                  <a:lnTo>
                    <a:pt x="4273786" y="84824"/>
                  </a:lnTo>
                  <a:lnTo>
                    <a:pt x="4259922" y="75557"/>
                  </a:lnTo>
                  <a:lnTo>
                    <a:pt x="4243420" y="69306"/>
                  </a:lnTo>
                  <a:lnTo>
                    <a:pt x="4225159" y="67013"/>
                  </a:lnTo>
                  <a:close/>
                </a:path>
                <a:path w="4313555" h="307975">
                  <a:moveTo>
                    <a:pt x="4312947" y="212098"/>
                  </a:moveTo>
                  <a:lnTo>
                    <a:pt x="4284131" y="212098"/>
                  </a:lnTo>
                  <a:lnTo>
                    <a:pt x="4284131" y="237898"/>
                  </a:lnTo>
                  <a:lnTo>
                    <a:pt x="4312947" y="237898"/>
                  </a:lnTo>
                  <a:lnTo>
                    <a:pt x="4312947" y="212098"/>
                  </a:lnTo>
                  <a:close/>
                </a:path>
                <a:path w="4313555" h="307975">
                  <a:moveTo>
                    <a:pt x="4281685" y="93484"/>
                  </a:moveTo>
                  <a:lnTo>
                    <a:pt x="4229515" y="93484"/>
                  </a:lnTo>
                  <a:lnTo>
                    <a:pt x="4252692" y="98201"/>
                  </a:lnTo>
                  <a:lnTo>
                    <a:pt x="4270686" y="111117"/>
                  </a:lnTo>
                  <a:lnTo>
                    <a:pt x="4282335" y="130378"/>
                  </a:lnTo>
                  <a:lnTo>
                    <a:pt x="4286476" y="154131"/>
                  </a:lnTo>
                  <a:lnTo>
                    <a:pt x="4282335" y="177884"/>
                  </a:lnTo>
                  <a:lnTo>
                    <a:pt x="4270686" y="197145"/>
                  </a:lnTo>
                  <a:lnTo>
                    <a:pt x="4252692" y="210061"/>
                  </a:lnTo>
                  <a:lnTo>
                    <a:pt x="4229515" y="214778"/>
                  </a:lnTo>
                  <a:lnTo>
                    <a:pt x="4281685" y="214778"/>
                  </a:lnTo>
                  <a:lnTo>
                    <a:pt x="4284131" y="212098"/>
                  </a:lnTo>
                  <a:lnTo>
                    <a:pt x="4312947" y="212098"/>
                  </a:lnTo>
                  <a:lnTo>
                    <a:pt x="4312947" y="96164"/>
                  </a:lnTo>
                  <a:lnTo>
                    <a:pt x="4284131" y="96164"/>
                  </a:lnTo>
                  <a:lnTo>
                    <a:pt x="4281685" y="93484"/>
                  </a:lnTo>
                  <a:close/>
                </a:path>
                <a:path w="4313555" h="307975">
                  <a:moveTo>
                    <a:pt x="4312947" y="70364"/>
                  </a:moveTo>
                  <a:lnTo>
                    <a:pt x="4284131" y="70364"/>
                  </a:lnTo>
                  <a:lnTo>
                    <a:pt x="4284131" y="96164"/>
                  </a:lnTo>
                  <a:lnTo>
                    <a:pt x="4312947" y="96164"/>
                  </a:lnTo>
                  <a:lnTo>
                    <a:pt x="4312947" y="703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952850" y="6355827"/>
            <a:ext cx="9340029" cy="1444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4944" y="2312390"/>
            <a:ext cx="4384675" cy="403860"/>
          </a:xfrm>
          <a:custGeom>
            <a:avLst/>
            <a:gdLst/>
            <a:ahLst/>
            <a:cxnLst/>
            <a:rect l="l" t="t" r="r" b="b"/>
            <a:pathLst>
              <a:path w="4384675" h="403860">
                <a:moveTo>
                  <a:pt x="105965" y="18428"/>
                </a:moveTo>
                <a:lnTo>
                  <a:pt x="35182" y="18428"/>
                </a:lnTo>
                <a:lnTo>
                  <a:pt x="0" y="64081"/>
                </a:lnTo>
                <a:lnTo>
                  <a:pt x="59893" y="64081"/>
                </a:lnTo>
                <a:lnTo>
                  <a:pt x="59893" y="315801"/>
                </a:lnTo>
                <a:lnTo>
                  <a:pt x="105965" y="315801"/>
                </a:lnTo>
                <a:lnTo>
                  <a:pt x="105965" y="18428"/>
                </a:lnTo>
                <a:close/>
              </a:path>
              <a:path w="4384675" h="403860">
                <a:moveTo>
                  <a:pt x="197984" y="246275"/>
                </a:moveTo>
                <a:lnTo>
                  <a:pt x="184051" y="249200"/>
                </a:lnTo>
                <a:lnTo>
                  <a:pt x="172592" y="257112"/>
                </a:lnTo>
                <a:lnTo>
                  <a:pt x="164824" y="268715"/>
                </a:lnTo>
                <a:lnTo>
                  <a:pt x="161964" y="282713"/>
                </a:lnTo>
                <a:lnTo>
                  <a:pt x="164824" y="296888"/>
                </a:lnTo>
                <a:lnTo>
                  <a:pt x="172592" y="308472"/>
                </a:lnTo>
                <a:lnTo>
                  <a:pt x="184051" y="316285"/>
                </a:lnTo>
                <a:lnTo>
                  <a:pt x="197984" y="319152"/>
                </a:lnTo>
                <a:lnTo>
                  <a:pt x="212159" y="316285"/>
                </a:lnTo>
                <a:lnTo>
                  <a:pt x="223742" y="308472"/>
                </a:lnTo>
                <a:lnTo>
                  <a:pt x="231556" y="296888"/>
                </a:lnTo>
                <a:lnTo>
                  <a:pt x="234423" y="282713"/>
                </a:lnTo>
                <a:lnTo>
                  <a:pt x="231556" y="268715"/>
                </a:lnTo>
                <a:lnTo>
                  <a:pt x="223742" y="257112"/>
                </a:lnTo>
                <a:lnTo>
                  <a:pt x="212159" y="249200"/>
                </a:lnTo>
                <a:lnTo>
                  <a:pt x="197984" y="246275"/>
                </a:lnTo>
                <a:close/>
              </a:path>
              <a:path w="4384675" h="403860">
                <a:moveTo>
                  <a:pt x="628547" y="18428"/>
                </a:moveTo>
                <a:lnTo>
                  <a:pt x="388554" y="18428"/>
                </a:lnTo>
                <a:lnTo>
                  <a:pt x="388554" y="315801"/>
                </a:lnTo>
                <a:lnTo>
                  <a:pt x="437139" y="315801"/>
                </a:lnTo>
                <a:lnTo>
                  <a:pt x="437139" y="65338"/>
                </a:lnTo>
                <a:lnTo>
                  <a:pt x="628547" y="65338"/>
                </a:lnTo>
                <a:lnTo>
                  <a:pt x="628547" y="18428"/>
                </a:lnTo>
                <a:close/>
              </a:path>
              <a:path w="4384675" h="403860">
                <a:moveTo>
                  <a:pt x="628547" y="65338"/>
                </a:moveTo>
                <a:lnTo>
                  <a:pt x="579962" y="65338"/>
                </a:lnTo>
                <a:lnTo>
                  <a:pt x="579962" y="315801"/>
                </a:lnTo>
                <a:lnTo>
                  <a:pt x="628547" y="315801"/>
                </a:lnTo>
                <a:lnTo>
                  <a:pt x="628547" y="65338"/>
                </a:lnTo>
                <a:close/>
              </a:path>
              <a:path w="4384675" h="403860">
                <a:moveTo>
                  <a:pt x="739627" y="106384"/>
                </a:moveTo>
                <a:lnTo>
                  <a:pt x="693555" y="106384"/>
                </a:lnTo>
                <a:lnTo>
                  <a:pt x="693555" y="403338"/>
                </a:lnTo>
                <a:lnTo>
                  <a:pt x="739627" y="403338"/>
                </a:lnTo>
                <a:lnTo>
                  <a:pt x="739627" y="287739"/>
                </a:lnTo>
                <a:lnTo>
                  <a:pt x="879208" y="287739"/>
                </a:lnTo>
                <a:lnTo>
                  <a:pt x="885119" y="278106"/>
                </a:lnTo>
                <a:lnTo>
                  <a:pt x="798683" y="278106"/>
                </a:lnTo>
                <a:lnTo>
                  <a:pt x="773141" y="272936"/>
                </a:lnTo>
                <a:lnTo>
                  <a:pt x="753292" y="258735"/>
                </a:lnTo>
                <a:lnTo>
                  <a:pt x="740432" y="237466"/>
                </a:lnTo>
                <a:lnTo>
                  <a:pt x="735858" y="211092"/>
                </a:lnTo>
                <a:lnTo>
                  <a:pt x="740432" y="184719"/>
                </a:lnTo>
                <a:lnTo>
                  <a:pt x="753292" y="163450"/>
                </a:lnTo>
                <a:lnTo>
                  <a:pt x="773141" y="149249"/>
                </a:lnTo>
                <a:lnTo>
                  <a:pt x="798683" y="144079"/>
                </a:lnTo>
                <a:lnTo>
                  <a:pt x="885119" y="144079"/>
                </a:lnTo>
                <a:lnTo>
                  <a:pt x="879208" y="134446"/>
                </a:lnTo>
                <a:lnTo>
                  <a:pt x="739627" y="134446"/>
                </a:lnTo>
                <a:lnTo>
                  <a:pt x="739627" y="106384"/>
                </a:lnTo>
                <a:close/>
              </a:path>
              <a:path w="4384675" h="403860">
                <a:moveTo>
                  <a:pt x="879208" y="287739"/>
                </a:moveTo>
                <a:lnTo>
                  <a:pt x="739627" y="287739"/>
                </a:lnTo>
                <a:lnTo>
                  <a:pt x="750870" y="299846"/>
                </a:lnTo>
                <a:lnTo>
                  <a:pt x="766433" y="310147"/>
                </a:lnTo>
                <a:lnTo>
                  <a:pt x="785450" y="317306"/>
                </a:lnTo>
                <a:lnTo>
                  <a:pt x="807060" y="319990"/>
                </a:lnTo>
                <a:lnTo>
                  <a:pt x="847039" y="311397"/>
                </a:lnTo>
                <a:lnTo>
                  <a:pt x="879047" y="288001"/>
                </a:lnTo>
                <a:lnTo>
                  <a:pt x="879208" y="287739"/>
                </a:lnTo>
                <a:close/>
              </a:path>
              <a:path w="4384675" h="403860">
                <a:moveTo>
                  <a:pt x="885119" y="144079"/>
                </a:moveTo>
                <a:lnTo>
                  <a:pt x="798683" y="144079"/>
                </a:lnTo>
                <a:lnTo>
                  <a:pt x="823983" y="149249"/>
                </a:lnTo>
                <a:lnTo>
                  <a:pt x="843708" y="163450"/>
                </a:lnTo>
                <a:lnTo>
                  <a:pt x="856522" y="184719"/>
                </a:lnTo>
                <a:lnTo>
                  <a:pt x="861090" y="211092"/>
                </a:lnTo>
                <a:lnTo>
                  <a:pt x="856522" y="237466"/>
                </a:lnTo>
                <a:lnTo>
                  <a:pt x="843708" y="258735"/>
                </a:lnTo>
                <a:lnTo>
                  <a:pt x="823983" y="272936"/>
                </a:lnTo>
                <a:lnTo>
                  <a:pt x="798683" y="278106"/>
                </a:lnTo>
                <a:lnTo>
                  <a:pt x="885119" y="278106"/>
                </a:lnTo>
                <a:lnTo>
                  <a:pt x="900296" y="253375"/>
                </a:lnTo>
                <a:lnTo>
                  <a:pt x="907999" y="211092"/>
                </a:lnTo>
                <a:lnTo>
                  <a:pt x="900296" y="168810"/>
                </a:lnTo>
                <a:lnTo>
                  <a:pt x="885119" y="144079"/>
                </a:lnTo>
                <a:close/>
              </a:path>
              <a:path w="4384675" h="403860">
                <a:moveTo>
                  <a:pt x="807060" y="102195"/>
                </a:moveTo>
                <a:lnTo>
                  <a:pt x="785450" y="104879"/>
                </a:lnTo>
                <a:lnTo>
                  <a:pt x="766433" y="112038"/>
                </a:lnTo>
                <a:lnTo>
                  <a:pt x="750870" y="122339"/>
                </a:lnTo>
                <a:lnTo>
                  <a:pt x="739627" y="134446"/>
                </a:lnTo>
                <a:lnTo>
                  <a:pt x="879208" y="134446"/>
                </a:lnTo>
                <a:lnTo>
                  <a:pt x="879047" y="134184"/>
                </a:lnTo>
                <a:lnTo>
                  <a:pt x="847039" y="110788"/>
                </a:lnTo>
                <a:lnTo>
                  <a:pt x="807060" y="102195"/>
                </a:lnTo>
                <a:close/>
              </a:path>
              <a:path w="4384675" h="403860">
                <a:moveTo>
                  <a:pt x="1000990" y="106384"/>
                </a:moveTo>
                <a:lnTo>
                  <a:pt x="954918" y="106384"/>
                </a:lnTo>
                <a:lnTo>
                  <a:pt x="954918" y="315801"/>
                </a:lnTo>
                <a:lnTo>
                  <a:pt x="995964" y="315801"/>
                </a:lnTo>
                <a:lnTo>
                  <a:pt x="1049529" y="245856"/>
                </a:lnTo>
                <a:lnTo>
                  <a:pt x="1000990" y="245856"/>
                </a:lnTo>
                <a:lnTo>
                  <a:pt x="1000990" y="106384"/>
                </a:lnTo>
                <a:close/>
              </a:path>
              <a:path w="4384675" h="403860">
                <a:moveTo>
                  <a:pt x="1148844" y="176329"/>
                </a:moveTo>
                <a:lnTo>
                  <a:pt x="1102772" y="176329"/>
                </a:lnTo>
                <a:lnTo>
                  <a:pt x="1102772" y="315801"/>
                </a:lnTo>
                <a:lnTo>
                  <a:pt x="1148844" y="315801"/>
                </a:lnTo>
                <a:lnTo>
                  <a:pt x="1148844" y="176329"/>
                </a:lnTo>
                <a:close/>
              </a:path>
              <a:path w="4384675" h="403860">
                <a:moveTo>
                  <a:pt x="1148844" y="106384"/>
                </a:moveTo>
                <a:lnTo>
                  <a:pt x="1107788" y="106384"/>
                </a:lnTo>
                <a:lnTo>
                  <a:pt x="1000990" y="245856"/>
                </a:lnTo>
                <a:lnTo>
                  <a:pt x="1049529" y="245856"/>
                </a:lnTo>
                <a:lnTo>
                  <a:pt x="1102772" y="176329"/>
                </a:lnTo>
                <a:lnTo>
                  <a:pt x="1148844" y="176329"/>
                </a:lnTo>
                <a:lnTo>
                  <a:pt x="1148844" y="106384"/>
                </a:lnTo>
                <a:close/>
              </a:path>
              <a:path w="4384675" h="403860">
                <a:moveTo>
                  <a:pt x="1401119" y="0"/>
                </a:moveTo>
                <a:lnTo>
                  <a:pt x="1325310" y="13821"/>
                </a:lnTo>
                <a:lnTo>
                  <a:pt x="1281272" y="26691"/>
                </a:lnTo>
                <a:lnTo>
                  <a:pt x="1247125" y="48226"/>
                </a:lnTo>
                <a:lnTo>
                  <a:pt x="1222809" y="79954"/>
                </a:lnTo>
                <a:lnTo>
                  <a:pt x="1208264" y="123402"/>
                </a:lnTo>
                <a:lnTo>
                  <a:pt x="1203429" y="180099"/>
                </a:lnTo>
                <a:lnTo>
                  <a:pt x="1203429" y="196852"/>
                </a:lnTo>
                <a:lnTo>
                  <a:pt x="1210785" y="247367"/>
                </a:lnTo>
                <a:lnTo>
                  <a:pt x="1232119" y="286221"/>
                </a:lnTo>
                <a:lnTo>
                  <a:pt x="1266333" y="311174"/>
                </a:lnTo>
                <a:lnTo>
                  <a:pt x="1312326" y="319990"/>
                </a:lnTo>
                <a:lnTo>
                  <a:pt x="1355977" y="311443"/>
                </a:lnTo>
                <a:lnTo>
                  <a:pt x="1390753" y="288053"/>
                </a:lnTo>
                <a:lnTo>
                  <a:pt x="1397869" y="277268"/>
                </a:lnTo>
                <a:lnTo>
                  <a:pt x="1311907" y="277268"/>
                </a:lnTo>
                <a:lnTo>
                  <a:pt x="1286784" y="272583"/>
                </a:lnTo>
                <a:lnTo>
                  <a:pt x="1267039" y="259258"/>
                </a:lnTo>
                <a:lnTo>
                  <a:pt x="1254128" y="238395"/>
                </a:lnTo>
                <a:lnTo>
                  <a:pt x="1249501" y="211092"/>
                </a:lnTo>
                <a:lnTo>
                  <a:pt x="1254016" y="187337"/>
                </a:lnTo>
                <a:lnTo>
                  <a:pt x="1266778" y="167743"/>
                </a:lnTo>
                <a:lnTo>
                  <a:pt x="1286607" y="154432"/>
                </a:lnTo>
                <a:lnTo>
                  <a:pt x="1312326" y="149524"/>
                </a:lnTo>
                <a:lnTo>
                  <a:pt x="1401630" y="149524"/>
                </a:lnTo>
                <a:lnTo>
                  <a:pt x="1394837" y="138634"/>
                </a:lnTo>
                <a:lnTo>
                  <a:pt x="1394225" y="138215"/>
                </a:lnTo>
                <a:lnTo>
                  <a:pt x="1250757" y="138215"/>
                </a:lnTo>
                <a:lnTo>
                  <a:pt x="1258970" y="106240"/>
                </a:lnTo>
                <a:lnTo>
                  <a:pt x="1274997" y="82510"/>
                </a:lnTo>
                <a:lnTo>
                  <a:pt x="1300055" y="66005"/>
                </a:lnTo>
                <a:lnTo>
                  <a:pt x="1335362" y="55705"/>
                </a:lnTo>
                <a:lnTo>
                  <a:pt x="1401119" y="43977"/>
                </a:lnTo>
                <a:lnTo>
                  <a:pt x="1401119" y="0"/>
                </a:lnTo>
                <a:close/>
              </a:path>
              <a:path w="4384675" h="403860">
                <a:moveTo>
                  <a:pt x="1401630" y="149524"/>
                </a:moveTo>
                <a:lnTo>
                  <a:pt x="1312326" y="149524"/>
                </a:lnTo>
                <a:lnTo>
                  <a:pt x="1337692" y="154255"/>
                </a:lnTo>
                <a:lnTo>
                  <a:pt x="1357560" y="167272"/>
                </a:lnTo>
                <a:lnTo>
                  <a:pt x="1370518" y="186807"/>
                </a:lnTo>
                <a:lnTo>
                  <a:pt x="1375151" y="211092"/>
                </a:lnTo>
                <a:lnTo>
                  <a:pt x="1370394" y="238395"/>
                </a:lnTo>
                <a:lnTo>
                  <a:pt x="1357194" y="259258"/>
                </a:lnTo>
                <a:lnTo>
                  <a:pt x="1337162" y="272583"/>
                </a:lnTo>
                <a:lnTo>
                  <a:pt x="1311907" y="277268"/>
                </a:lnTo>
                <a:lnTo>
                  <a:pt x="1397869" y="277268"/>
                </a:lnTo>
                <a:lnTo>
                  <a:pt x="1413750" y="253198"/>
                </a:lnTo>
                <a:lnTo>
                  <a:pt x="1422061" y="210255"/>
                </a:lnTo>
                <a:lnTo>
                  <a:pt x="1415045" y="171028"/>
                </a:lnTo>
                <a:lnTo>
                  <a:pt x="1401630" y="149524"/>
                </a:lnTo>
                <a:close/>
              </a:path>
              <a:path w="4384675" h="403860">
                <a:moveTo>
                  <a:pt x="1319865" y="108478"/>
                </a:moveTo>
                <a:lnTo>
                  <a:pt x="1300880" y="110120"/>
                </a:lnTo>
                <a:lnTo>
                  <a:pt x="1282641" y="115336"/>
                </a:lnTo>
                <a:lnTo>
                  <a:pt x="1265737" y="124557"/>
                </a:lnTo>
                <a:lnTo>
                  <a:pt x="1250757" y="138215"/>
                </a:lnTo>
                <a:lnTo>
                  <a:pt x="1394225" y="138215"/>
                </a:lnTo>
                <a:lnTo>
                  <a:pt x="1362691" y="116606"/>
                </a:lnTo>
                <a:lnTo>
                  <a:pt x="1319865" y="108478"/>
                </a:lnTo>
                <a:close/>
              </a:path>
              <a:path w="4384675" h="403860">
                <a:moveTo>
                  <a:pt x="1712816" y="106384"/>
                </a:moveTo>
                <a:lnTo>
                  <a:pt x="1666745" y="106384"/>
                </a:lnTo>
                <a:lnTo>
                  <a:pt x="1666745" y="315801"/>
                </a:lnTo>
                <a:lnTo>
                  <a:pt x="1712816" y="315801"/>
                </a:lnTo>
                <a:lnTo>
                  <a:pt x="1712816" y="106384"/>
                </a:lnTo>
                <a:close/>
              </a:path>
              <a:path w="4384675" h="403860">
                <a:moveTo>
                  <a:pt x="1515126" y="106384"/>
                </a:moveTo>
                <a:lnTo>
                  <a:pt x="1469054" y="106384"/>
                </a:lnTo>
                <a:lnTo>
                  <a:pt x="1469054" y="315801"/>
                </a:lnTo>
                <a:lnTo>
                  <a:pt x="1559104" y="315801"/>
                </a:lnTo>
                <a:lnTo>
                  <a:pt x="1594293" y="309277"/>
                </a:lnTo>
                <a:lnTo>
                  <a:pt x="1618212" y="292503"/>
                </a:lnTo>
                <a:lnTo>
                  <a:pt x="1628564" y="275174"/>
                </a:lnTo>
                <a:lnTo>
                  <a:pt x="1515126" y="275174"/>
                </a:lnTo>
                <a:lnTo>
                  <a:pt x="1515126" y="216118"/>
                </a:lnTo>
                <a:lnTo>
                  <a:pt x="1629120" y="216118"/>
                </a:lnTo>
                <a:lnTo>
                  <a:pt x="1618369" y="198318"/>
                </a:lnTo>
                <a:lnTo>
                  <a:pt x="1594469" y="181879"/>
                </a:lnTo>
                <a:lnTo>
                  <a:pt x="1559104" y="175492"/>
                </a:lnTo>
                <a:lnTo>
                  <a:pt x="1515126" y="175492"/>
                </a:lnTo>
                <a:lnTo>
                  <a:pt x="1515126" y="106384"/>
                </a:lnTo>
                <a:close/>
              </a:path>
              <a:path w="4384675" h="403860">
                <a:moveTo>
                  <a:pt x="1629120" y="216118"/>
                </a:moveTo>
                <a:lnTo>
                  <a:pt x="1555334" y="216118"/>
                </a:lnTo>
                <a:lnTo>
                  <a:pt x="1570746" y="217990"/>
                </a:lnTo>
                <a:lnTo>
                  <a:pt x="1582192" y="223553"/>
                </a:lnTo>
                <a:lnTo>
                  <a:pt x="1589319" y="232728"/>
                </a:lnTo>
                <a:lnTo>
                  <a:pt x="1591773" y="245437"/>
                </a:lnTo>
                <a:lnTo>
                  <a:pt x="1589319" y="258035"/>
                </a:lnTo>
                <a:lnTo>
                  <a:pt x="1582192" y="267373"/>
                </a:lnTo>
                <a:lnTo>
                  <a:pt x="1570746" y="273178"/>
                </a:lnTo>
                <a:lnTo>
                  <a:pt x="1555334" y="275174"/>
                </a:lnTo>
                <a:lnTo>
                  <a:pt x="1628564" y="275174"/>
                </a:lnTo>
                <a:lnTo>
                  <a:pt x="1631844" y="269683"/>
                </a:lnTo>
                <a:lnTo>
                  <a:pt x="1636170" y="245018"/>
                </a:lnTo>
                <a:lnTo>
                  <a:pt x="1631903" y="220726"/>
                </a:lnTo>
                <a:lnTo>
                  <a:pt x="1629120" y="216118"/>
                </a:lnTo>
                <a:close/>
              </a:path>
              <a:path w="4384675" h="403860">
                <a:moveTo>
                  <a:pt x="1752386" y="277687"/>
                </a:moveTo>
                <a:lnTo>
                  <a:pt x="1752386" y="317477"/>
                </a:lnTo>
                <a:lnTo>
                  <a:pt x="1758250" y="318733"/>
                </a:lnTo>
                <a:lnTo>
                  <a:pt x="1765789" y="319152"/>
                </a:lnTo>
                <a:lnTo>
                  <a:pt x="1775003" y="319152"/>
                </a:lnTo>
                <a:lnTo>
                  <a:pt x="1799132" y="314898"/>
                </a:lnTo>
                <a:lnTo>
                  <a:pt x="1819138" y="301770"/>
                </a:lnTo>
                <a:lnTo>
                  <a:pt x="1832783" y="279219"/>
                </a:lnTo>
                <a:lnTo>
                  <a:pt x="1832890" y="278525"/>
                </a:lnTo>
                <a:lnTo>
                  <a:pt x="1761600" y="278525"/>
                </a:lnTo>
                <a:lnTo>
                  <a:pt x="1752386" y="277687"/>
                </a:lnTo>
                <a:close/>
              </a:path>
              <a:path w="4384675" h="403860">
                <a:moveTo>
                  <a:pt x="1962222" y="147430"/>
                </a:moveTo>
                <a:lnTo>
                  <a:pt x="1916151" y="147430"/>
                </a:lnTo>
                <a:lnTo>
                  <a:pt x="1916151" y="315801"/>
                </a:lnTo>
                <a:lnTo>
                  <a:pt x="1962222" y="315801"/>
                </a:lnTo>
                <a:lnTo>
                  <a:pt x="1962222" y="147430"/>
                </a:lnTo>
                <a:close/>
              </a:path>
              <a:path w="4384675" h="403860">
                <a:moveTo>
                  <a:pt x="1962222" y="106384"/>
                </a:moveTo>
                <a:lnTo>
                  <a:pt x="1791756" y="106384"/>
                </a:lnTo>
                <a:lnTo>
                  <a:pt x="1791756" y="239573"/>
                </a:lnTo>
                <a:lnTo>
                  <a:pt x="1790061" y="258558"/>
                </a:lnTo>
                <a:lnTo>
                  <a:pt x="1785107" y="270515"/>
                </a:lnTo>
                <a:lnTo>
                  <a:pt x="1777091" y="276738"/>
                </a:lnTo>
                <a:lnTo>
                  <a:pt x="1766208" y="278525"/>
                </a:lnTo>
                <a:lnTo>
                  <a:pt x="1832890" y="278525"/>
                </a:lnTo>
                <a:lnTo>
                  <a:pt x="1837828" y="246693"/>
                </a:lnTo>
                <a:lnTo>
                  <a:pt x="1837828" y="147430"/>
                </a:lnTo>
                <a:lnTo>
                  <a:pt x="1962222" y="147430"/>
                </a:lnTo>
                <a:lnTo>
                  <a:pt x="1962222" y="106384"/>
                </a:lnTo>
                <a:close/>
              </a:path>
              <a:path w="4384675" h="403860">
                <a:moveTo>
                  <a:pt x="2070167" y="106384"/>
                </a:moveTo>
                <a:lnTo>
                  <a:pt x="2024095" y="106384"/>
                </a:lnTo>
                <a:lnTo>
                  <a:pt x="2024095" y="315801"/>
                </a:lnTo>
                <a:lnTo>
                  <a:pt x="2114145" y="315801"/>
                </a:lnTo>
                <a:lnTo>
                  <a:pt x="2149333" y="309277"/>
                </a:lnTo>
                <a:lnTo>
                  <a:pt x="2173253" y="292503"/>
                </a:lnTo>
                <a:lnTo>
                  <a:pt x="2183605" y="275174"/>
                </a:lnTo>
                <a:lnTo>
                  <a:pt x="2070167" y="275174"/>
                </a:lnTo>
                <a:lnTo>
                  <a:pt x="2070167" y="216118"/>
                </a:lnTo>
                <a:lnTo>
                  <a:pt x="2184161" y="216118"/>
                </a:lnTo>
                <a:lnTo>
                  <a:pt x="2173410" y="198318"/>
                </a:lnTo>
                <a:lnTo>
                  <a:pt x="2149510" y="181879"/>
                </a:lnTo>
                <a:lnTo>
                  <a:pt x="2114145" y="175492"/>
                </a:lnTo>
                <a:lnTo>
                  <a:pt x="2070167" y="175492"/>
                </a:lnTo>
                <a:lnTo>
                  <a:pt x="2070167" y="106384"/>
                </a:lnTo>
                <a:close/>
              </a:path>
              <a:path w="4384675" h="403860">
                <a:moveTo>
                  <a:pt x="2184161" y="216118"/>
                </a:moveTo>
                <a:lnTo>
                  <a:pt x="2110375" y="216118"/>
                </a:lnTo>
                <a:lnTo>
                  <a:pt x="2125787" y="217990"/>
                </a:lnTo>
                <a:lnTo>
                  <a:pt x="2137233" y="223553"/>
                </a:lnTo>
                <a:lnTo>
                  <a:pt x="2144360" y="232728"/>
                </a:lnTo>
                <a:lnTo>
                  <a:pt x="2146814" y="245437"/>
                </a:lnTo>
                <a:lnTo>
                  <a:pt x="2144360" y="258035"/>
                </a:lnTo>
                <a:lnTo>
                  <a:pt x="2137233" y="267373"/>
                </a:lnTo>
                <a:lnTo>
                  <a:pt x="2125787" y="273178"/>
                </a:lnTo>
                <a:lnTo>
                  <a:pt x="2110375" y="275174"/>
                </a:lnTo>
                <a:lnTo>
                  <a:pt x="2183605" y="275174"/>
                </a:lnTo>
                <a:lnTo>
                  <a:pt x="2186884" y="269683"/>
                </a:lnTo>
                <a:lnTo>
                  <a:pt x="2191210" y="245018"/>
                </a:lnTo>
                <a:lnTo>
                  <a:pt x="2186943" y="220726"/>
                </a:lnTo>
                <a:lnTo>
                  <a:pt x="2184161" y="216118"/>
                </a:lnTo>
                <a:close/>
              </a:path>
              <a:path w="4384675" h="403860">
                <a:moveTo>
                  <a:pt x="2452825" y="18428"/>
                </a:moveTo>
                <a:lnTo>
                  <a:pt x="2410104" y="18428"/>
                </a:lnTo>
                <a:lnTo>
                  <a:pt x="2280276" y="315801"/>
                </a:lnTo>
                <a:lnTo>
                  <a:pt x="2330944" y="315801"/>
                </a:lnTo>
                <a:lnTo>
                  <a:pt x="2364451" y="237898"/>
                </a:lnTo>
                <a:lnTo>
                  <a:pt x="2548650" y="237898"/>
                </a:lnTo>
                <a:lnTo>
                  <a:pt x="2529632" y="194339"/>
                </a:lnTo>
                <a:lnTo>
                  <a:pt x="2383299" y="194339"/>
                </a:lnTo>
                <a:lnTo>
                  <a:pt x="2431046" y="84185"/>
                </a:lnTo>
                <a:lnTo>
                  <a:pt x="2481536" y="84185"/>
                </a:lnTo>
                <a:lnTo>
                  <a:pt x="2452825" y="18428"/>
                </a:lnTo>
                <a:close/>
              </a:path>
              <a:path w="4384675" h="403860">
                <a:moveTo>
                  <a:pt x="2548650" y="237898"/>
                </a:moveTo>
                <a:lnTo>
                  <a:pt x="2497641" y="237898"/>
                </a:lnTo>
                <a:lnTo>
                  <a:pt x="2531577" y="315801"/>
                </a:lnTo>
                <a:lnTo>
                  <a:pt x="2582664" y="315801"/>
                </a:lnTo>
                <a:lnTo>
                  <a:pt x="2548650" y="237898"/>
                </a:lnTo>
                <a:close/>
              </a:path>
              <a:path w="4384675" h="403860">
                <a:moveTo>
                  <a:pt x="2481536" y="84185"/>
                </a:moveTo>
                <a:lnTo>
                  <a:pt x="2431046" y="84185"/>
                </a:lnTo>
                <a:lnTo>
                  <a:pt x="2478793" y="194339"/>
                </a:lnTo>
                <a:lnTo>
                  <a:pt x="2529632" y="194339"/>
                </a:lnTo>
                <a:lnTo>
                  <a:pt x="2481536" y="84185"/>
                </a:lnTo>
                <a:close/>
              </a:path>
              <a:path w="4384675" h="403860">
                <a:moveTo>
                  <a:pt x="2706116" y="102195"/>
                </a:moveTo>
                <a:lnTo>
                  <a:pt x="2662341" y="110494"/>
                </a:lnTo>
                <a:lnTo>
                  <a:pt x="2627279" y="133399"/>
                </a:lnTo>
                <a:lnTo>
                  <a:pt x="2603996" y="167926"/>
                </a:lnTo>
                <a:lnTo>
                  <a:pt x="2595554" y="211092"/>
                </a:lnTo>
                <a:lnTo>
                  <a:pt x="2603996" y="254259"/>
                </a:lnTo>
                <a:lnTo>
                  <a:pt x="2627279" y="288786"/>
                </a:lnTo>
                <a:lnTo>
                  <a:pt x="2662341" y="311691"/>
                </a:lnTo>
                <a:lnTo>
                  <a:pt x="2706116" y="319990"/>
                </a:lnTo>
                <a:lnTo>
                  <a:pt x="2737036" y="315847"/>
                </a:lnTo>
                <a:lnTo>
                  <a:pt x="2764338" y="304126"/>
                </a:lnTo>
                <a:lnTo>
                  <a:pt x="2786927" y="285887"/>
                </a:lnTo>
                <a:lnTo>
                  <a:pt x="2793029" y="277268"/>
                </a:lnTo>
                <a:lnTo>
                  <a:pt x="2706116" y="277268"/>
                </a:lnTo>
                <a:lnTo>
                  <a:pt x="2680447" y="272170"/>
                </a:lnTo>
                <a:lnTo>
                  <a:pt x="2660310" y="258159"/>
                </a:lnTo>
                <a:lnTo>
                  <a:pt x="2647160" y="237158"/>
                </a:lnTo>
                <a:lnTo>
                  <a:pt x="2642453" y="211092"/>
                </a:lnTo>
                <a:lnTo>
                  <a:pt x="2647160" y="185027"/>
                </a:lnTo>
                <a:lnTo>
                  <a:pt x="2660310" y="164026"/>
                </a:lnTo>
                <a:lnTo>
                  <a:pt x="2680447" y="150015"/>
                </a:lnTo>
                <a:lnTo>
                  <a:pt x="2706116" y="144917"/>
                </a:lnTo>
                <a:lnTo>
                  <a:pt x="2793029" y="144917"/>
                </a:lnTo>
                <a:lnTo>
                  <a:pt x="2786927" y="136298"/>
                </a:lnTo>
                <a:lnTo>
                  <a:pt x="2764338" y="118059"/>
                </a:lnTo>
                <a:lnTo>
                  <a:pt x="2737036" y="106338"/>
                </a:lnTo>
                <a:lnTo>
                  <a:pt x="2706116" y="102195"/>
                </a:lnTo>
                <a:close/>
              </a:path>
              <a:path w="4384675" h="403860">
                <a:moveTo>
                  <a:pt x="2763497" y="240411"/>
                </a:moveTo>
                <a:lnTo>
                  <a:pt x="2754066" y="255181"/>
                </a:lnTo>
                <a:lnTo>
                  <a:pt x="2741097" y="266850"/>
                </a:lnTo>
                <a:lnTo>
                  <a:pt x="2724983" y="274513"/>
                </a:lnTo>
                <a:lnTo>
                  <a:pt x="2706116" y="277268"/>
                </a:lnTo>
                <a:lnTo>
                  <a:pt x="2793029" y="277268"/>
                </a:lnTo>
                <a:lnTo>
                  <a:pt x="2803705" y="262190"/>
                </a:lnTo>
                <a:lnTo>
                  <a:pt x="2763497" y="240411"/>
                </a:lnTo>
                <a:close/>
              </a:path>
              <a:path w="4384675" h="403860">
                <a:moveTo>
                  <a:pt x="2793029" y="144917"/>
                </a:moveTo>
                <a:lnTo>
                  <a:pt x="2706116" y="144917"/>
                </a:lnTo>
                <a:lnTo>
                  <a:pt x="2724983" y="147672"/>
                </a:lnTo>
                <a:lnTo>
                  <a:pt x="2741097" y="155335"/>
                </a:lnTo>
                <a:lnTo>
                  <a:pt x="2754066" y="167004"/>
                </a:lnTo>
                <a:lnTo>
                  <a:pt x="2763497" y="181774"/>
                </a:lnTo>
                <a:lnTo>
                  <a:pt x="2803705" y="159995"/>
                </a:lnTo>
                <a:lnTo>
                  <a:pt x="2793029" y="144917"/>
                </a:lnTo>
                <a:close/>
              </a:path>
              <a:path w="4384675" h="403860">
                <a:moveTo>
                  <a:pt x="2940465" y="102195"/>
                </a:moveTo>
                <a:lnTo>
                  <a:pt x="2897168" y="110670"/>
                </a:lnTo>
                <a:lnTo>
                  <a:pt x="2862352" y="133870"/>
                </a:lnTo>
                <a:lnTo>
                  <a:pt x="2839159" y="168456"/>
                </a:lnTo>
                <a:lnTo>
                  <a:pt x="2830730" y="211092"/>
                </a:lnTo>
                <a:lnTo>
                  <a:pt x="2839159" y="253728"/>
                </a:lnTo>
                <a:lnTo>
                  <a:pt x="2862352" y="288315"/>
                </a:lnTo>
                <a:lnTo>
                  <a:pt x="2897168" y="311515"/>
                </a:lnTo>
                <a:lnTo>
                  <a:pt x="2940465" y="319990"/>
                </a:lnTo>
                <a:lnTo>
                  <a:pt x="2983762" y="311515"/>
                </a:lnTo>
                <a:lnTo>
                  <a:pt x="3018578" y="288315"/>
                </a:lnTo>
                <a:lnTo>
                  <a:pt x="3025985" y="277268"/>
                </a:lnTo>
                <a:lnTo>
                  <a:pt x="2940465" y="277268"/>
                </a:lnTo>
                <a:lnTo>
                  <a:pt x="2914857" y="272170"/>
                </a:lnTo>
                <a:lnTo>
                  <a:pt x="2894864" y="258159"/>
                </a:lnTo>
                <a:lnTo>
                  <a:pt x="2881861" y="237158"/>
                </a:lnTo>
                <a:lnTo>
                  <a:pt x="2877221" y="211092"/>
                </a:lnTo>
                <a:lnTo>
                  <a:pt x="2881861" y="185027"/>
                </a:lnTo>
                <a:lnTo>
                  <a:pt x="2894864" y="164026"/>
                </a:lnTo>
                <a:lnTo>
                  <a:pt x="2914857" y="150015"/>
                </a:lnTo>
                <a:lnTo>
                  <a:pt x="2940465" y="144917"/>
                </a:lnTo>
                <a:lnTo>
                  <a:pt x="3025985" y="144917"/>
                </a:lnTo>
                <a:lnTo>
                  <a:pt x="3018578" y="133870"/>
                </a:lnTo>
                <a:lnTo>
                  <a:pt x="2983762" y="110670"/>
                </a:lnTo>
                <a:lnTo>
                  <a:pt x="2940465" y="102195"/>
                </a:lnTo>
                <a:close/>
              </a:path>
              <a:path w="4384675" h="403860">
                <a:moveTo>
                  <a:pt x="3025985" y="144917"/>
                </a:moveTo>
                <a:lnTo>
                  <a:pt x="2940465" y="144917"/>
                </a:lnTo>
                <a:lnTo>
                  <a:pt x="2965831" y="150015"/>
                </a:lnTo>
                <a:lnTo>
                  <a:pt x="2985699" y="164026"/>
                </a:lnTo>
                <a:lnTo>
                  <a:pt x="2998657" y="185027"/>
                </a:lnTo>
                <a:lnTo>
                  <a:pt x="3003290" y="211092"/>
                </a:lnTo>
                <a:lnTo>
                  <a:pt x="2998657" y="237158"/>
                </a:lnTo>
                <a:lnTo>
                  <a:pt x="2985699" y="258159"/>
                </a:lnTo>
                <a:lnTo>
                  <a:pt x="2965831" y="272170"/>
                </a:lnTo>
                <a:lnTo>
                  <a:pt x="2940465" y="277268"/>
                </a:lnTo>
                <a:lnTo>
                  <a:pt x="3025985" y="277268"/>
                </a:lnTo>
                <a:lnTo>
                  <a:pt x="3041771" y="253728"/>
                </a:lnTo>
                <a:lnTo>
                  <a:pt x="3050200" y="211092"/>
                </a:lnTo>
                <a:lnTo>
                  <a:pt x="3041771" y="168456"/>
                </a:lnTo>
                <a:lnTo>
                  <a:pt x="3025985" y="144917"/>
                </a:lnTo>
                <a:close/>
              </a:path>
              <a:path w="4384675" h="403860">
                <a:moveTo>
                  <a:pt x="3139684" y="106384"/>
                </a:moveTo>
                <a:lnTo>
                  <a:pt x="3093612" y="106384"/>
                </a:lnTo>
                <a:lnTo>
                  <a:pt x="3093612" y="231615"/>
                </a:lnTo>
                <a:lnTo>
                  <a:pt x="3099011" y="268041"/>
                </a:lnTo>
                <a:lnTo>
                  <a:pt x="3114502" y="295907"/>
                </a:lnTo>
                <a:lnTo>
                  <a:pt x="3139023" y="313720"/>
                </a:lnTo>
                <a:lnTo>
                  <a:pt x="3171515" y="319990"/>
                </a:lnTo>
                <a:lnTo>
                  <a:pt x="3190671" y="317830"/>
                </a:lnTo>
                <a:lnTo>
                  <a:pt x="3207588" y="311508"/>
                </a:lnTo>
                <a:lnTo>
                  <a:pt x="3221756" y="301260"/>
                </a:lnTo>
                <a:lnTo>
                  <a:pt x="3232665" y="287320"/>
                </a:lnTo>
                <a:lnTo>
                  <a:pt x="3278737" y="287320"/>
                </a:lnTo>
                <a:lnTo>
                  <a:pt x="3278737" y="278106"/>
                </a:lnTo>
                <a:lnTo>
                  <a:pt x="3181568" y="278106"/>
                </a:lnTo>
                <a:lnTo>
                  <a:pt x="3163715" y="274376"/>
                </a:lnTo>
                <a:lnTo>
                  <a:pt x="3150574" y="263656"/>
                </a:lnTo>
                <a:lnTo>
                  <a:pt x="3142459" y="246654"/>
                </a:lnTo>
                <a:lnTo>
                  <a:pt x="3139684" y="224076"/>
                </a:lnTo>
                <a:lnTo>
                  <a:pt x="3139684" y="106384"/>
                </a:lnTo>
                <a:close/>
              </a:path>
              <a:path w="4384675" h="403860">
                <a:moveTo>
                  <a:pt x="3278737" y="287320"/>
                </a:moveTo>
                <a:lnTo>
                  <a:pt x="3232665" y="287320"/>
                </a:lnTo>
                <a:lnTo>
                  <a:pt x="3232665" y="315801"/>
                </a:lnTo>
                <a:lnTo>
                  <a:pt x="3278737" y="315801"/>
                </a:lnTo>
                <a:lnTo>
                  <a:pt x="3278737" y="287320"/>
                </a:lnTo>
                <a:close/>
              </a:path>
              <a:path w="4384675" h="403860">
                <a:moveTo>
                  <a:pt x="3278737" y="106384"/>
                </a:moveTo>
                <a:lnTo>
                  <a:pt x="3232665" y="106384"/>
                </a:lnTo>
                <a:lnTo>
                  <a:pt x="3232665" y="209417"/>
                </a:lnTo>
                <a:lnTo>
                  <a:pt x="3228863" y="239056"/>
                </a:lnTo>
                <a:lnTo>
                  <a:pt x="3218268" y="260567"/>
                </a:lnTo>
                <a:lnTo>
                  <a:pt x="3202097" y="273676"/>
                </a:lnTo>
                <a:lnTo>
                  <a:pt x="3181568" y="278106"/>
                </a:lnTo>
                <a:lnTo>
                  <a:pt x="3278737" y="278106"/>
                </a:lnTo>
                <a:lnTo>
                  <a:pt x="3278737" y="106384"/>
                </a:lnTo>
                <a:close/>
              </a:path>
              <a:path w="4384675" h="403860">
                <a:moveTo>
                  <a:pt x="3357060" y="251301"/>
                </a:moveTo>
                <a:lnTo>
                  <a:pt x="3323134" y="275593"/>
                </a:lnTo>
                <a:lnTo>
                  <a:pt x="3337407" y="295075"/>
                </a:lnTo>
                <a:lnTo>
                  <a:pt x="3356903" y="308943"/>
                </a:lnTo>
                <a:lnTo>
                  <a:pt x="3380560" y="317234"/>
                </a:lnTo>
                <a:lnTo>
                  <a:pt x="3407320" y="319990"/>
                </a:lnTo>
                <a:lnTo>
                  <a:pt x="3437365" y="315500"/>
                </a:lnTo>
                <a:lnTo>
                  <a:pt x="3461402" y="302608"/>
                </a:lnTo>
                <a:lnTo>
                  <a:pt x="3477350" y="282177"/>
                </a:lnTo>
                <a:lnTo>
                  <a:pt x="3477772" y="280200"/>
                </a:lnTo>
                <a:lnTo>
                  <a:pt x="3407320" y="280200"/>
                </a:lnTo>
                <a:lnTo>
                  <a:pt x="3391633" y="278276"/>
                </a:lnTo>
                <a:lnTo>
                  <a:pt x="3377321" y="272661"/>
                </a:lnTo>
                <a:lnTo>
                  <a:pt x="3365443" y="263591"/>
                </a:lnTo>
                <a:lnTo>
                  <a:pt x="3357060" y="251301"/>
                </a:lnTo>
                <a:close/>
              </a:path>
              <a:path w="4384675" h="403860">
                <a:moveTo>
                  <a:pt x="3406901" y="102195"/>
                </a:moveTo>
                <a:lnTo>
                  <a:pt x="3377576" y="106312"/>
                </a:lnTo>
                <a:lnTo>
                  <a:pt x="3353866" y="118163"/>
                </a:lnTo>
                <a:lnTo>
                  <a:pt x="3337931" y="137004"/>
                </a:lnTo>
                <a:lnTo>
                  <a:pt x="3331929" y="162089"/>
                </a:lnTo>
                <a:lnTo>
                  <a:pt x="3335202" y="183764"/>
                </a:lnTo>
                <a:lnTo>
                  <a:pt x="3345542" y="201983"/>
                </a:lnTo>
                <a:lnTo>
                  <a:pt x="3362792" y="216275"/>
                </a:lnTo>
                <a:lnTo>
                  <a:pt x="3386797" y="226170"/>
                </a:lnTo>
                <a:lnTo>
                  <a:pt x="3405226" y="231196"/>
                </a:lnTo>
                <a:lnTo>
                  <a:pt x="3420867" y="236857"/>
                </a:lnTo>
                <a:lnTo>
                  <a:pt x="3430775" y="242871"/>
                </a:lnTo>
                <a:lnTo>
                  <a:pt x="3435971" y="249750"/>
                </a:lnTo>
                <a:lnTo>
                  <a:pt x="3437476" y="258002"/>
                </a:lnTo>
                <a:lnTo>
                  <a:pt x="3435061" y="267655"/>
                </a:lnTo>
                <a:lnTo>
                  <a:pt x="3428523" y="274598"/>
                </a:lnTo>
                <a:lnTo>
                  <a:pt x="3418923" y="278793"/>
                </a:lnTo>
                <a:lnTo>
                  <a:pt x="3407320" y="280200"/>
                </a:lnTo>
                <a:lnTo>
                  <a:pt x="3477772" y="280200"/>
                </a:lnTo>
                <a:lnTo>
                  <a:pt x="3483129" y="255070"/>
                </a:lnTo>
                <a:lnTo>
                  <a:pt x="3479150" y="232165"/>
                </a:lnTo>
                <a:lnTo>
                  <a:pt x="3467632" y="214443"/>
                </a:lnTo>
                <a:lnTo>
                  <a:pt x="3449203" y="201119"/>
                </a:lnTo>
                <a:lnTo>
                  <a:pt x="3424492" y="191407"/>
                </a:lnTo>
                <a:lnTo>
                  <a:pt x="3403131" y="185125"/>
                </a:lnTo>
                <a:lnTo>
                  <a:pt x="3390547" y="180203"/>
                </a:lnTo>
                <a:lnTo>
                  <a:pt x="3382870" y="174340"/>
                </a:lnTo>
                <a:lnTo>
                  <a:pt x="3379042" y="167691"/>
                </a:lnTo>
                <a:lnTo>
                  <a:pt x="3378001" y="160413"/>
                </a:lnTo>
                <a:lnTo>
                  <a:pt x="3380442" y="152037"/>
                </a:lnTo>
                <a:lnTo>
                  <a:pt x="3386849" y="145859"/>
                </a:lnTo>
                <a:lnTo>
                  <a:pt x="3395848" y="142037"/>
                </a:lnTo>
                <a:lnTo>
                  <a:pt x="3406063" y="140728"/>
                </a:lnTo>
                <a:lnTo>
                  <a:pt x="3473842" y="140728"/>
                </a:lnTo>
                <a:lnTo>
                  <a:pt x="3477684" y="137796"/>
                </a:lnTo>
                <a:lnTo>
                  <a:pt x="3464857" y="122515"/>
                </a:lnTo>
                <a:lnTo>
                  <a:pt x="3448575" y="111357"/>
                </a:lnTo>
                <a:lnTo>
                  <a:pt x="3429152" y="104519"/>
                </a:lnTo>
                <a:lnTo>
                  <a:pt x="3406901" y="102195"/>
                </a:lnTo>
                <a:close/>
              </a:path>
              <a:path w="4384675" h="403860">
                <a:moveTo>
                  <a:pt x="3473842" y="140728"/>
                </a:moveTo>
                <a:lnTo>
                  <a:pt x="3406063" y="140728"/>
                </a:lnTo>
                <a:lnTo>
                  <a:pt x="3418229" y="142240"/>
                </a:lnTo>
                <a:lnTo>
                  <a:pt x="3428942" y="146540"/>
                </a:lnTo>
                <a:lnTo>
                  <a:pt x="3438163" y="153274"/>
                </a:lnTo>
                <a:lnTo>
                  <a:pt x="3445853" y="162089"/>
                </a:lnTo>
                <a:lnTo>
                  <a:pt x="3473842" y="140728"/>
                </a:lnTo>
                <a:close/>
              </a:path>
              <a:path w="4384675" h="403860">
                <a:moveTo>
                  <a:pt x="3616779" y="102195"/>
                </a:moveTo>
                <a:lnTo>
                  <a:pt x="3576800" y="110788"/>
                </a:lnTo>
                <a:lnTo>
                  <a:pt x="3544792" y="134184"/>
                </a:lnTo>
                <a:lnTo>
                  <a:pt x="3523543" y="168810"/>
                </a:lnTo>
                <a:lnTo>
                  <a:pt x="3515840" y="211092"/>
                </a:lnTo>
                <a:lnTo>
                  <a:pt x="3523543" y="253375"/>
                </a:lnTo>
                <a:lnTo>
                  <a:pt x="3544792" y="288001"/>
                </a:lnTo>
                <a:lnTo>
                  <a:pt x="3576800" y="311397"/>
                </a:lnTo>
                <a:lnTo>
                  <a:pt x="3616779" y="319990"/>
                </a:lnTo>
                <a:lnTo>
                  <a:pt x="3638323" y="317306"/>
                </a:lnTo>
                <a:lnTo>
                  <a:pt x="3657197" y="310147"/>
                </a:lnTo>
                <a:lnTo>
                  <a:pt x="3672615" y="299846"/>
                </a:lnTo>
                <a:lnTo>
                  <a:pt x="3683793" y="287739"/>
                </a:lnTo>
                <a:lnTo>
                  <a:pt x="3729865" y="287739"/>
                </a:lnTo>
                <a:lnTo>
                  <a:pt x="3729865" y="278106"/>
                </a:lnTo>
                <a:lnTo>
                  <a:pt x="3625156" y="278106"/>
                </a:lnTo>
                <a:lnTo>
                  <a:pt x="3599679" y="272936"/>
                </a:lnTo>
                <a:lnTo>
                  <a:pt x="3579974" y="258735"/>
                </a:lnTo>
                <a:lnTo>
                  <a:pt x="3567259" y="237466"/>
                </a:lnTo>
                <a:lnTo>
                  <a:pt x="3562750" y="211092"/>
                </a:lnTo>
                <a:lnTo>
                  <a:pt x="3567259" y="184719"/>
                </a:lnTo>
                <a:lnTo>
                  <a:pt x="3579974" y="163450"/>
                </a:lnTo>
                <a:lnTo>
                  <a:pt x="3599679" y="149249"/>
                </a:lnTo>
                <a:lnTo>
                  <a:pt x="3625156" y="144079"/>
                </a:lnTo>
                <a:lnTo>
                  <a:pt x="3729865" y="144079"/>
                </a:lnTo>
                <a:lnTo>
                  <a:pt x="3729865" y="134446"/>
                </a:lnTo>
                <a:lnTo>
                  <a:pt x="3683793" y="134446"/>
                </a:lnTo>
                <a:lnTo>
                  <a:pt x="3672615" y="122339"/>
                </a:lnTo>
                <a:lnTo>
                  <a:pt x="3657197" y="112038"/>
                </a:lnTo>
                <a:lnTo>
                  <a:pt x="3638323" y="104879"/>
                </a:lnTo>
                <a:lnTo>
                  <a:pt x="3616779" y="102195"/>
                </a:lnTo>
                <a:close/>
              </a:path>
              <a:path w="4384675" h="403860">
                <a:moveTo>
                  <a:pt x="3729865" y="287739"/>
                </a:moveTo>
                <a:lnTo>
                  <a:pt x="3683793" y="287739"/>
                </a:lnTo>
                <a:lnTo>
                  <a:pt x="3683793" y="315801"/>
                </a:lnTo>
                <a:lnTo>
                  <a:pt x="3729865" y="315801"/>
                </a:lnTo>
                <a:lnTo>
                  <a:pt x="3729865" y="287739"/>
                </a:lnTo>
                <a:close/>
              </a:path>
              <a:path w="4384675" h="403860">
                <a:moveTo>
                  <a:pt x="3729865" y="144079"/>
                </a:moveTo>
                <a:lnTo>
                  <a:pt x="3625156" y="144079"/>
                </a:lnTo>
                <a:lnTo>
                  <a:pt x="3650633" y="149249"/>
                </a:lnTo>
                <a:lnTo>
                  <a:pt x="3670338" y="163450"/>
                </a:lnTo>
                <a:lnTo>
                  <a:pt x="3683054" y="184719"/>
                </a:lnTo>
                <a:lnTo>
                  <a:pt x="3687563" y="211092"/>
                </a:lnTo>
                <a:lnTo>
                  <a:pt x="3683054" y="237466"/>
                </a:lnTo>
                <a:lnTo>
                  <a:pt x="3670338" y="258735"/>
                </a:lnTo>
                <a:lnTo>
                  <a:pt x="3650633" y="272936"/>
                </a:lnTo>
                <a:lnTo>
                  <a:pt x="3625156" y="278106"/>
                </a:lnTo>
                <a:lnTo>
                  <a:pt x="3729865" y="278106"/>
                </a:lnTo>
                <a:lnTo>
                  <a:pt x="3729865" y="144079"/>
                </a:lnTo>
                <a:close/>
              </a:path>
              <a:path w="4384675" h="403860">
                <a:moveTo>
                  <a:pt x="3729865" y="1675"/>
                </a:moveTo>
                <a:lnTo>
                  <a:pt x="3683793" y="1675"/>
                </a:lnTo>
                <a:lnTo>
                  <a:pt x="3683793" y="134446"/>
                </a:lnTo>
                <a:lnTo>
                  <a:pt x="3729865" y="134446"/>
                </a:lnTo>
                <a:lnTo>
                  <a:pt x="3729865" y="1675"/>
                </a:lnTo>
                <a:close/>
              </a:path>
              <a:path w="4384675" h="403860">
                <a:moveTo>
                  <a:pt x="3838354" y="106384"/>
                </a:moveTo>
                <a:lnTo>
                  <a:pt x="3792282" y="106384"/>
                </a:lnTo>
                <a:lnTo>
                  <a:pt x="3792282" y="315801"/>
                </a:lnTo>
                <a:lnTo>
                  <a:pt x="3838354" y="315801"/>
                </a:lnTo>
                <a:lnTo>
                  <a:pt x="3838354" y="213605"/>
                </a:lnTo>
                <a:lnTo>
                  <a:pt x="3842496" y="185923"/>
                </a:lnTo>
                <a:lnTo>
                  <a:pt x="3853589" y="165858"/>
                </a:lnTo>
                <a:lnTo>
                  <a:pt x="3869629" y="153647"/>
                </a:lnTo>
                <a:lnTo>
                  <a:pt x="3888614" y="149524"/>
                </a:lnTo>
                <a:lnTo>
                  <a:pt x="3911650" y="149524"/>
                </a:lnTo>
                <a:lnTo>
                  <a:pt x="3911650" y="143660"/>
                </a:lnTo>
                <a:lnTo>
                  <a:pt x="3838354" y="143660"/>
                </a:lnTo>
                <a:lnTo>
                  <a:pt x="3838354" y="106384"/>
                </a:lnTo>
                <a:close/>
              </a:path>
              <a:path w="4384675" h="403860">
                <a:moveTo>
                  <a:pt x="3911650" y="149524"/>
                </a:moveTo>
                <a:lnTo>
                  <a:pt x="3896991" y="149524"/>
                </a:lnTo>
                <a:lnTo>
                  <a:pt x="3903692" y="150780"/>
                </a:lnTo>
                <a:lnTo>
                  <a:pt x="3911650" y="153293"/>
                </a:lnTo>
                <a:lnTo>
                  <a:pt x="3911650" y="149524"/>
                </a:lnTo>
                <a:close/>
              </a:path>
              <a:path w="4384675" h="403860">
                <a:moveTo>
                  <a:pt x="3899504" y="104290"/>
                </a:moveTo>
                <a:lnTo>
                  <a:pt x="3893640" y="104290"/>
                </a:lnTo>
                <a:lnTo>
                  <a:pt x="3876049" y="107084"/>
                </a:lnTo>
                <a:lnTo>
                  <a:pt x="3860029" y="115022"/>
                </a:lnTo>
                <a:lnTo>
                  <a:pt x="3846992" y="127437"/>
                </a:lnTo>
                <a:lnTo>
                  <a:pt x="3838354" y="143660"/>
                </a:lnTo>
                <a:lnTo>
                  <a:pt x="3911650" y="143660"/>
                </a:lnTo>
                <a:lnTo>
                  <a:pt x="3911650" y="105965"/>
                </a:lnTo>
                <a:lnTo>
                  <a:pt x="3905367" y="104708"/>
                </a:lnTo>
                <a:lnTo>
                  <a:pt x="3899504" y="104290"/>
                </a:lnTo>
                <a:close/>
              </a:path>
              <a:path w="4384675" h="403860">
                <a:moveTo>
                  <a:pt x="4038683" y="102195"/>
                </a:moveTo>
                <a:lnTo>
                  <a:pt x="3995386" y="110670"/>
                </a:lnTo>
                <a:lnTo>
                  <a:pt x="3960570" y="133870"/>
                </a:lnTo>
                <a:lnTo>
                  <a:pt x="3937377" y="168456"/>
                </a:lnTo>
                <a:lnTo>
                  <a:pt x="3928948" y="211092"/>
                </a:lnTo>
                <a:lnTo>
                  <a:pt x="3937377" y="253728"/>
                </a:lnTo>
                <a:lnTo>
                  <a:pt x="3960570" y="288315"/>
                </a:lnTo>
                <a:lnTo>
                  <a:pt x="3995386" y="311515"/>
                </a:lnTo>
                <a:lnTo>
                  <a:pt x="4038683" y="319990"/>
                </a:lnTo>
                <a:lnTo>
                  <a:pt x="4081980" y="311515"/>
                </a:lnTo>
                <a:lnTo>
                  <a:pt x="4116796" y="288315"/>
                </a:lnTo>
                <a:lnTo>
                  <a:pt x="4124203" y="277268"/>
                </a:lnTo>
                <a:lnTo>
                  <a:pt x="4038683" y="277268"/>
                </a:lnTo>
                <a:lnTo>
                  <a:pt x="4013075" y="272170"/>
                </a:lnTo>
                <a:lnTo>
                  <a:pt x="3993082" y="258159"/>
                </a:lnTo>
                <a:lnTo>
                  <a:pt x="3980079" y="237158"/>
                </a:lnTo>
                <a:lnTo>
                  <a:pt x="3975439" y="211092"/>
                </a:lnTo>
                <a:lnTo>
                  <a:pt x="3980079" y="185027"/>
                </a:lnTo>
                <a:lnTo>
                  <a:pt x="3993082" y="164026"/>
                </a:lnTo>
                <a:lnTo>
                  <a:pt x="4013075" y="150015"/>
                </a:lnTo>
                <a:lnTo>
                  <a:pt x="4038683" y="144917"/>
                </a:lnTo>
                <a:lnTo>
                  <a:pt x="4124203" y="144917"/>
                </a:lnTo>
                <a:lnTo>
                  <a:pt x="4116796" y="133870"/>
                </a:lnTo>
                <a:lnTo>
                  <a:pt x="4081980" y="110670"/>
                </a:lnTo>
                <a:lnTo>
                  <a:pt x="4038683" y="102195"/>
                </a:lnTo>
                <a:close/>
              </a:path>
              <a:path w="4384675" h="403860">
                <a:moveTo>
                  <a:pt x="4124203" y="144917"/>
                </a:moveTo>
                <a:lnTo>
                  <a:pt x="4038683" y="144917"/>
                </a:lnTo>
                <a:lnTo>
                  <a:pt x="4064049" y="150015"/>
                </a:lnTo>
                <a:lnTo>
                  <a:pt x="4083917" y="164026"/>
                </a:lnTo>
                <a:lnTo>
                  <a:pt x="4096875" y="185027"/>
                </a:lnTo>
                <a:lnTo>
                  <a:pt x="4101508" y="211092"/>
                </a:lnTo>
                <a:lnTo>
                  <a:pt x="4096875" y="237158"/>
                </a:lnTo>
                <a:lnTo>
                  <a:pt x="4083917" y="258159"/>
                </a:lnTo>
                <a:lnTo>
                  <a:pt x="4064049" y="272170"/>
                </a:lnTo>
                <a:lnTo>
                  <a:pt x="4038683" y="277268"/>
                </a:lnTo>
                <a:lnTo>
                  <a:pt x="4124203" y="277268"/>
                </a:lnTo>
                <a:lnTo>
                  <a:pt x="4139989" y="253728"/>
                </a:lnTo>
                <a:lnTo>
                  <a:pt x="4148418" y="211092"/>
                </a:lnTo>
                <a:lnTo>
                  <a:pt x="4139989" y="168456"/>
                </a:lnTo>
                <a:lnTo>
                  <a:pt x="4124203" y="144917"/>
                </a:lnTo>
                <a:close/>
              </a:path>
              <a:path w="4384675" h="403860">
                <a:moveTo>
                  <a:pt x="4240834" y="106384"/>
                </a:moveTo>
                <a:lnTo>
                  <a:pt x="4194762" y="106384"/>
                </a:lnTo>
                <a:lnTo>
                  <a:pt x="4194762" y="315801"/>
                </a:lnTo>
                <a:lnTo>
                  <a:pt x="4240834" y="315801"/>
                </a:lnTo>
                <a:lnTo>
                  <a:pt x="4240834" y="212768"/>
                </a:lnTo>
                <a:lnTo>
                  <a:pt x="4244976" y="183129"/>
                </a:lnTo>
                <a:lnTo>
                  <a:pt x="4256383" y="161618"/>
                </a:lnTo>
                <a:lnTo>
                  <a:pt x="4273523" y="148509"/>
                </a:lnTo>
                <a:lnTo>
                  <a:pt x="4294863" y="144079"/>
                </a:lnTo>
                <a:lnTo>
                  <a:pt x="4373260" y="144079"/>
                </a:lnTo>
                <a:lnTo>
                  <a:pt x="4367880" y="134865"/>
                </a:lnTo>
                <a:lnTo>
                  <a:pt x="4240834" y="134865"/>
                </a:lnTo>
                <a:lnTo>
                  <a:pt x="4240834" y="106384"/>
                </a:lnTo>
                <a:close/>
              </a:path>
              <a:path w="4384675" h="403860">
                <a:moveTo>
                  <a:pt x="4373260" y="144079"/>
                </a:moveTo>
                <a:lnTo>
                  <a:pt x="4294863" y="144079"/>
                </a:lnTo>
                <a:lnTo>
                  <a:pt x="4312978" y="147737"/>
                </a:lnTo>
                <a:lnTo>
                  <a:pt x="4326695" y="158267"/>
                </a:lnTo>
                <a:lnTo>
                  <a:pt x="4335386" y="175001"/>
                </a:lnTo>
                <a:lnTo>
                  <a:pt x="4338422" y="197271"/>
                </a:lnTo>
                <a:lnTo>
                  <a:pt x="4338422" y="315801"/>
                </a:lnTo>
                <a:lnTo>
                  <a:pt x="4384494" y="315801"/>
                </a:lnTo>
                <a:lnTo>
                  <a:pt x="4384494" y="189732"/>
                </a:lnTo>
                <a:lnTo>
                  <a:pt x="4378827" y="153614"/>
                </a:lnTo>
                <a:lnTo>
                  <a:pt x="4373260" y="144079"/>
                </a:lnTo>
                <a:close/>
              </a:path>
              <a:path w="4384675" h="403860">
                <a:moveTo>
                  <a:pt x="4304497" y="102195"/>
                </a:moveTo>
                <a:lnTo>
                  <a:pt x="4284831" y="104355"/>
                </a:lnTo>
                <a:lnTo>
                  <a:pt x="4267168" y="110677"/>
                </a:lnTo>
                <a:lnTo>
                  <a:pt x="4252254" y="120925"/>
                </a:lnTo>
                <a:lnTo>
                  <a:pt x="4240834" y="134865"/>
                </a:lnTo>
                <a:lnTo>
                  <a:pt x="4367880" y="134865"/>
                </a:lnTo>
                <a:lnTo>
                  <a:pt x="4362715" y="126017"/>
                </a:lnTo>
                <a:lnTo>
                  <a:pt x="4337493" y="108393"/>
                </a:lnTo>
                <a:lnTo>
                  <a:pt x="4304497" y="102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82283" y="2325796"/>
            <a:ext cx="2105660" cy="390525"/>
          </a:xfrm>
          <a:custGeom>
            <a:avLst/>
            <a:gdLst/>
            <a:ahLst/>
            <a:cxnLst/>
            <a:rect l="l" t="t" r="r" b="b"/>
            <a:pathLst>
              <a:path w="2105659" h="390525">
                <a:moveTo>
                  <a:pt x="182584" y="45234"/>
                </a:moveTo>
                <a:lnTo>
                  <a:pt x="100101" y="45234"/>
                </a:lnTo>
                <a:lnTo>
                  <a:pt x="119865" y="48591"/>
                </a:lnTo>
                <a:lnTo>
                  <a:pt x="134760" y="57956"/>
                </a:lnTo>
                <a:lnTo>
                  <a:pt x="144157" y="72268"/>
                </a:lnTo>
                <a:lnTo>
                  <a:pt x="147430" y="90468"/>
                </a:lnTo>
                <a:lnTo>
                  <a:pt x="143941" y="110867"/>
                </a:lnTo>
                <a:lnTo>
                  <a:pt x="133974" y="128006"/>
                </a:lnTo>
                <a:lnTo>
                  <a:pt x="118275" y="143654"/>
                </a:lnTo>
                <a:lnTo>
                  <a:pt x="97588" y="159576"/>
                </a:lnTo>
                <a:lnTo>
                  <a:pt x="63964" y="183691"/>
                </a:lnTo>
                <a:lnTo>
                  <a:pt x="32459" y="210202"/>
                </a:lnTo>
                <a:lnTo>
                  <a:pt x="9122" y="242917"/>
                </a:lnTo>
                <a:lnTo>
                  <a:pt x="0" y="285645"/>
                </a:lnTo>
                <a:lnTo>
                  <a:pt x="0" y="302398"/>
                </a:lnTo>
                <a:lnTo>
                  <a:pt x="196852" y="302398"/>
                </a:lnTo>
                <a:lnTo>
                  <a:pt x="196852" y="257164"/>
                </a:lnTo>
                <a:lnTo>
                  <a:pt x="60731" y="257164"/>
                </a:lnTo>
                <a:lnTo>
                  <a:pt x="70678" y="238735"/>
                </a:lnTo>
                <a:lnTo>
                  <a:pt x="87222" y="222819"/>
                </a:lnTo>
                <a:lnTo>
                  <a:pt x="107378" y="208160"/>
                </a:lnTo>
                <a:lnTo>
                  <a:pt x="128163" y="193501"/>
                </a:lnTo>
                <a:lnTo>
                  <a:pt x="156814" y="170609"/>
                </a:lnTo>
                <a:lnTo>
                  <a:pt x="177376" y="147325"/>
                </a:lnTo>
                <a:lnTo>
                  <a:pt x="189771" y="121056"/>
                </a:lnTo>
                <a:lnTo>
                  <a:pt x="193920" y="89211"/>
                </a:lnTo>
                <a:lnTo>
                  <a:pt x="186335" y="50358"/>
                </a:lnTo>
                <a:lnTo>
                  <a:pt x="182584" y="45234"/>
                </a:lnTo>
                <a:close/>
              </a:path>
              <a:path w="2105659" h="390525">
                <a:moveTo>
                  <a:pt x="100520" y="0"/>
                </a:moveTo>
                <a:lnTo>
                  <a:pt x="60960" y="6917"/>
                </a:lnTo>
                <a:lnTo>
                  <a:pt x="29056" y="26438"/>
                </a:lnTo>
                <a:lnTo>
                  <a:pt x="7754" y="56719"/>
                </a:lnTo>
                <a:lnTo>
                  <a:pt x="0" y="95913"/>
                </a:lnTo>
                <a:lnTo>
                  <a:pt x="46490" y="95913"/>
                </a:lnTo>
                <a:lnTo>
                  <a:pt x="50862" y="74742"/>
                </a:lnTo>
                <a:lnTo>
                  <a:pt x="62301" y="58794"/>
                </a:lnTo>
                <a:lnTo>
                  <a:pt x="79238" y="48735"/>
                </a:lnTo>
                <a:lnTo>
                  <a:pt x="100101" y="45234"/>
                </a:lnTo>
                <a:lnTo>
                  <a:pt x="182584" y="45234"/>
                </a:lnTo>
                <a:lnTo>
                  <a:pt x="165911" y="22460"/>
                </a:lnTo>
                <a:lnTo>
                  <a:pt x="136141" y="5634"/>
                </a:lnTo>
                <a:lnTo>
                  <a:pt x="100520" y="0"/>
                </a:lnTo>
                <a:close/>
              </a:path>
              <a:path w="2105659" h="390525">
                <a:moveTo>
                  <a:pt x="272841" y="232872"/>
                </a:moveTo>
                <a:lnTo>
                  <a:pt x="258909" y="235797"/>
                </a:lnTo>
                <a:lnTo>
                  <a:pt x="247450" y="243709"/>
                </a:lnTo>
                <a:lnTo>
                  <a:pt x="239681" y="255312"/>
                </a:lnTo>
                <a:lnTo>
                  <a:pt x="236822" y="269310"/>
                </a:lnTo>
                <a:lnTo>
                  <a:pt x="239681" y="283485"/>
                </a:lnTo>
                <a:lnTo>
                  <a:pt x="247450" y="295069"/>
                </a:lnTo>
                <a:lnTo>
                  <a:pt x="258909" y="302882"/>
                </a:lnTo>
                <a:lnTo>
                  <a:pt x="272841" y="305749"/>
                </a:lnTo>
                <a:lnTo>
                  <a:pt x="287016" y="302882"/>
                </a:lnTo>
                <a:lnTo>
                  <a:pt x="298600" y="295069"/>
                </a:lnTo>
                <a:lnTo>
                  <a:pt x="306414" y="283485"/>
                </a:lnTo>
                <a:lnTo>
                  <a:pt x="309280" y="269310"/>
                </a:lnTo>
                <a:lnTo>
                  <a:pt x="306414" y="255312"/>
                </a:lnTo>
                <a:lnTo>
                  <a:pt x="298600" y="243709"/>
                </a:lnTo>
                <a:lnTo>
                  <a:pt x="287016" y="235797"/>
                </a:lnTo>
                <a:lnTo>
                  <a:pt x="272841" y="232872"/>
                </a:lnTo>
                <a:close/>
              </a:path>
              <a:path w="2105659" h="390525">
                <a:moveTo>
                  <a:pt x="470532" y="226589"/>
                </a:moveTo>
                <a:lnTo>
                  <a:pt x="434931" y="257164"/>
                </a:lnTo>
                <a:lnTo>
                  <a:pt x="456357" y="279329"/>
                </a:lnTo>
                <a:lnTo>
                  <a:pt x="482259" y="295016"/>
                </a:lnTo>
                <a:lnTo>
                  <a:pt x="511617" y="304342"/>
                </a:lnTo>
                <a:lnTo>
                  <a:pt x="543409" y="307424"/>
                </a:lnTo>
                <a:lnTo>
                  <a:pt x="583689" y="301423"/>
                </a:lnTo>
                <a:lnTo>
                  <a:pt x="617177" y="283917"/>
                </a:lnTo>
                <a:lnTo>
                  <a:pt x="635447" y="261352"/>
                </a:lnTo>
                <a:lnTo>
                  <a:pt x="542990" y="261352"/>
                </a:lnTo>
                <a:lnTo>
                  <a:pt x="521833" y="259042"/>
                </a:lnTo>
                <a:lnTo>
                  <a:pt x="502206" y="252295"/>
                </a:lnTo>
                <a:lnTo>
                  <a:pt x="484857" y="241386"/>
                </a:lnTo>
                <a:lnTo>
                  <a:pt x="470532" y="226589"/>
                </a:lnTo>
                <a:close/>
              </a:path>
              <a:path w="2105659" h="390525">
                <a:moveTo>
                  <a:pt x="629149" y="45234"/>
                </a:moveTo>
                <a:lnTo>
                  <a:pt x="538383" y="45234"/>
                </a:lnTo>
                <a:lnTo>
                  <a:pt x="561275" y="48539"/>
                </a:lnTo>
                <a:lnTo>
                  <a:pt x="577335" y="57223"/>
                </a:lnTo>
                <a:lnTo>
                  <a:pt x="586798" y="70383"/>
                </a:lnTo>
                <a:lnTo>
                  <a:pt x="589900" y="87117"/>
                </a:lnTo>
                <a:lnTo>
                  <a:pt x="587007" y="103249"/>
                </a:lnTo>
                <a:lnTo>
                  <a:pt x="578382" y="116279"/>
                </a:lnTo>
                <a:lnTo>
                  <a:pt x="564102" y="124989"/>
                </a:lnTo>
                <a:lnTo>
                  <a:pt x="544247" y="128163"/>
                </a:lnTo>
                <a:lnTo>
                  <a:pt x="504039" y="128163"/>
                </a:lnTo>
                <a:lnTo>
                  <a:pt x="504039" y="170046"/>
                </a:lnTo>
                <a:lnTo>
                  <a:pt x="545503" y="170046"/>
                </a:lnTo>
                <a:lnTo>
                  <a:pt x="569449" y="173325"/>
                </a:lnTo>
                <a:lnTo>
                  <a:pt x="586602" y="182454"/>
                </a:lnTo>
                <a:lnTo>
                  <a:pt x="596922" y="196374"/>
                </a:lnTo>
                <a:lnTo>
                  <a:pt x="600371" y="214024"/>
                </a:lnTo>
                <a:lnTo>
                  <a:pt x="596588" y="232727"/>
                </a:lnTo>
                <a:lnTo>
                  <a:pt x="585502" y="247740"/>
                </a:lnTo>
                <a:lnTo>
                  <a:pt x="567505" y="257727"/>
                </a:lnTo>
                <a:lnTo>
                  <a:pt x="542990" y="261352"/>
                </a:lnTo>
                <a:lnTo>
                  <a:pt x="635447" y="261352"/>
                </a:lnTo>
                <a:lnTo>
                  <a:pt x="640062" y="255652"/>
                </a:lnTo>
                <a:lnTo>
                  <a:pt x="648537" y="217375"/>
                </a:lnTo>
                <a:lnTo>
                  <a:pt x="645723" y="194875"/>
                </a:lnTo>
                <a:lnTo>
                  <a:pt x="637333" y="174968"/>
                </a:lnTo>
                <a:lnTo>
                  <a:pt x="623446" y="158358"/>
                </a:lnTo>
                <a:lnTo>
                  <a:pt x="604140" y="145754"/>
                </a:lnTo>
                <a:lnTo>
                  <a:pt x="619447" y="132842"/>
                </a:lnTo>
                <a:lnTo>
                  <a:pt x="629846" y="117221"/>
                </a:lnTo>
                <a:lnTo>
                  <a:pt x="635769" y="99637"/>
                </a:lnTo>
                <a:lnTo>
                  <a:pt x="637647" y="80835"/>
                </a:lnTo>
                <a:lnTo>
                  <a:pt x="630520" y="47001"/>
                </a:lnTo>
                <a:lnTo>
                  <a:pt x="629149" y="45234"/>
                </a:lnTo>
                <a:close/>
              </a:path>
              <a:path w="2105659" h="390525">
                <a:moveTo>
                  <a:pt x="543409" y="0"/>
                </a:moveTo>
                <a:lnTo>
                  <a:pt x="515321" y="2336"/>
                </a:lnTo>
                <a:lnTo>
                  <a:pt x="489589" y="9266"/>
                </a:lnTo>
                <a:lnTo>
                  <a:pt x="466370" y="20673"/>
                </a:lnTo>
                <a:lnTo>
                  <a:pt x="445820" y="36438"/>
                </a:lnTo>
                <a:lnTo>
                  <a:pt x="473882" y="70364"/>
                </a:lnTo>
                <a:lnTo>
                  <a:pt x="488142" y="59546"/>
                </a:lnTo>
                <a:lnTo>
                  <a:pt x="503777" y="51673"/>
                </a:lnTo>
                <a:lnTo>
                  <a:pt x="520589" y="46863"/>
                </a:lnTo>
                <a:lnTo>
                  <a:pt x="538383" y="45234"/>
                </a:lnTo>
                <a:lnTo>
                  <a:pt x="629149" y="45234"/>
                </a:lnTo>
                <a:lnTo>
                  <a:pt x="610789" y="21570"/>
                </a:lnTo>
                <a:lnTo>
                  <a:pt x="580928" y="5562"/>
                </a:lnTo>
                <a:lnTo>
                  <a:pt x="543409" y="0"/>
                </a:lnTo>
                <a:close/>
              </a:path>
              <a:path w="2105659" h="390525">
                <a:moveTo>
                  <a:pt x="784331" y="88793"/>
                </a:moveTo>
                <a:lnTo>
                  <a:pt x="744351" y="97385"/>
                </a:lnTo>
                <a:lnTo>
                  <a:pt x="712343" y="120781"/>
                </a:lnTo>
                <a:lnTo>
                  <a:pt x="691094" y="155407"/>
                </a:lnTo>
                <a:lnTo>
                  <a:pt x="683391" y="197689"/>
                </a:lnTo>
                <a:lnTo>
                  <a:pt x="691094" y="239972"/>
                </a:lnTo>
                <a:lnTo>
                  <a:pt x="712343" y="274598"/>
                </a:lnTo>
                <a:lnTo>
                  <a:pt x="744351" y="297994"/>
                </a:lnTo>
                <a:lnTo>
                  <a:pt x="784331" y="306587"/>
                </a:lnTo>
                <a:lnTo>
                  <a:pt x="805874" y="303903"/>
                </a:lnTo>
                <a:lnTo>
                  <a:pt x="824748" y="296744"/>
                </a:lnTo>
                <a:lnTo>
                  <a:pt x="840167" y="286443"/>
                </a:lnTo>
                <a:lnTo>
                  <a:pt x="851344" y="274336"/>
                </a:lnTo>
                <a:lnTo>
                  <a:pt x="897416" y="274336"/>
                </a:lnTo>
                <a:lnTo>
                  <a:pt x="897416" y="264703"/>
                </a:lnTo>
                <a:lnTo>
                  <a:pt x="792707" y="264703"/>
                </a:lnTo>
                <a:lnTo>
                  <a:pt x="767230" y="259533"/>
                </a:lnTo>
                <a:lnTo>
                  <a:pt x="747525" y="245332"/>
                </a:lnTo>
                <a:lnTo>
                  <a:pt x="734810" y="224063"/>
                </a:lnTo>
                <a:lnTo>
                  <a:pt x="730301" y="197689"/>
                </a:lnTo>
                <a:lnTo>
                  <a:pt x="734810" y="171316"/>
                </a:lnTo>
                <a:lnTo>
                  <a:pt x="747525" y="150047"/>
                </a:lnTo>
                <a:lnTo>
                  <a:pt x="767230" y="135846"/>
                </a:lnTo>
                <a:lnTo>
                  <a:pt x="792707" y="130676"/>
                </a:lnTo>
                <a:lnTo>
                  <a:pt x="897416" y="130676"/>
                </a:lnTo>
                <a:lnTo>
                  <a:pt x="897416" y="121043"/>
                </a:lnTo>
                <a:lnTo>
                  <a:pt x="851344" y="121043"/>
                </a:lnTo>
                <a:lnTo>
                  <a:pt x="840167" y="108936"/>
                </a:lnTo>
                <a:lnTo>
                  <a:pt x="824748" y="98635"/>
                </a:lnTo>
                <a:lnTo>
                  <a:pt x="805874" y="91476"/>
                </a:lnTo>
                <a:lnTo>
                  <a:pt x="784331" y="88793"/>
                </a:lnTo>
                <a:close/>
              </a:path>
              <a:path w="2105659" h="390525">
                <a:moveTo>
                  <a:pt x="897416" y="274336"/>
                </a:moveTo>
                <a:lnTo>
                  <a:pt x="851344" y="274336"/>
                </a:lnTo>
                <a:lnTo>
                  <a:pt x="851344" y="302398"/>
                </a:lnTo>
                <a:lnTo>
                  <a:pt x="897416" y="302398"/>
                </a:lnTo>
                <a:lnTo>
                  <a:pt x="897416" y="274336"/>
                </a:lnTo>
                <a:close/>
              </a:path>
              <a:path w="2105659" h="390525">
                <a:moveTo>
                  <a:pt x="897416" y="130676"/>
                </a:moveTo>
                <a:lnTo>
                  <a:pt x="792707" y="130676"/>
                </a:lnTo>
                <a:lnTo>
                  <a:pt x="818184" y="135846"/>
                </a:lnTo>
                <a:lnTo>
                  <a:pt x="837889" y="150047"/>
                </a:lnTo>
                <a:lnTo>
                  <a:pt x="850605" y="171316"/>
                </a:lnTo>
                <a:lnTo>
                  <a:pt x="855114" y="197689"/>
                </a:lnTo>
                <a:lnTo>
                  <a:pt x="850605" y="224063"/>
                </a:lnTo>
                <a:lnTo>
                  <a:pt x="837889" y="245332"/>
                </a:lnTo>
                <a:lnTo>
                  <a:pt x="818184" y="259533"/>
                </a:lnTo>
                <a:lnTo>
                  <a:pt x="792707" y="264703"/>
                </a:lnTo>
                <a:lnTo>
                  <a:pt x="897416" y="264703"/>
                </a:lnTo>
                <a:lnTo>
                  <a:pt x="897416" y="130676"/>
                </a:lnTo>
                <a:close/>
              </a:path>
              <a:path w="2105659" h="390525">
                <a:moveTo>
                  <a:pt x="897416" y="92981"/>
                </a:moveTo>
                <a:lnTo>
                  <a:pt x="851344" y="92981"/>
                </a:lnTo>
                <a:lnTo>
                  <a:pt x="851344" y="121043"/>
                </a:lnTo>
                <a:lnTo>
                  <a:pt x="897416" y="121043"/>
                </a:lnTo>
                <a:lnTo>
                  <a:pt x="897416" y="92981"/>
                </a:lnTo>
                <a:close/>
              </a:path>
              <a:path w="2105659" h="390525">
                <a:moveTo>
                  <a:pt x="1044858" y="134027"/>
                </a:moveTo>
                <a:lnTo>
                  <a:pt x="998785" y="134027"/>
                </a:lnTo>
                <a:lnTo>
                  <a:pt x="998785" y="302398"/>
                </a:lnTo>
                <a:lnTo>
                  <a:pt x="1044858" y="302398"/>
                </a:lnTo>
                <a:lnTo>
                  <a:pt x="1044858" y="134027"/>
                </a:lnTo>
                <a:close/>
              </a:path>
              <a:path w="2105659" h="390525">
                <a:moveTo>
                  <a:pt x="1110615" y="92981"/>
                </a:moveTo>
                <a:lnTo>
                  <a:pt x="935959" y="92981"/>
                </a:lnTo>
                <a:lnTo>
                  <a:pt x="935959" y="134027"/>
                </a:lnTo>
                <a:lnTo>
                  <a:pt x="1110615" y="134027"/>
                </a:lnTo>
                <a:lnTo>
                  <a:pt x="1110615" y="92981"/>
                </a:lnTo>
                <a:close/>
              </a:path>
              <a:path w="2105659" h="390525">
                <a:moveTo>
                  <a:pt x="1195282" y="92981"/>
                </a:moveTo>
                <a:lnTo>
                  <a:pt x="1149211" y="92981"/>
                </a:lnTo>
                <a:lnTo>
                  <a:pt x="1149211" y="389935"/>
                </a:lnTo>
                <a:lnTo>
                  <a:pt x="1195282" y="389935"/>
                </a:lnTo>
                <a:lnTo>
                  <a:pt x="1195282" y="274336"/>
                </a:lnTo>
                <a:lnTo>
                  <a:pt x="1334863" y="274336"/>
                </a:lnTo>
                <a:lnTo>
                  <a:pt x="1340775" y="264703"/>
                </a:lnTo>
                <a:lnTo>
                  <a:pt x="1254338" y="264703"/>
                </a:lnTo>
                <a:lnTo>
                  <a:pt x="1228796" y="259533"/>
                </a:lnTo>
                <a:lnTo>
                  <a:pt x="1208947" y="245332"/>
                </a:lnTo>
                <a:lnTo>
                  <a:pt x="1196087" y="224063"/>
                </a:lnTo>
                <a:lnTo>
                  <a:pt x="1191513" y="197689"/>
                </a:lnTo>
                <a:lnTo>
                  <a:pt x="1196087" y="171316"/>
                </a:lnTo>
                <a:lnTo>
                  <a:pt x="1208947" y="150047"/>
                </a:lnTo>
                <a:lnTo>
                  <a:pt x="1228796" y="135846"/>
                </a:lnTo>
                <a:lnTo>
                  <a:pt x="1254338" y="130676"/>
                </a:lnTo>
                <a:lnTo>
                  <a:pt x="1340775" y="130676"/>
                </a:lnTo>
                <a:lnTo>
                  <a:pt x="1334863" y="121043"/>
                </a:lnTo>
                <a:lnTo>
                  <a:pt x="1195282" y="121043"/>
                </a:lnTo>
                <a:lnTo>
                  <a:pt x="1195282" y="92981"/>
                </a:lnTo>
                <a:close/>
              </a:path>
              <a:path w="2105659" h="390525">
                <a:moveTo>
                  <a:pt x="1334863" y="274336"/>
                </a:moveTo>
                <a:lnTo>
                  <a:pt x="1195282" y="274336"/>
                </a:lnTo>
                <a:lnTo>
                  <a:pt x="1206526" y="286443"/>
                </a:lnTo>
                <a:lnTo>
                  <a:pt x="1222088" y="296744"/>
                </a:lnTo>
                <a:lnTo>
                  <a:pt x="1241106" y="303903"/>
                </a:lnTo>
                <a:lnTo>
                  <a:pt x="1262715" y="306587"/>
                </a:lnTo>
                <a:lnTo>
                  <a:pt x="1302694" y="297994"/>
                </a:lnTo>
                <a:lnTo>
                  <a:pt x="1334702" y="274598"/>
                </a:lnTo>
                <a:lnTo>
                  <a:pt x="1334863" y="274336"/>
                </a:lnTo>
                <a:close/>
              </a:path>
              <a:path w="2105659" h="390525">
                <a:moveTo>
                  <a:pt x="1340775" y="130676"/>
                </a:moveTo>
                <a:lnTo>
                  <a:pt x="1254338" y="130676"/>
                </a:lnTo>
                <a:lnTo>
                  <a:pt x="1279639" y="135846"/>
                </a:lnTo>
                <a:lnTo>
                  <a:pt x="1299363" y="150047"/>
                </a:lnTo>
                <a:lnTo>
                  <a:pt x="1312177" y="171316"/>
                </a:lnTo>
                <a:lnTo>
                  <a:pt x="1316745" y="197689"/>
                </a:lnTo>
                <a:lnTo>
                  <a:pt x="1312177" y="224063"/>
                </a:lnTo>
                <a:lnTo>
                  <a:pt x="1299363" y="245332"/>
                </a:lnTo>
                <a:lnTo>
                  <a:pt x="1279639" y="259533"/>
                </a:lnTo>
                <a:lnTo>
                  <a:pt x="1254338" y="264703"/>
                </a:lnTo>
                <a:lnTo>
                  <a:pt x="1340775" y="264703"/>
                </a:lnTo>
                <a:lnTo>
                  <a:pt x="1355952" y="239972"/>
                </a:lnTo>
                <a:lnTo>
                  <a:pt x="1363654" y="197689"/>
                </a:lnTo>
                <a:lnTo>
                  <a:pt x="1355952" y="155407"/>
                </a:lnTo>
                <a:lnTo>
                  <a:pt x="1340775" y="130676"/>
                </a:lnTo>
                <a:close/>
              </a:path>
              <a:path w="2105659" h="390525">
                <a:moveTo>
                  <a:pt x="1262715" y="88793"/>
                </a:moveTo>
                <a:lnTo>
                  <a:pt x="1241106" y="91476"/>
                </a:lnTo>
                <a:lnTo>
                  <a:pt x="1222088" y="98635"/>
                </a:lnTo>
                <a:lnTo>
                  <a:pt x="1206526" y="108936"/>
                </a:lnTo>
                <a:lnTo>
                  <a:pt x="1195282" y="121043"/>
                </a:lnTo>
                <a:lnTo>
                  <a:pt x="1334863" y="121043"/>
                </a:lnTo>
                <a:lnTo>
                  <a:pt x="1334702" y="120781"/>
                </a:lnTo>
                <a:lnTo>
                  <a:pt x="1302694" y="97385"/>
                </a:lnTo>
                <a:lnTo>
                  <a:pt x="1262715" y="88793"/>
                </a:lnTo>
                <a:close/>
              </a:path>
              <a:path w="2105659" h="390525">
                <a:moveTo>
                  <a:pt x="1496436" y="88793"/>
                </a:moveTo>
                <a:lnTo>
                  <a:pt x="1456456" y="97385"/>
                </a:lnTo>
                <a:lnTo>
                  <a:pt x="1424448" y="120781"/>
                </a:lnTo>
                <a:lnTo>
                  <a:pt x="1403199" y="155407"/>
                </a:lnTo>
                <a:lnTo>
                  <a:pt x="1395496" y="197689"/>
                </a:lnTo>
                <a:lnTo>
                  <a:pt x="1403199" y="239972"/>
                </a:lnTo>
                <a:lnTo>
                  <a:pt x="1424448" y="274598"/>
                </a:lnTo>
                <a:lnTo>
                  <a:pt x="1456456" y="297994"/>
                </a:lnTo>
                <a:lnTo>
                  <a:pt x="1496436" y="306587"/>
                </a:lnTo>
                <a:lnTo>
                  <a:pt x="1517979" y="303903"/>
                </a:lnTo>
                <a:lnTo>
                  <a:pt x="1536853" y="296744"/>
                </a:lnTo>
                <a:lnTo>
                  <a:pt x="1552272" y="286443"/>
                </a:lnTo>
                <a:lnTo>
                  <a:pt x="1563449" y="274336"/>
                </a:lnTo>
                <a:lnTo>
                  <a:pt x="1609521" y="274336"/>
                </a:lnTo>
                <a:lnTo>
                  <a:pt x="1609521" y="264703"/>
                </a:lnTo>
                <a:lnTo>
                  <a:pt x="1504812" y="264703"/>
                </a:lnTo>
                <a:lnTo>
                  <a:pt x="1479335" y="259533"/>
                </a:lnTo>
                <a:lnTo>
                  <a:pt x="1459630" y="245332"/>
                </a:lnTo>
                <a:lnTo>
                  <a:pt x="1446915" y="224063"/>
                </a:lnTo>
                <a:lnTo>
                  <a:pt x="1442406" y="197689"/>
                </a:lnTo>
                <a:lnTo>
                  <a:pt x="1446915" y="171316"/>
                </a:lnTo>
                <a:lnTo>
                  <a:pt x="1459630" y="150047"/>
                </a:lnTo>
                <a:lnTo>
                  <a:pt x="1479335" y="135846"/>
                </a:lnTo>
                <a:lnTo>
                  <a:pt x="1504812" y="130676"/>
                </a:lnTo>
                <a:lnTo>
                  <a:pt x="1609521" y="130676"/>
                </a:lnTo>
                <a:lnTo>
                  <a:pt x="1609521" y="121043"/>
                </a:lnTo>
                <a:lnTo>
                  <a:pt x="1563449" y="121043"/>
                </a:lnTo>
                <a:lnTo>
                  <a:pt x="1552272" y="108936"/>
                </a:lnTo>
                <a:lnTo>
                  <a:pt x="1536853" y="98635"/>
                </a:lnTo>
                <a:lnTo>
                  <a:pt x="1517979" y="91476"/>
                </a:lnTo>
                <a:lnTo>
                  <a:pt x="1496436" y="88793"/>
                </a:lnTo>
                <a:close/>
              </a:path>
              <a:path w="2105659" h="390525">
                <a:moveTo>
                  <a:pt x="1609521" y="274336"/>
                </a:moveTo>
                <a:lnTo>
                  <a:pt x="1563449" y="274336"/>
                </a:lnTo>
                <a:lnTo>
                  <a:pt x="1563449" y="302398"/>
                </a:lnTo>
                <a:lnTo>
                  <a:pt x="1609521" y="302398"/>
                </a:lnTo>
                <a:lnTo>
                  <a:pt x="1609521" y="274336"/>
                </a:lnTo>
                <a:close/>
              </a:path>
              <a:path w="2105659" h="390525">
                <a:moveTo>
                  <a:pt x="1609521" y="130676"/>
                </a:moveTo>
                <a:lnTo>
                  <a:pt x="1504812" y="130676"/>
                </a:lnTo>
                <a:lnTo>
                  <a:pt x="1530289" y="135846"/>
                </a:lnTo>
                <a:lnTo>
                  <a:pt x="1549994" y="150047"/>
                </a:lnTo>
                <a:lnTo>
                  <a:pt x="1562710" y="171316"/>
                </a:lnTo>
                <a:lnTo>
                  <a:pt x="1567219" y="197689"/>
                </a:lnTo>
                <a:lnTo>
                  <a:pt x="1562710" y="224063"/>
                </a:lnTo>
                <a:lnTo>
                  <a:pt x="1549994" y="245332"/>
                </a:lnTo>
                <a:lnTo>
                  <a:pt x="1530289" y="259533"/>
                </a:lnTo>
                <a:lnTo>
                  <a:pt x="1504812" y="264703"/>
                </a:lnTo>
                <a:lnTo>
                  <a:pt x="1609521" y="264703"/>
                </a:lnTo>
                <a:lnTo>
                  <a:pt x="1609521" y="130676"/>
                </a:lnTo>
                <a:close/>
              </a:path>
              <a:path w="2105659" h="390525">
                <a:moveTo>
                  <a:pt x="1609521" y="92981"/>
                </a:moveTo>
                <a:lnTo>
                  <a:pt x="1563449" y="92981"/>
                </a:lnTo>
                <a:lnTo>
                  <a:pt x="1563449" y="121043"/>
                </a:lnTo>
                <a:lnTo>
                  <a:pt x="1609521" y="121043"/>
                </a:lnTo>
                <a:lnTo>
                  <a:pt x="1609521" y="92981"/>
                </a:lnTo>
                <a:close/>
              </a:path>
              <a:path w="2105659" h="390525">
                <a:moveTo>
                  <a:pt x="1756962" y="134027"/>
                </a:moveTo>
                <a:lnTo>
                  <a:pt x="1710890" y="134027"/>
                </a:lnTo>
                <a:lnTo>
                  <a:pt x="1710890" y="302398"/>
                </a:lnTo>
                <a:lnTo>
                  <a:pt x="1756962" y="302398"/>
                </a:lnTo>
                <a:lnTo>
                  <a:pt x="1756962" y="134027"/>
                </a:lnTo>
                <a:close/>
              </a:path>
              <a:path w="2105659" h="390525">
                <a:moveTo>
                  <a:pt x="1822719" y="92981"/>
                </a:moveTo>
                <a:lnTo>
                  <a:pt x="1648065" y="92981"/>
                </a:lnTo>
                <a:lnTo>
                  <a:pt x="1648065" y="134027"/>
                </a:lnTo>
                <a:lnTo>
                  <a:pt x="1822719" y="134027"/>
                </a:lnTo>
                <a:lnTo>
                  <a:pt x="1822719" y="92981"/>
                </a:lnTo>
                <a:close/>
              </a:path>
              <a:path w="2105659" h="390525">
                <a:moveTo>
                  <a:pt x="2105077" y="92981"/>
                </a:moveTo>
                <a:lnTo>
                  <a:pt x="2059005" y="92981"/>
                </a:lnTo>
                <a:lnTo>
                  <a:pt x="2059005" y="302398"/>
                </a:lnTo>
                <a:lnTo>
                  <a:pt x="2105077" y="302398"/>
                </a:lnTo>
                <a:lnTo>
                  <a:pt x="2105077" y="92981"/>
                </a:lnTo>
                <a:close/>
              </a:path>
              <a:path w="2105659" h="390525">
                <a:moveTo>
                  <a:pt x="1907386" y="92981"/>
                </a:moveTo>
                <a:lnTo>
                  <a:pt x="1861315" y="92981"/>
                </a:lnTo>
                <a:lnTo>
                  <a:pt x="1861315" y="302398"/>
                </a:lnTo>
                <a:lnTo>
                  <a:pt x="1951364" y="302398"/>
                </a:lnTo>
                <a:lnTo>
                  <a:pt x="1986553" y="295873"/>
                </a:lnTo>
                <a:lnTo>
                  <a:pt x="2010472" y="279100"/>
                </a:lnTo>
                <a:lnTo>
                  <a:pt x="2020824" y="261771"/>
                </a:lnTo>
                <a:lnTo>
                  <a:pt x="1907386" y="261771"/>
                </a:lnTo>
                <a:lnTo>
                  <a:pt x="1907386" y="202715"/>
                </a:lnTo>
                <a:lnTo>
                  <a:pt x="2021380" y="202715"/>
                </a:lnTo>
                <a:lnTo>
                  <a:pt x="2010629" y="184915"/>
                </a:lnTo>
                <a:lnTo>
                  <a:pt x="1986730" y="168476"/>
                </a:lnTo>
                <a:lnTo>
                  <a:pt x="1951364" y="162089"/>
                </a:lnTo>
                <a:lnTo>
                  <a:pt x="1907386" y="162089"/>
                </a:lnTo>
                <a:lnTo>
                  <a:pt x="1907386" y="92981"/>
                </a:lnTo>
                <a:close/>
              </a:path>
              <a:path w="2105659" h="390525">
                <a:moveTo>
                  <a:pt x="2021380" y="202715"/>
                </a:moveTo>
                <a:lnTo>
                  <a:pt x="1947595" y="202715"/>
                </a:lnTo>
                <a:lnTo>
                  <a:pt x="1963006" y="204587"/>
                </a:lnTo>
                <a:lnTo>
                  <a:pt x="1974452" y="210150"/>
                </a:lnTo>
                <a:lnTo>
                  <a:pt x="1981579" y="219325"/>
                </a:lnTo>
                <a:lnTo>
                  <a:pt x="1984033" y="232034"/>
                </a:lnTo>
                <a:lnTo>
                  <a:pt x="1981579" y="244632"/>
                </a:lnTo>
                <a:lnTo>
                  <a:pt x="1974452" y="253970"/>
                </a:lnTo>
                <a:lnTo>
                  <a:pt x="1963006" y="259775"/>
                </a:lnTo>
                <a:lnTo>
                  <a:pt x="1947595" y="261771"/>
                </a:lnTo>
                <a:lnTo>
                  <a:pt x="2020824" y="261771"/>
                </a:lnTo>
                <a:lnTo>
                  <a:pt x="2024104" y="256280"/>
                </a:lnTo>
                <a:lnTo>
                  <a:pt x="2028430" y="231615"/>
                </a:lnTo>
                <a:lnTo>
                  <a:pt x="2024163" y="207323"/>
                </a:lnTo>
                <a:lnTo>
                  <a:pt x="2021380" y="202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6361" y="448110"/>
            <a:ext cx="4611370" cy="492125"/>
          </a:xfrm>
          <a:custGeom>
            <a:avLst/>
            <a:gdLst/>
            <a:ahLst/>
            <a:cxnLst/>
            <a:rect l="l" t="t" r="r" b="b"/>
            <a:pathLst>
              <a:path w="4611370" h="492125">
                <a:moveTo>
                  <a:pt x="649749" y="0"/>
                </a:moveTo>
                <a:lnTo>
                  <a:pt x="600124" y="5015"/>
                </a:lnTo>
                <a:lnTo>
                  <a:pt x="553930" y="19392"/>
                </a:lnTo>
                <a:lnTo>
                  <a:pt x="512150" y="42124"/>
                </a:lnTo>
                <a:lnTo>
                  <a:pt x="475765" y="72207"/>
                </a:lnTo>
                <a:lnTo>
                  <a:pt x="445757" y="108635"/>
                </a:lnTo>
                <a:lnTo>
                  <a:pt x="423107" y="150403"/>
                </a:lnTo>
                <a:lnTo>
                  <a:pt x="408797" y="196507"/>
                </a:lnTo>
                <a:lnTo>
                  <a:pt x="403809" y="245940"/>
                </a:lnTo>
                <a:lnTo>
                  <a:pt x="408797" y="295373"/>
                </a:lnTo>
                <a:lnTo>
                  <a:pt x="423107" y="341476"/>
                </a:lnTo>
                <a:lnTo>
                  <a:pt x="445757" y="383245"/>
                </a:lnTo>
                <a:lnTo>
                  <a:pt x="475765" y="419673"/>
                </a:lnTo>
                <a:lnTo>
                  <a:pt x="512150" y="449756"/>
                </a:lnTo>
                <a:lnTo>
                  <a:pt x="553930" y="472488"/>
                </a:lnTo>
                <a:lnTo>
                  <a:pt x="600124" y="486864"/>
                </a:lnTo>
                <a:lnTo>
                  <a:pt x="649749" y="491880"/>
                </a:lnTo>
                <a:lnTo>
                  <a:pt x="699182" y="486864"/>
                </a:lnTo>
                <a:lnTo>
                  <a:pt x="745286" y="472488"/>
                </a:lnTo>
                <a:lnTo>
                  <a:pt x="787054" y="449756"/>
                </a:lnTo>
                <a:lnTo>
                  <a:pt x="823482" y="419673"/>
                </a:lnTo>
                <a:lnTo>
                  <a:pt x="849077" y="388679"/>
                </a:lnTo>
                <a:lnTo>
                  <a:pt x="649749" y="388679"/>
                </a:lnTo>
                <a:lnTo>
                  <a:pt x="605472" y="381232"/>
                </a:lnTo>
                <a:lnTo>
                  <a:pt x="567339" y="360630"/>
                </a:lnTo>
                <a:lnTo>
                  <a:pt x="537472" y="329476"/>
                </a:lnTo>
                <a:lnTo>
                  <a:pt x="517995" y="290378"/>
                </a:lnTo>
                <a:lnTo>
                  <a:pt x="511031" y="245940"/>
                </a:lnTo>
                <a:lnTo>
                  <a:pt x="517995" y="201502"/>
                </a:lnTo>
                <a:lnTo>
                  <a:pt x="537472" y="162403"/>
                </a:lnTo>
                <a:lnTo>
                  <a:pt x="567339" y="131250"/>
                </a:lnTo>
                <a:lnTo>
                  <a:pt x="605472" y="110647"/>
                </a:lnTo>
                <a:lnTo>
                  <a:pt x="649749" y="103201"/>
                </a:lnTo>
                <a:lnTo>
                  <a:pt x="849077" y="103201"/>
                </a:lnTo>
                <a:lnTo>
                  <a:pt x="823482" y="72207"/>
                </a:lnTo>
                <a:lnTo>
                  <a:pt x="787054" y="42124"/>
                </a:lnTo>
                <a:lnTo>
                  <a:pt x="745286" y="19392"/>
                </a:lnTo>
                <a:lnTo>
                  <a:pt x="699182" y="5015"/>
                </a:lnTo>
                <a:lnTo>
                  <a:pt x="649749" y="0"/>
                </a:lnTo>
                <a:close/>
              </a:path>
              <a:path w="4611370" h="492125">
                <a:moveTo>
                  <a:pt x="105881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5881" y="483838"/>
                </a:lnTo>
                <a:lnTo>
                  <a:pt x="105881" y="270735"/>
                </a:lnTo>
                <a:lnTo>
                  <a:pt x="241636" y="270735"/>
                </a:lnTo>
                <a:lnTo>
                  <a:pt x="210422" y="236558"/>
                </a:lnTo>
                <a:lnTo>
                  <a:pt x="234634" y="207072"/>
                </a:lnTo>
                <a:lnTo>
                  <a:pt x="105881" y="207072"/>
                </a:lnTo>
                <a:lnTo>
                  <a:pt x="105881" y="8041"/>
                </a:lnTo>
                <a:close/>
              </a:path>
              <a:path w="4611370" h="492125">
                <a:moveTo>
                  <a:pt x="241636" y="270735"/>
                </a:moveTo>
                <a:lnTo>
                  <a:pt x="105881" y="270735"/>
                </a:lnTo>
                <a:lnTo>
                  <a:pt x="299551" y="483838"/>
                </a:lnTo>
                <a:lnTo>
                  <a:pt x="436258" y="483838"/>
                </a:lnTo>
                <a:lnTo>
                  <a:pt x="241636" y="270735"/>
                </a:lnTo>
                <a:close/>
              </a:path>
              <a:path w="4611370" h="492125">
                <a:moveTo>
                  <a:pt x="849077" y="103201"/>
                </a:moveTo>
                <a:lnTo>
                  <a:pt x="649749" y="103201"/>
                </a:lnTo>
                <a:lnTo>
                  <a:pt x="693700" y="110647"/>
                </a:lnTo>
                <a:lnTo>
                  <a:pt x="731635" y="131250"/>
                </a:lnTo>
                <a:lnTo>
                  <a:pt x="761399" y="162403"/>
                </a:lnTo>
                <a:lnTo>
                  <a:pt x="780839" y="201502"/>
                </a:lnTo>
                <a:lnTo>
                  <a:pt x="787798" y="245940"/>
                </a:lnTo>
                <a:lnTo>
                  <a:pt x="780839" y="290378"/>
                </a:lnTo>
                <a:lnTo>
                  <a:pt x="761399" y="329476"/>
                </a:lnTo>
                <a:lnTo>
                  <a:pt x="731635" y="360630"/>
                </a:lnTo>
                <a:lnTo>
                  <a:pt x="693700" y="381232"/>
                </a:lnTo>
                <a:lnTo>
                  <a:pt x="649749" y="388679"/>
                </a:lnTo>
                <a:lnTo>
                  <a:pt x="849077" y="388679"/>
                </a:lnTo>
                <a:lnTo>
                  <a:pt x="853565" y="383245"/>
                </a:lnTo>
                <a:lnTo>
                  <a:pt x="876297" y="341476"/>
                </a:lnTo>
                <a:lnTo>
                  <a:pt x="890674" y="295373"/>
                </a:lnTo>
                <a:lnTo>
                  <a:pt x="895690" y="245940"/>
                </a:lnTo>
                <a:lnTo>
                  <a:pt x="890674" y="196507"/>
                </a:lnTo>
                <a:lnTo>
                  <a:pt x="876297" y="150403"/>
                </a:lnTo>
                <a:lnTo>
                  <a:pt x="853565" y="108635"/>
                </a:lnTo>
                <a:lnTo>
                  <a:pt x="849077" y="103201"/>
                </a:lnTo>
                <a:close/>
              </a:path>
              <a:path w="4611370" h="492125">
                <a:moveTo>
                  <a:pt x="398061" y="8041"/>
                </a:moveTo>
                <a:lnTo>
                  <a:pt x="267384" y="8041"/>
                </a:lnTo>
                <a:lnTo>
                  <a:pt x="105881" y="207072"/>
                </a:lnTo>
                <a:lnTo>
                  <a:pt x="234634" y="207072"/>
                </a:lnTo>
                <a:lnTo>
                  <a:pt x="398061" y="8041"/>
                </a:lnTo>
                <a:close/>
              </a:path>
              <a:path w="4611370" h="492125">
                <a:moveTo>
                  <a:pt x="1075757" y="8041"/>
                </a:moveTo>
                <a:lnTo>
                  <a:pt x="969211" y="8041"/>
                </a:lnTo>
                <a:lnTo>
                  <a:pt x="969211" y="483838"/>
                </a:lnTo>
                <a:lnTo>
                  <a:pt x="1075757" y="483838"/>
                </a:lnTo>
                <a:lnTo>
                  <a:pt x="1075757" y="295530"/>
                </a:lnTo>
                <a:lnTo>
                  <a:pt x="1373968" y="295530"/>
                </a:lnTo>
                <a:lnTo>
                  <a:pt x="1373968" y="194339"/>
                </a:lnTo>
                <a:lnTo>
                  <a:pt x="1075757" y="194339"/>
                </a:lnTo>
                <a:lnTo>
                  <a:pt x="1075757" y="8041"/>
                </a:lnTo>
                <a:close/>
              </a:path>
              <a:path w="4611370" h="492125">
                <a:moveTo>
                  <a:pt x="1373968" y="295530"/>
                </a:moveTo>
                <a:lnTo>
                  <a:pt x="1267416" y="295530"/>
                </a:lnTo>
                <a:lnTo>
                  <a:pt x="1267416" y="483838"/>
                </a:lnTo>
                <a:lnTo>
                  <a:pt x="1373968" y="483838"/>
                </a:lnTo>
                <a:lnTo>
                  <a:pt x="1373968" y="295530"/>
                </a:lnTo>
                <a:close/>
              </a:path>
              <a:path w="4611370" h="492125">
                <a:moveTo>
                  <a:pt x="1373968" y="8041"/>
                </a:moveTo>
                <a:lnTo>
                  <a:pt x="1267416" y="8041"/>
                </a:lnTo>
                <a:lnTo>
                  <a:pt x="1267416" y="194339"/>
                </a:lnTo>
                <a:lnTo>
                  <a:pt x="1373968" y="194339"/>
                </a:lnTo>
                <a:lnTo>
                  <a:pt x="1373968" y="8041"/>
                </a:lnTo>
                <a:close/>
              </a:path>
              <a:path w="4611370" h="492125">
                <a:moveTo>
                  <a:pt x="1981185" y="388009"/>
                </a:moveTo>
                <a:lnTo>
                  <a:pt x="1981185" y="487189"/>
                </a:lnTo>
                <a:lnTo>
                  <a:pt x="1994745" y="489335"/>
                </a:lnTo>
                <a:lnTo>
                  <a:pt x="2007739" y="490791"/>
                </a:lnTo>
                <a:lnTo>
                  <a:pt x="2022367" y="491618"/>
                </a:lnTo>
                <a:lnTo>
                  <a:pt x="2040827" y="491880"/>
                </a:lnTo>
                <a:lnTo>
                  <a:pt x="2083561" y="487178"/>
                </a:lnTo>
                <a:lnTo>
                  <a:pt x="2120858" y="472601"/>
                </a:lnTo>
                <a:lnTo>
                  <a:pt x="2153877" y="447442"/>
                </a:lnTo>
                <a:lnTo>
                  <a:pt x="2183776" y="410992"/>
                </a:lnTo>
                <a:lnTo>
                  <a:pt x="2195483" y="390689"/>
                </a:lnTo>
                <a:lnTo>
                  <a:pt x="2025414" y="390689"/>
                </a:lnTo>
                <a:lnTo>
                  <a:pt x="2013980" y="390459"/>
                </a:lnTo>
                <a:lnTo>
                  <a:pt x="2002295" y="389852"/>
                </a:lnTo>
                <a:lnTo>
                  <a:pt x="1991112" y="388993"/>
                </a:lnTo>
                <a:lnTo>
                  <a:pt x="1981185" y="388009"/>
                </a:lnTo>
                <a:close/>
              </a:path>
              <a:path w="4611370" h="492125">
                <a:moveTo>
                  <a:pt x="1580318" y="8041"/>
                </a:moveTo>
                <a:lnTo>
                  <a:pt x="1474436" y="8041"/>
                </a:lnTo>
                <a:lnTo>
                  <a:pt x="1474436" y="483838"/>
                </a:lnTo>
                <a:lnTo>
                  <a:pt x="1580318" y="483838"/>
                </a:lnTo>
                <a:lnTo>
                  <a:pt x="1580318" y="270735"/>
                </a:lnTo>
                <a:lnTo>
                  <a:pt x="1716063" y="270735"/>
                </a:lnTo>
                <a:lnTo>
                  <a:pt x="1684849" y="236558"/>
                </a:lnTo>
                <a:lnTo>
                  <a:pt x="1709061" y="207072"/>
                </a:lnTo>
                <a:lnTo>
                  <a:pt x="1580318" y="207072"/>
                </a:lnTo>
                <a:lnTo>
                  <a:pt x="1580318" y="8041"/>
                </a:lnTo>
                <a:close/>
              </a:path>
              <a:path w="4611370" h="492125">
                <a:moveTo>
                  <a:pt x="1716063" y="270735"/>
                </a:moveTo>
                <a:lnTo>
                  <a:pt x="1580318" y="270735"/>
                </a:lnTo>
                <a:lnTo>
                  <a:pt x="1773987" y="483838"/>
                </a:lnTo>
                <a:lnTo>
                  <a:pt x="1910695" y="483838"/>
                </a:lnTo>
                <a:lnTo>
                  <a:pt x="1716063" y="270735"/>
                </a:lnTo>
                <a:close/>
              </a:path>
              <a:path w="4611370" h="492125">
                <a:moveTo>
                  <a:pt x="2026084" y="8041"/>
                </a:moveTo>
                <a:lnTo>
                  <a:pt x="1904120" y="8041"/>
                </a:lnTo>
                <a:lnTo>
                  <a:pt x="2088407" y="364554"/>
                </a:lnTo>
                <a:lnTo>
                  <a:pt x="2074324" y="378250"/>
                </a:lnTo>
                <a:lnTo>
                  <a:pt x="2059172" y="386166"/>
                </a:lnTo>
                <a:lnTo>
                  <a:pt x="2042890" y="389810"/>
                </a:lnTo>
                <a:lnTo>
                  <a:pt x="2025414" y="390689"/>
                </a:lnTo>
                <a:lnTo>
                  <a:pt x="2195483" y="390689"/>
                </a:lnTo>
                <a:lnTo>
                  <a:pt x="2211712" y="362544"/>
                </a:lnTo>
                <a:lnTo>
                  <a:pt x="2269904" y="245940"/>
                </a:lnTo>
                <a:lnTo>
                  <a:pt x="2150060" y="245940"/>
                </a:lnTo>
                <a:lnTo>
                  <a:pt x="2026084" y="8041"/>
                </a:lnTo>
                <a:close/>
              </a:path>
              <a:path w="4611370" h="492125">
                <a:moveTo>
                  <a:pt x="2388628" y="8041"/>
                </a:moveTo>
                <a:lnTo>
                  <a:pt x="2266663" y="8041"/>
                </a:lnTo>
                <a:lnTo>
                  <a:pt x="2150060" y="245940"/>
                </a:lnTo>
                <a:lnTo>
                  <a:pt x="2269904" y="245940"/>
                </a:lnTo>
                <a:lnTo>
                  <a:pt x="2388628" y="8041"/>
                </a:lnTo>
                <a:close/>
              </a:path>
              <a:path w="4611370" h="492125">
                <a:moveTo>
                  <a:pt x="1872497" y="8041"/>
                </a:moveTo>
                <a:lnTo>
                  <a:pt x="1741810" y="8041"/>
                </a:lnTo>
                <a:lnTo>
                  <a:pt x="1580318" y="207072"/>
                </a:lnTo>
                <a:lnTo>
                  <a:pt x="1709061" y="207072"/>
                </a:lnTo>
                <a:lnTo>
                  <a:pt x="1872497" y="8041"/>
                </a:lnTo>
                <a:close/>
              </a:path>
              <a:path w="4611370" h="492125">
                <a:moveTo>
                  <a:pt x="2595324" y="8041"/>
                </a:moveTo>
                <a:lnTo>
                  <a:pt x="2433831" y="8041"/>
                </a:lnTo>
                <a:lnTo>
                  <a:pt x="2433831" y="483838"/>
                </a:lnTo>
                <a:lnTo>
                  <a:pt x="2540372" y="483838"/>
                </a:lnTo>
                <a:lnTo>
                  <a:pt x="2540372" y="333058"/>
                </a:lnTo>
                <a:lnTo>
                  <a:pt x="2595324" y="333058"/>
                </a:lnTo>
                <a:lnTo>
                  <a:pt x="2641011" y="327420"/>
                </a:lnTo>
                <a:lnTo>
                  <a:pt x="2681354" y="311415"/>
                </a:lnTo>
                <a:lnTo>
                  <a:pt x="2715031" y="286399"/>
                </a:lnTo>
                <a:lnTo>
                  <a:pt x="2740721" y="253733"/>
                </a:lnTo>
                <a:lnTo>
                  <a:pt x="2749352" y="233207"/>
                </a:lnTo>
                <a:lnTo>
                  <a:pt x="2540372" y="233207"/>
                </a:lnTo>
                <a:lnTo>
                  <a:pt x="2540372" y="108562"/>
                </a:lnTo>
                <a:lnTo>
                  <a:pt x="2749398" y="108562"/>
                </a:lnTo>
                <a:lnTo>
                  <a:pt x="2740721" y="87862"/>
                </a:lnTo>
                <a:lnTo>
                  <a:pt x="2715031" y="55034"/>
                </a:lnTo>
                <a:lnTo>
                  <a:pt x="2681354" y="29858"/>
                </a:lnTo>
                <a:lnTo>
                  <a:pt x="2641011" y="13728"/>
                </a:lnTo>
                <a:lnTo>
                  <a:pt x="2595324" y="8041"/>
                </a:lnTo>
                <a:close/>
              </a:path>
              <a:path w="4611370" h="492125">
                <a:moveTo>
                  <a:pt x="2749398" y="108562"/>
                </a:moveTo>
                <a:lnTo>
                  <a:pt x="2593994" y="108562"/>
                </a:lnTo>
                <a:lnTo>
                  <a:pt x="2620366" y="113305"/>
                </a:lnTo>
                <a:lnTo>
                  <a:pt x="2641151" y="126404"/>
                </a:lnTo>
                <a:lnTo>
                  <a:pt x="2654776" y="146163"/>
                </a:lnTo>
                <a:lnTo>
                  <a:pt x="2659667" y="170884"/>
                </a:lnTo>
                <a:lnTo>
                  <a:pt x="2654776" y="195324"/>
                </a:lnTo>
                <a:lnTo>
                  <a:pt x="2641151" y="215114"/>
                </a:lnTo>
                <a:lnTo>
                  <a:pt x="2620366" y="228370"/>
                </a:lnTo>
                <a:lnTo>
                  <a:pt x="2593994" y="233207"/>
                </a:lnTo>
                <a:lnTo>
                  <a:pt x="2749352" y="233207"/>
                </a:lnTo>
                <a:lnTo>
                  <a:pt x="2757103" y="214775"/>
                </a:lnTo>
                <a:lnTo>
                  <a:pt x="2762858" y="170884"/>
                </a:lnTo>
                <a:lnTo>
                  <a:pt x="2757103" y="126944"/>
                </a:lnTo>
                <a:lnTo>
                  <a:pt x="2749398" y="108562"/>
                </a:lnTo>
                <a:close/>
              </a:path>
              <a:path w="4611370" h="492125">
                <a:moveTo>
                  <a:pt x="3132627" y="8041"/>
                </a:moveTo>
                <a:lnTo>
                  <a:pt x="2831065" y="8041"/>
                </a:lnTo>
                <a:lnTo>
                  <a:pt x="2831065" y="483838"/>
                </a:lnTo>
                <a:lnTo>
                  <a:pt x="3132627" y="483838"/>
                </a:lnTo>
                <a:lnTo>
                  <a:pt x="3132627" y="381978"/>
                </a:lnTo>
                <a:lnTo>
                  <a:pt x="2937617" y="381978"/>
                </a:lnTo>
                <a:lnTo>
                  <a:pt x="2937617" y="296870"/>
                </a:lnTo>
                <a:lnTo>
                  <a:pt x="3092418" y="296870"/>
                </a:lnTo>
                <a:lnTo>
                  <a:pt x="3092418" y="195009"/>
                </a:lnTo>
                <a:lnTo>
                  <a:pt x="2937617" y="195009"/>
                </a:lnTo>
                <a:lnTo>
                  <a:pt x="2937617" y="109902"/>
                </a:lnTo>
                <a:lnTo>
                  <a:pt x="3132627" y="109902"/>
                </a:lnTo>
                <a:lnTo>
                  <a:pt x="3132627" y="8041"/>
                </a:lnTo>
                <a:close/>
              </a:path>
              <a:path w="4611370" h="492125">
                <a:moveTo>
                  <a:pt x="3320464" y="8041"/>
                </a:moveTo>
                <a:lnTo>
                  <a:pt x="3213902" y="8041"/>
                </a:lnTo>
                <a:lnTo>
                  <a:pt x="3213902" y="483838"/>
                </a:lnTo>
                <a:lnTo>
                  <a:pt x="3320464" y="483838"/>
                </a:lnTo>
                <a:lnTo>
                  <a:pt x="3320464" y="295530"/>
                </a:lnTo>
                <a:lnTo>
                  <a:pt x="3618664" y="295530"/>
                </a:lnTo>
                <a:lnTo>
                  <a:pt x="3618664" y="194339"/>
                </a:lnTo>
                <a:lnTo>
                  <a:pt x="3320464" y="194339"/>
                </a:lnTo>
                <a:lnTo>
                  <a:pt x="3320464" y="8041"/>
                </a:lnTo>
                <a:close/>
              </a:path>
              <a:path w="4611370" h="492125">
                <a:moveTo>
                  <a:pt x="3618664" y="295530"/>
                </a:moveTo>
                <a:lnTo>
                  <a:pt x="3512112" y="295530"/>
                </a:lnTo>
                <a:lnTo>
                  <a:pt x="3512112" y="483838"/>
                </a:lnTo>
                <a:lnTo>
                  <a:pt x="3618664" y="483838"/>
                </a:lnTo>
                <a:lnTo>
                  <a:pt x="3618664" y="295530"/>
                </a:lnTo>
                <a:close/>
              </a:path>
              <a:path w="4611370" h="492125">
                <a:moveTo>
                  <a:pt x="3618664" y="8041"/>
                </a:moveTo>
                <a:lnTo>
                  <a:pt x="3512112" y="8041"/>
                </a:lnTo>
                <a:lnTo>
                  <a:pt x="3512112" y="194339"/>
                </a:lnTo>
                <a:lnTo>
                  <a:pt x="3618664" y="194339"/>
                </a:lnTo>
                <a:lnTo>
                  <a:pt x="3618664" y="8041"/>
                </a:lnTo>
                <a:close/>
              </a:path>
              <a:path w="4611370" h="492125">
                <a:moveTo>
                  <a:pt x="3912121" y="109902"/>
                </a:moveTo>
                <a:lnTo>
                  <a:pt x="3804910" y="109902"/>
                </a:lnTo>
                <a:lnTo>
                  <a:pt x="3804910" y="483838"/>
                </a:lnTo>
                <a:lnTo>
                  <a:pt x="3912121" y="483838"/>
                </a:lnTo>
                <a:lnTo>
                  <a:pt x="3912121" y="109902"/>
                </a:lnTo>
                <a:close/>
              </a:path>
              <a:path w="4611370" h="492125">
                <a:moveTo>
                  <a:pt x="4034756" y="8041"/>
                </a:moveTo>
                <a:lnTo>
                  <a:pt x="3683605" y="8041"/>
                </a:lnTo>
                <a:lnTo>
                  <a:pt x="3683605" y="109902"/>
                </a:lnTo>
                <a:lnTo>
                  <a:pt x="4034756" y="109902"/>
                </a:lnTo>
                <a:lnTo>
                  <a:pt x="4034756" y="8041"/>
                </a:lnTo>
                <a:close/>
              </a:path>
              <a:path w="4611370" h="492125">
                <a:moveTo>
                  <a:pt x="4611325" y="8041"/>
                </a:moveTo>
                <a:lnTo>
                  <a:pt x="4504763" y="8041"/>
                </a:lnTo>
                <a:lnTo>
                  <a:pt x="4504763" y="483838"/>
                </a:lnTo>
                <a:lnTo>
                  <a:pt x="4611325" y="483838"/>
                </a:lnTo>
                <a:lnTo>
                  <a:pt x="4611325" y="8041"/>
                </a:lnTo>
                <a:close/>
              </a:path>
              <a:path w="4611370" h="492125">
                <a:moveTo>
                  <a:pt x="4207233" y="8041"/>
                </a:moveTo>
                <a:lnTo>
                  <a:pt x="4100000" y="8041"/>
                </a:lnTo>
                <a:lnTo>
                  <a:pt x="4100000" y="483838"/>
                </a:lnTo>
                <a:lnTo>
                  <a:pt x="4283618" y="483838"/>
                </a:lnTo>
                <a:lnTo>
                  <a:pt x="4336323" y="476295"/>
                </a:lnTo>
                <a:lnTo>
                  <a:pt x="4381179" y="455017"/>
                </a:lnTo>
                <a:lnTo>
                  <a:pt x="4415967" y="422030"/>
                </a:lnTo>
                <a:lnTo>
                  <a:pt x="4435321" y="385328"/>
                </a:lnTo>
                <a:lnTo>
                  <a:pt x="4207233" y="385328"/>
                </a:lnTo>
                <a:lnTo>
                  <a:pt x="4207233" y="272745"/>
                </a:lnTo>
                <a:lnTo>
                  <a:pt x="4435597" y="272745"/>
                </a:lnTo>
                <a:lnTo>
                  <a:pt x="4415967" y="235464"/>
                </a:lnTo>
                <a:lnTo>
                  <a:pt x="4381179" y="202670"/>
                </a:lnTo>
                <a:lnTo>
                  <a:pt x="4336323" y="181649"/>
                </a:lnTo>
                <a:lnTo>
                  <a:pt x="4283618" y="174235"/>
                </a:lnTo>
                <a:lnTo>
                  <a:pt x="4207233" y="174235"/>
                </a:lnTo>
                <a:lnTo>
                  <a:pt x="4207233" y="8041"/>
                </a:lnTo>
                <a:close/>
              </a:path>
              <a:path w="4611370" h="492125">
                <a:moveTo>
                  <a:pt x="4435597" y="272745"/>
                </a:moveTo>
                <a:lnTo>
                  <a:pt x="4282288" y="272745"/>
                </a:lnTo>
                <a:lnTo>
                  <a:pt x="4306411" y="276358"/>
                </a:lnTo>
                <a:lnTo>
                  <a:pt x="4325507" y="287070"/>
                </a:lnTo>
                <a:lnTo>
                  <a:pt x="4338068" y="304692"/>
                </a:lnTo>
                <a:lnTo>
                  <a:pt x="4342590" y="329037"/>
                </a:lnTo>
                <a:lnTo>
                  <a:pt x="4338068" y="353947"/>
                </a:lnTo>
                <a:lnTo>
                  <a:pt x="4325507" y="371507"/>
                </a:lnTo>
                <a:lnTo>
                  <a:pt x="4306411" y="381904"/>
                </a:lnTo>
                <a:lnTo>
                  <a:pt x="4282288" y="385328"/>
                </a:lnTo>
                <a:lnTo>
                  <a:pt x="4435321" y="385328"/>
                </a:lnTo>
                <a:lnTo>
                  <a:pt x="4438468" y="379361"/>
                </a:lnTo>
                <a:lnTo>
                  <a:pt x="4446461" y="329037"/>
                </a:lnTo>
                <a:lnTo>
                  <a:pt x="4438468" y="278198"/>
                </a:lnTo>
                <a:lnTo>
                  <a:pt x="4435597" y="27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944" y="2325796"/>
            <a:ext cx="4969510" cy="394335"/>
          </a:xfrm>
          <a:custGeom>
            <a:avLst/>
            <a:gdLst/>
            <a:ahLst/>
            <a:cxnLst/>
            <a:rect l="l" t="t" r="r" b="b"/>
            <a:pathLst>
              <a:path w="4969510" h="394335">
                <a:moveTo>
                  <a:pt x="105965" y="5027"/>
                </a:moveTo>
                <a:lnTo>
                  <a:pt x="35182" y="5027"/>
                </a:lnTo>
                <a:lnTo>
                  <a:pt x="0" y="50680"/>
                </a:lnTo>
                <a:lnTo>
                  <a:pt x="59893" y="50680"/>
                </a:lnTo>
                <a:lnTo>
                  <a:pt x="59893" y="302399"/>
                </a:lnTo>
                <a:lnTo>
                  <a:pt x="105965" y="302399"/>
                </a:lnTo>
                <a:lnTo>
                  <a:pt x="105965" y="5027"/>
                </a:lnTo>
                <a:close/>
              </a:path>
              <a:path w="4969510" h="394335">
                <a:moveTo>
                  <a:pt x="197984" y="232873"/>
                </a:moveTo>
                <a:lnTo>
                  <a:pt x="184051" y="235798"/>
                </a:lnTo>
                <a:lnTo>
                  <a:pt x="172592" y="243710"/>
                </a:lnTo>
                <a:lnTo>
                  <a:pt x="164824" y="255313"/>
                </a:lnTo>
                <a:lnTo>
                  <a:pt x="161964" y="269311"/>
                </a:lnTo>
                <a:lnTo>
                  <a:pt x="164824" y="283486"/>
                </a:lnTo>
                <a:lnTo>
                  <a:pt x="172592" y="295070"/>
                </a:lnTo>
                <a:lnTo>
                  <a:pt x="184051" y="302883"/>
                </a:lnTo>
                <a:lnTo>
                  <a:pt x="197984" y="305750"/>
                </a:lnTo>
                <a:lnTo>
                  <a:pt x="212159" y="302883"/>
                </a:lnTo>
                <a:lnTo>
                  <a:pt x="223742" y="295070"/>
                </a:lnTo>
                <a:lnTo>
                  <a:pt x="231556" y="283486"/>
                </a:lnTo>
                <a:lnTo>
                  <a:pt x="234423" y="269311"/>
                </a:lnTo>
                <a:lnTo>
                  <a:pt x="231556" y="255313"/>
                </a:lnTo>
                <a:lnTo>
                  <a:pt x="223742" y="243710"/>
                </a:lnTo>
                <a:lnTo>
                  <a:pt x="212159" y="235798"/>
                </a:lnTo>
                <a:lnTo>
                  <a:pt x="197984" y="232873"/>
                </a:lnTo>
                <a:close/>
              </a:path>
              <a:path w="4969510" h="394335">
                <a:moveTo>
                  <a:pt x="523419" y="0"/>
                </a:moveTo>
                <a:lnTo>
                  <a:pt x="474623" y="7743"/>
                </a:lnTo>
                <a:lnTo>
                  <a:pt x="432401" y="29379"/>
                </a:lnTo>
                <a:lnTo>
                  <a:pt x="399206" y="62514"/>
                </a:lnTo>
                <a:lnTo>
                  <a:pt x="377490" y="104756"/>
                </a:lnTo>
                <a:lnTo>
                  <a:pt x="369707" y="153713"/>
                </a:lnTo>
                <a:lnTo>
                  <a:pt x="377490" y="202670"/>
                </a:lnTo>
                <a:lnTo>
                  <a:pt x="399206" y="244912"/>
                </a:lnTo>
                <a:lnTo>
                  <a:pt x="432401" y="278046"/>
                </a:lnTo>
                <a:lnTo>
                  <a:pt x="474623" y="299682"/>
                </a:lnTo>
                <a:lnTo>
                  <a:pt x="523419" y="307425"/>
                </a:lnTo>
                <a:lnTo>
                  <a:pt x="572054" y="299682"/>
                </a:lnTo>
                <a:lnTo>
                  <a:pt x="614256" y="278046"/>
                </a:lnTo>
                <a:lnTo>
                  <a:pt x="632271" y="260097"/>
                </a:lnTo>
                <a:lnTo>
                  <a:pt x="523419" y="260097"/>
                </a:lnTo>
                <a:lnTo>
                  <a:pt x="482210" y="251779"/>
                </a:lnTo>
                <a:lnTo>
                  <a:pt x="449128" y="229051"/>
                </a:lnTo>
                <a:lnTo>
                  <a:pt x="427120" y="195250"/>
                </a:lnTo>
                <a:lnTo>
                  <a:pt x="419129" y="153713"/>
                </a:lnTo>
                <a:lnTo>
                  <a:pt x="427120" y="112176"/>
                </a:lnTo>
                <a:lnTo>
                  <a:pt x="449128" y="78375"/>
                </a:lnTo>
                <a:lnTo>
                  <a:pt x="482210" y="55647"/>
                </a:lnTo>
                <a:lnTo>
                  <a:pt x="523419" y="47329"/>
                </a:lnTo>
                <a:lnTo>
                  <a:pt x="632272" y="47329"/>
                </a:lnTo>
                <a:lnTo>
                  <a:pt x="614256" y="29379"/>
                </a:lnTo>
                <a:lnTo>
                  <a:pt x="572054" y="7743"/>
                </a:lnTo>
                <a:lnTo>
                  <a:pt x="523419" y="0"/>
                </a:lnTo>
                <a:close/>
              </a:path>
              <a:path w="4969510" h="394335">
                <a:moveTo>
                  <a:pt x="632272" y="47329"/>
                </a:moveTo>
                <a:lnTo>
                  <a:pt x="523419" y="47329"/>
                </a:lnTo>
                <a:lnTo>
                  <a:pt x="564387" y="55647"/>
                </a:lnTo>
                <a:lnTo>
                  <a:pt x="597344" y="78375"/>
                </a:lnTo>
                <a:lnTo>
                  <a:pt x="619306" y="112176"/>
                </a:lnTo>
                <a:lnTo>
                  <a:pt x="627290" y="153713"/>
                </a:lnTo>
                <a:lnTo>
                  <a:pt x="619306" y="195250"/>
                </a:lnTo>
                <a:lnTo>
                  <a:pt x="597344" y="229051"/>
                </a:lnTo>
                <a:lnTo>
                  <a:pt x="564387" y="251779"/>
                </a:lnTo>
                <a:lnTo>
                  <a:pt x="523419" y="260097"/>
                </a:lnTo>
                <a:lnTo>
                  <a:pt x="632271" y="260097"/>
                </a:lnTo>
                <a:lnTo>
                  <a:pt x="647512" y="244912"/>
                </a:lnTo>
                <a:lnTo>
                  <a:pt x="669308" y="202670"/>
                </a:lnTo>
                <a:lnTo>
                  <a:pt x="677132" y="153713"/>
                </a:lnTo>
                <a:lnTo>
                  <a:pt x="669308" y="104756"/>
                </a:lnTo>
                <a:lnTo>
                  <a:pt x="647512" y="62514"/>
                </a:lnTo>
                <a:lnTo>
                  <a:pt x="632272" y="47329"/>
                </a:lnTo>
                <a:close/>
              </a:path>
              <a:path w="4969510" h="394335">
                <a:moveTo>
                  <a:pt x="820953" y="88793"/>
                </a:moveTo>
                <a:lnTo>
                  <a:pt x="777171" y="97091"/>
                </a:lnTo>
                <a:lnTo>
                  <a:pt x="742107" y="119996"/>
                </a:lnTo>
                <a:lnTo>
                  <a:pt x="718822" y="154524"/>
                </a:lnTo>
                <a:lnTo>
                  <a:pt x="710380" y="197690"/>
                </a:lnTo>
                <a:lnTo>
                  <a:pt x="718822" y="240857"/>
                </a:lnTo>
                <a:lnTo>
                  <a:pt x="742107" y="275384"/>
                </a:lnTo>
                <a:lnTo>
                  <a:pt x="777171" y="298289"/>
                </a:lnTo>
                <a:lnTo>
                  <a:pt x="820953" y="306588"/>
                </a:lnTo>
                <a:lnTo>
                  <a:pt x="851868" y="302445"/>
                </a:lnTo>
                <a:lnTo>
                  <a:pt x="879171" y="290724"/>
                </a:lnTo>
                <a:lnTo>
                  <a:pt x="901762" y="272485"/>
                </a:lnTo>
                <a:lnTo>
                  <a:pt x="907865" y="263866"/>
                </a:lnTo>
                <a:lnTo>
                  <a:pt x="820953" y="263866"/>
                </a:lnTo>
                <a:lnTo>
                  <a:pt x="795279" y="258768"/>
                </a:lnTo>
                <a:lnTo>
                  <a:pt x="775142" y="244757"/>
                </a:lnTo>
                <a:lnTo>
                  <a:pt x="761995" y="223756"/>
                </a:lnTo>
                <a:lnTo>
                  <a:pt x="757290" y="197690"/>
                </a:lnTo>
                <a:lnTo>
                  <a:pt x="761995" y="171624"/>
                </a:lnTo>
                <a:lnTo>
                  <a:pt x="775142" y="150623"/>
                </a:lnTo>
                <a:lnTo>
                  <a:pt x="795279" y="136612"/>
                </a:lnTo>
                <a:lnTo>
                  <a:pt x="820953" y="131514"/>
                </a:lnTo>
                <a:lnTo>
                  <a:pt x="907864" y="131514"/>
                </a:lnTo>
                <a:lnTo>
                  <a:pt x="901762" y="122895"/>
                </a:lnTo>
                <a:lnTo>
                  <a:pt x="879171" y="104656"/>
                </a:lnTo>
                <a:lnTo>
                  <a:pt x="851868" y="92935"/>
                </a:lnTo>
                <a:lnTo>
                  <a:pt x="820953" y="88793"/>
                </a:lnTo>
                <a:close/>
              </a:path>
              <a:path w="4969510" h="394335">
                <a:moveTo>
                  <a:pt x="878333" y="227009"/>
                </a:moveTo>
                <a:lnTo>
                  <a:pt x="868896" y="241779"/>
                </a:lnTo>
                <a:lnTo>
                  <a:pt x="855925" y="253448"/>
                </a:lnTo>
                <a:lnTo>
                  <a:pt x="839813" y="261111"/>
                </a:lnTo>
                <a:lnTo>
                  <a:pt x="820953" y="263866"/>
                </a:lnTo>
                <a:lnTo>
                  <a:pt x="907865" y="263866"/>
                </a:lnTo>
                <a:lnTo>
                  <a:pt x="918541" y="248788"/>
                </a:lnTo>
                <a:lnTo>
                  <a:pt x="878333" y="227009"/>
                </a:lnTo>
                <a:close/>
              </a:path>
              <a:path w="4969510" h="394335">
                <a:moveTo>
                  <a:pt x="907864" y="131514"/>
                </a:moveTo>
                <a:lnTo>
                  <a:pt x="820953" y="131514"/>
                </a:lnTo>
                <a:lnTo>
                  <a:pt x="839813" y="134269"/>
                </a:lnTo>
                <a:lnTo>
                  <a:pt x="855925" y="141933"/>
                </a:lnTo>
                <a:lnTo>
                  <a:pt x="868896" y="153601"/>
                </a:lnTo>
                <a:lnTo>
                  <a:pt x="878333" y="168371"/>
                </a:lnTo>
                <a:lnTo>
                  <a:pt x="918541" y="146592"/>
                </a:lnTo>
                <a:lnTo>
                  <a:pt x="907864" y="131514"/>
                </a:lnTo>
                <a:close/>
              </a:path>
              <a:path w="4969510" h="394335">
                <a:moveTo>
                  <a:pt x="1006716" y="92982"/>
                </a:moveTo>
                <a:lnTo>
                  <a:pt x="960645" y="92982"/>
                </a:lnTo>
                <a:lnTo>
                  <a:pt x="960645" y="302399"/>
                </a:lnTo>
                <a:lnTo>
                  <a:pt x="1006716" y="302399"/>
                </a:lnTo>
                <a:lnTo>
                  <a:pt x="1006716" y="216957"/>
                </a:lnTo>
                <a:lnTo>
                  <a:pt x="1153724" y="216957"/>
                </a:lnTo>
                <a:lnTo>
                  <a:pt x="1153724" y="175911"/>
                </a:lnTo>
                <a:lnTo>
                  <a:pt x="1006716" y="175911"/>
                </a:lnTo>
                <a:lnTo>
                  <a:pt x="1006716" y="92982"/>
                </a:lnTo>
                <a:close/>
              </a:path>
              <a:path w="4969510" h="394335">
                <a:moveTo>
                  <a:pt x="1153724" y="216957"/>
                </a:moveTo>
                <a:lnTo>
                  <a:pt x="1107652" y="216957"/>
                </a:lnTo>
                <a:lnTo>
                  <a:pt x="1107652" y="302399"/>
                </a:lnTo>
                <a:lnTo>
                  <a:pt x="1153724" y="302399"/>
                </a:lnTo>
                <a:lnTo>
                  <a:pt x="1153724" y="216957"/>
                </a:lnTo>
                <a:close/>
              </a:path>
              <a:path w="4969510" h="394335">
                <a:moveTo>
                  <a:pt x="1153724" y="92982"/>
                </a:moveTo>
                <a:lnTo>
                  <a:pt x="1107652" y="92982"/>
                </a:lnTo>
                <a:lnTo>
                  <a:pt x="1107652" y="175911"/>
                </a:lnTo>
                <a:lnTo>
                  <a:pt x="1153724" y="175911"/>
                </a:lnTo>
                <a:lnTo>
                  <a:pt x="1153724" y="92982"/>
                </a:lnTo>
                <a:close/>
              </a:path>
              <a:path w="4969510" h="394335">
                <a:moveTo>
                  <a:pt x="1310525" y="88793"/>
                </a:moveTo>
                <a:lnTo>
                  <a:pt x="1267228" y="97267"/>
                </a:lnTo>
                <a:lnTo>
                  <a:pt x="1232412" y="120467"/>
                </a:lnTo>
                <a:lnTo>
                  <a:pt x="1209219" y="155054"/>
                </a:lnTo>
                <a:lnTo>
                  <a:pt x="1200790" y="197690"/>
                </a:lnTo>
                <a:lnTo>
                  <a:pt x="1209219" y="240326"/>
                </a:lnTo>
                <a:lnTo>
                  <a:pt x="1232412" y="274913"/>
                </a:lnTo>
                <a:lnTo>
                  <a:pt x="1267228" y="298113"/>
                </a:lnTo>
                <a:lnTo>
                  <a:pt x="1310525" y="306588"/>
                </a:lnTo>
                <a:lnTo>
                  <a:pt x="1353822" y="298113"/>
                </a:lnTo>
                <a:lnTo>
                  <a:pt x="1388638" y="274913"/>
                </a:lnTo>
                <a:lnTo>
                  <a:pt x="1396046" y="263866"/>
                </a:lnTo>
                <a:lnTo>
                  <a:pt x="1310525" y="263866"/>
                </a:lnTo>
                <a:lnTo>
                  <a:pt x="1284917" y="258768"/>
                </a:lnTo>
                <a:lnTo>
                  <a:pt x="1264924" y="244757"/>
                </a:lnTo>
                <a:lnTo>
                  <a:pt x="1251921" y="223756"/>
                </a:lnTo>
                <a:lnTo>
                  <a:pt x="1247281" y="197690"/>
                </a:lnTo>
                <a:lnTo>
                  <a:pt x="1251921" y="171624"/>
                </a:lnTo>
                <a:lnTo>
                  <a:pt x="1264924" y="150623"/>
                </a:lnTo>
                <a:lnTo>
                  <a:pt x="1284917" y="136612"/>
                </a:lnTo>
                <a:lnTo>
                  <a:pt x="1310525" y="131514"/>
                </a:lnTo>
                <a:lnTo>
                  <a:pt x="1396045" y="131514"/>
                </a:lnTo>
                <a:lnTo>
                  <a:pt x="1388638" y="120467"/>
                </a:lnTo>
                <a:lnTo>
                  <a:pt x="1353822" y="97267"/>
                </a:lnTo>
                <a:lnTo>
                  <a:pt x="1310525" y="88793"/>
                </a:lnTo>
                <a:close/>
              </a:path>
              <a:path w="4969510" h="394335">
                <a:moveTo>
                  <a:pt x="1396045" y="131514"/>
                </a:moveTo>
                <a:lnTo>
                  <a:pt x="1310525" y="131514"/>
                </a:lnTo>
                <a:lnTo>
                  <a:pt x="1335891" y="136612"/>
                </a:lnTo>
                <a:lnTo>
                  <a:pt x="1355759" y="150623"/>
                </a:lnTo>
                <a:lnTo>
                  <a:pt x="1368717" y="171624"/>
                </a:lnTo>
                <a:lnTo>
                  <a:pt x="1373350" y="197690"/>
                </a:lnTo>
                <a:lnTo>
                  <a:pt x="1368717" y="223756"/>
                </a:lnTo>
                <a:lnTo>
                  <a:pt x="1355759" y="244757"/>
                </a:lnTo>
                <a:lnTo>
                  <a:pt x="1335891" y="258768"/>
                </a:lnTo>
                <a:lnTo>
                  <a:pt x="1310525" y="263866"/>
                </a:lnTo>
                <a:lnTo>
                  <a:pt x="1396046" y="263866"/>
                </a:lnTo>
                <a:lnTo>
                  <a:pt x="1411831" y="240326"/>
                </a:lnTo>
                <a:lnTo>
                  <a:pt x="1420260" y="197690"/>
                </a:lnTo>
                <a:lnTo>
                  <a:pt x="1411831" y="155054"/>
                </a:lnTo>
                <a:lnTo>
                  <a:pt x="1396045" y="131514"/>
                </a:lnTo>
                <a:close/>
              </a:path>
              <a:path w="4969510" h="394335">
                <a:moveTo>
                  <a:pt x="1562099" y="92982"/>
                </a:moveTo>
                <a:lnTo>
                  <a:pt x="1466604" y="92982"/>
                </a:lnTo>
                <a:lnTo>
                  <a:pt x="1466604" y="302399"/>
                </a:lnTo>
                <a:lnTo>
                  <a:pt x="1574245" y="302399"/>
                </a:lnTo>
                <a:lnTo>
                  <a:pt x="1609060" y="297190"/>
                </a:lnTo>
                <a:lnTo>
                  <a:pt x="1632568" y="283342"/>
                </a:lnTo>
                <a:lnTo>
                  <a:pt x="1645866" y="263526"/>
                </a:lnTo>
                <a:lnTo>
                  <a:pt x="1512676" y="263447"/>
                </a:lnTo>
                <a:lnTo>
                  <a:pt x="1512676" y="211093"/>
                </a:lnTo>
                <a:lnTo>
                  <a:pt x="1641585" y="211093"/>
                </a:lnTo>
                <a:lnTo>
                  <a:pt x="1632561" y="200184"/>
                </a:lnTo>
                <a:lnTo>
                  <a:pt x="1619479" y="190989"/>
                </a:lnTo>
                <a:lnTo>
                  <a:pt x="1627110" y="182501"/>
                </a:lnTo>
                <a:lnTo>
                  <a:pt x="1629983" y="177586"/>
                </a:lnTo>
                <a:lnTo>
                  <a:pt x="1512676" y="177586"/>
                </a:lnTo>
                <a:lnTo>
                  <a:pt x="1512676" y="130258"/>
                </a:lnTo>
                <a:lnTo>
                  <a:pt x="1632174" y="130258"/>
                </a:lnTo>
                <a:lnTo>
                  <a:pt x="1632070" y="129735"/>
                </a:lnTo>
                <a:lnTo>
                  <a:pt x="1618222" y="110678"/>
                </a:lnTo>
                <a:lnTo>
                  <a:pt x="1594951" y="97746"/>
                </a:lnTo>
                <a:lnTo>
                  <a:pt x="1562099" y="92982"/>
                </a:lnTo>
                <a:close/>
              </a:path>
              <a:path w="4969510" h="394335">
                <a:moveTo>
                  <a:pt x="1641585" y="211093"/>
                </a:moveTo>
                <a:lnTo>
                  <a:pt x="1573826" y="211093"/>
                </a:lnTo>
                <a:lnTo>
                  <a:pt x="1585959" y="212801"/>
                </a:lnTo>
                <a:lnTo>
                  <a:pt x="1595501" y="217847"/>
                </a:lnTo>
                <a:lnTo>
                  <a:pt x="1601744" y="226112"/>
                </a:lnTo>
                <a:lnTo>
                  <a:pt x="1603982" y="237480"/>
                </a:lnTo>
                <a:lnTo>
                  <a:pt x="1601744" y="248605"/>
                </a:lnTo>
                <a:lnTo>
                  <a:pt x="1595501" y="256746"/>
                </a:lnTo>
                <a:lnTo>
                  <a:pt x="1585959" y="261746"/>
                </a:lnTo>
                <a:lnTo>
                  <a:pt x="1573826" y="263447"/>
                </a:lnTo>
                <a:lnTo>
                  <a:pt x="1645880" y="263447"/>
                </a:lnTo>
                <a:lnTo>
                  <a:pt x="1650054" y="240412"/>
                </a:lnTo>
                <a:lnTo>
                  <a:pt x="1648045" y="225327"/>
                </a:lnTo>
                <a:lnTo>
                  <a:pt x="1642148" y="211774"/>
                </a:lnTo>
                <a:lnTo>
                  <a:pt x="1641585" y="211093"/>
                </a:lnTo>
                <a:close/>
              </a:path>
              <a:path w="4969510" h="394335">
                <a:moveTo>
                  <a:pt x="1632174" y="130258"/>
                </a:moveTo>
                <a:lnTo>
                  <a:pt x="1563774" y="130258"/>
                </a:lnTo>
                <a:lnTo>
                  <a:pt x="1573440" y="131449"/>
                </a:lnTo>
                <a:lnTo>
                  <a:pt x="1582046" y="135389"/>
                </a:lnTo>
                <a:lnTo>
                  <a:pt x="1588217" y="142627"/>
                </a:lnTo>
                <a:lnTo>
                  <a:pt x="1590579" y="153713"/>
                </a:lnTo>
                <a:lnTo>
                  <a:pt x="1588217" y="165041"/>
                </a:lnTo>
                <a:lnTo>
                  <a:pt x="1582046" y="172403"/>
                </a:lnTo>
                <a:lnTo>
                  <a:pt x="1573440" y="176389"/>
                </a:lnTo>
                <a:lnTo>
                  <a:pt x="1563774" y="177586"/>
                </a:lnTo>
                <a:lnTo>
                  <a:pt x="1629983" y="177586"/>
                </a:lnTo>
                <a:lnTo>
                  <a:pt x="1632463" y="173345"/>
                </a:lnTo>
                <a:lnTo>
                  <a:pt x="1635617" y="163483"/>
                </a:lnTo>
                <a:lnTo>
                  <a:pt x="1636651" y="152875"/>
                </a:lnTo>
                <a:lnTo>
                  <a:pt x="1632174" y="130258"/>
                </a:lnTo>
                <a:close/>
              </a:path>
              <a:path w="4969510" h="394335">
                <a:moveTo>
                  <a:pt x="1742952" y="92982"/>
                </a:moveTo>
                <a:lnTo>
                  <a:pt x="1696880" y="92982"/>
                </a:lnTo>
                <a:lnTo>
                  <a:pt x="1696880" y="302399"/>
                </a:lnTo>
                <a:lnTo>
                  <a:pt x="1742952" y="302399"/>
                </a:lnTo>
                <a:lnTo>
                  <a:pt x="1742952" y="216957"/>
                </a:lnTo>
                <a:lnTo>
                  <a:pt x="1889963" y="216957"/>
                </a:lnTo>
                <a:lnTo>
                  <a:pt x="1889963" y="175911"/>
                </a:lnTo>
                <a:lnTo>
                  <a:pt x="1742952" y="175911"/>
                </a:lnTo>
                <a:lnTo>
                  <a:pt x="1742952" y="92982"/>
                </a:lnTo>
                <a:close/>
              </a:path>
              <a:path w="4969510" h="394335">
                <a:moveTo>
                  <a:pt x="1889963" y="216957"/>
                </a:moveTo>
                <a:lnTo>
                  <a:pt x="1843891" y="216957"/>
                </a:lnTo>
                <a:lnTo>
                  <a:pt x="1843891" y="302399"/>
                </a:lnTo>
                <a:lnTo>
                  <a:pt x="1889963" y="302399"/>
                </a:lnTo>
                <a:lnTo>
                  <a:pt x="1889963" y="216957"/>
                </a:lnTo>
                <a:close/>
              </a:path>
              <a:path w="4969510" h="394335">
                <a:moveTo>
                  <a:pt x="1889963" y="92982"/>
                </a:moveTo>
                <a:lnTo>
                  <a:pt x="1843891" y="92982"/>
                </a:lnTo>
                <a:lnTo>
                  <a:pt x="1843891" y="175911"/>
                </a:lnTo>
                <a:lnTo>
                  <a:pt x="1889963" y="175911"/>
                </a:lnTo>
                <a:lnTo>
                  <a:pt x="1889963" y="92982"/>
                </a:lnTo>
                <a:close/>
              </a:path>
              <a:path w="4969510" h="394335">
                <a:moveTo>
                  <a:pt x="2195870" y="92982"/>
                </a:moveTo>
                <a:lnTo>
                  <a:pt x="2149798" y="92982"/>
                </a:lnTo>
                <a:lnTo>
                  <a:pt x="2149798" y="302399"/>
                </a:lnTo>
                <a:lnTo>
                  <a:pt x="2195870" y="302399"/>
                </a:lnTo>
                <a:lnTo>
                  <a:pt x="2195870" y="92982"/>
                </a:lnTo>
                <a:close/>
              </a:path>
              <a:path w="4969510" h="394335">
                <a:moveTo>
                  <a:pt x="1998179" y="92982"/>
                </a:moveTo>
                <a:lnTo>
                  <a:pt x="1952108" y="92982"/>
                </a:lnTo>
                <a:lnTo>
                  <a:pt x="1952108" y="302399"/>
                </a:lnTo>
                <a:lnTo>
                  <a:pt x="2042157" y="302399"/>
                </a:lnTo>
                <a:lnTo>
                  <a:pt x="2077346" y="295875"/>
                </a:lnTo>
                <a:lnTo>
                  <a:pt x="2101265" y="279101"/>
                </a:lnTo>
                <a:lnTo>
                  <a:pt x="2111617" y="261772"/>
                </a:lnTo>
                <a:lnTo>
                  <a:pt x="1998179" y="261772"/>
                </a:lnTo>
                <a:lnTo>
                  <a:pt x="1998179" y="202716"/>
                </a:lnTo>
                <a:lnTo>
                  <a:pt x="2112173" y="202716"/>
                </a:lnTo>
                <a:lnTo>
                  <a:pt x="2101422" y="184916"/>
                </a:lnTo>
                <a:lnTo>
                  <a:pt x="2077523" y="168477"/>
                </a:lnTo>
                <a:lnTo>
                  <a:pt x="2042157" y="162090"/>
                </a:lnTo>
                <a:lnTo>
                  <a:pt x="1998179" y="162090"/>
                </a:lnTo>
                <a:lnTo>
                  <a:pt x="1998179" y="92982"/>
                </a:lnTo>
                <a:close/>
              </a:path>
              <a:path w="4969510" h="394335">
                <a:moveTo>
                  <a:pt x="2112173" y="202716"/>
                </a:moveTo>
                <a:lnTo>
                  <a:pt x="2038388" y="202716"/>
                </a:lnTo>
                <a:lnTo>
                  <a:pt x="2053800" y="204588"/>
                </a:lnTo>
                <a:lnTo>
                  <a:pt x="2065246" y="210151"/>
                </a:lnTo>
                <a:lnTo>
                  <a:pt x="2072372" y="219326"/>
                </a:lnTo>
                <a:lnTo>
                  <a:pt x="2074826" y="232035"/>
                </a:lnTo>
                <a:lnTo>
                  <a:pt x="2072372" y="244633"/>
                </a:lnTo>
                <a:lnTo>
                  <a:pt x="2065246" y="253971"/>
                </a:lnTo>
                <a:lnTo>
                  <a:pt x="2053800" y="259776"/>
                </a:lnTo>
                <a:lnTo>
                  <a:pt x="2038388" y="261772"/>
                </a:lnTo>
                <a:lnTo>
                  <a:pt x="2111617" y="261772"/>
                </a:lnTo>
                <a:lnTo>
                  <a:pt x="2114897" y="256281"/>
                </a:lnTo>
                <a:lnTo>
                  <a:pt x="2119223" y="231616"/>
                </a:lnTo>
                <a:lnTo>
                  <a:pt x="2114956" y="207324"/>
                </a:lnTo>
                <a:lnTo>
                  <a:pt x="2112173" y="202716"/>
                </a:lnTo>
                <a:close/>
              </a:path>
              <a:path w="4969510" h="394335">
                <a:moveTo>
                  <a:pt x="2352713" y="88793"/>
                </a:moveTo>
                <a:lnTo>
                  <a:pt x="2308775" y="97150"/>
                </a:lnTo>
                <a:lnTo>
                  <a:pt x="2274182" y="120153"/>
                </a:lnTo>
                <a:lnTo>
                  <a:pt x="2251525" y="154701"/>
                </a:lnTo>
                <a:lnTo>
                  <a:pt x="2243397" y="197690"/>
                </a:lnTo>
                <a:lnTo>
                  <a:pt x="2251525" y="241563"/>
                </a:lnTo>
                <a:lnTo>
                  <a:pt x="2274182" y="276013"/>
                </a:lnTo>
                <a:lnTo>
                  <a:pt x="2308775" y="298525"/>
                </a:lnTo>
                <a:lnTo>
                  <a:pt x="2352713" y="306588"/>
                </a:lnTo>
                <a:lnTo>
                  <a:pt x="2383537" y="303178"/>
                </a:lnTo>
                <a:lnTo>
                  <a:pt x="2409884" y="293447"/>
                </a:lnTo>
                <a:lnTo>
                  <a:pt x="2431520" y="278139"/>
                </a:lnTo>
                <a:lnTo>
                  <a:pt x="2442654" y="264704"/>
                </a:lnTo>
                <a:lnTo>
                  <a:pt x="2353132" y="264704"/>
                </a:lnTo>
                <a:lnTo>
                  <a:pt x="2328683" y="260633"/>
                </a:lnTo>
                <a:lnTo>
                  <a:pt x="2308631" y="249102"/>
                </a:lnTo>
                <a:lnTo>
                  <a:pt x="2294704" y="231132"/>
                </a:lnTo>
                <a:lnTo>
                  <a:pt x="2288631" y="207742"/>
                </a:lnTo>
                <a:lnTo>
                  <a:pt x="2453234" y="207742"/>
                </a:lnTo>
                <a:lnTo>
                  <a:pt x="2453653" y="201041"/>
                </a:lnTo>
                <a:lnTo>
                  <a:pt x="2453653" y="192664"/>
                </a:lnTo>
                <a:lnTo>
                  <a:pt x="2450330" y="174236"/>
                </a:lnTo>
                <a:lnTo>
                  <a:pt x="2290726" y="174236"/>
                </a:lnTo>
                <a:lnTo>
                  <a:pt x="2299030" y="153896"/>
                </a:lnTo>
                <a:lnTo>
                  <a:pt x="2313186" y="139368"/>
                </a:lnTo>
                <a:lnTo>
                  <a:pt x="2331189" y="130651"/>
                </a:lnTo>
                <a:lnTo>
                  <a:pt x="2351038" y="127745"/>
                </a:lnTo>
                <a:lnTo>
                  <a:pt x="2432014" y="127745"/>
                </a:lnTo>
                <a:lnTo>
                  <a:pt x="2423758" y="115441"/>
                </a:lnTo>
                <a:lnTo>
                  <a:pt x="2391632" y="95540"/>
                </a:lnTo>
                <a:lnTo>
                  <a:pt x="2352713" y="88793"/>
                </a:lnTo>
                <a:close/>
              </a:path>
              <a:path w="4969510" h="394335">
                <a:moveTo>
                  <a:pt x="2413026" y="232873"/>
                </a:moveTo>
                <a:lnTo>
                  <a:pt x="2403196" y="245621"/>
                </a:lnTo>
                <a:lnTo>
                  <a:pt x="2389990" y="255699"/>
                </a:lnTo>
                <a:lnTo>
                  <a:pt x="2373328" y="262322"/>
                </a:lnTo>
                <a:lnTo>
                  <a:pt x="2353132" y="264704"/>
                </a:lnTo>
                <a:lnTo>
                  <a:pt x="2442654" y="264704"/>
                </a:lnTo>
                <a:lnTo>
                  <a:pt x="2448208" y="258003"/>
                </a:lnTo>
                <a:lnTo>
                  <a:pt x="2413026" y="232873"/>
                </a:lnTo>
                <a:close/>
              </a:path>
              <a:path w="4969510" h="394335">
                <a:moveTo>
                  <a:pt x="2432014" y="127745"/>
                </a:moveTo>
                <a:lnTo>
                  <a:pt x="2351038" y="127745"/>
                </a:lnTo>
                <a:lnTo>
                  <a:pt x="2370409" y="130769"/>
                </a:lnTo>
                <a:lnTo>
                  <a:pt x="2387267" y="139682"/>
                </a:lnTo>
                <a:lnTo>
                  <a:pt x="2400042" y="154250"/>
                </a:lnTo>
                <a:lnTo>
                  <a:pt x="2407162" y="174236"/>
                </a:lnTo>
                <a:lnTo>
                  <a:pt x="2450330" y="174236"/>
                </a:lnTo>
                <a:lnTo>
                  <a:pt x="2445597" y="147986"/>
                </a:lnTo>
                <a:lnTo>
                  <a:pt x="2432014" y="127745"/>
                </a:lnTo>
                <a:close/>
              </a:path>
              <a:path w="4969510" h="394335">
                <a:moveTo>
                  <a:pt x="2906927" y="88793"/>
                </a:moveTo>
                <a:lnTo>
                  <a:pt x="2863630" y="97267"/>
                </a:lnTo>
                <a:lnTo>
                  <a:pt x="2828814" y="120467"/>
                </a:lnTo>
                <a:lnTo>
                  <a:pt x="2805621" y="155054"/>
                </a:lnTo>
                <a:lnTo>
                  <a:pt x="2797192" y="197690"/>
                </a:lnTo>
                <a:lnTo>
                  <a:pt x="2805621" y="240326"/>
                </a:lnTo>
                <a:lnTo>
                  <a:pt x="2828814" y="274913"/>
                </a:lnTo>
                <a:lnTo>
                  <a:pt x="2863630" y="298113"/>
                </a:lnTo>
                <a:lnTo>
                  <a:pt x="2906927" y="306588"/>
                </a:lnTo>
                <a:lnTo>
                  <a:pt x="2950224" y="298113"/>
                </a:lnTo>
                <a:lnTo>
                  <a:pt x="2985040" y="274913"/>
                </a:lnTo>
                <a:lnTo>
                  <a:pt x="2992447" y="263866"/>
                </a:lnTo>
                <a:lnTo>
                  <a:pt x="2906927" y="263866"/>
                </a:lnTo>
                <a:lnTo>
                  <a:pt x="2881319" y="258768"/>
                </a:lnTo>
                <a:lnTo>
                  <a:pt x="2861326" y="244757"/>
                </a:lnTo>
                <a:lnTo>
                  <a:pt x="2848322" y="223756"/>
                </a:lnTo>
                <a:lnTo>
                  <a:pt x="2843683" y="197690"/>
                </a:lnTo>
                <a:lnTo>
                  <a:pt x="2848322" y="171624"/>
                </a:lnTo>
                <a:lnTo>
                  <a:pt x="2861326" y="150623"/>
                </a:lnTo>
                <a:lnTo>
                  <a:pt x="2881319" y="136612"/>
                </a:lnTo>
                <a:lnTo>
                  <a:pt x="2906927" y="131514"/>
                </a:lnTo>
                <a:lnTo>
                  <a:pt x="2992447" y="131514"/>
                </a:lnTo>
                <a:lnTo>
                  <a:pt x="2985040" y="120467"/>
                </a:lnTo>
                <a:lnTo>
                  <a:pt x="2950224" y="97267"/>
                </a:lnTo>
                <a:lnTo>
                  <a:pt x="2906927" y="88793"/>
                </a:lnTo>
                <a:close/>
              </a:path>
              <a:path w="4969510" h="394335">
                <a:moveTo>
                  <a:pt x="2645657" y="92982"/>
                </a:moveTo>
                <a:lnTo>
                  <a:pt x="2599585" y="92982"/>
                </a:lnTo>
                <a:lnTo>
                  <a:pt x="2599585" y="302399"/>
                </a:lnTo>
                <a:lnTo>
                  <a:pt x="2645657" y="302399"/>
                </a:lnTo>
                <a:lnTo>
                  <a:pt x="2645657" y="213187"/>
                </a:lnTo>
                <a:lnTo>
                  <a:pt x="2707348" y="213187"/>
                </a:lnTo>
                <a:lnTo>
                  <a:pt x="2689635" y="196015"/>
                </a:lnTo>
                <a:lnTo>
                  <a:pt x="2701948" y="182612"/>
                </a:lnTo>
                <a:lnTo>
                  <a:pt x="2645657" y="182612"/>
                </a:lnTo>
                <a:lnTo>
                  <a:pt x="2645657" y="92982"/>
                </a:lnTo>
                <a:close/>
              </a:path>
              <a:path w="4969510" h="394335">
                <a:moveTo>
                  <a:pt x="2707348" y="213187"/>
                </a:moveTo>
                <a:lnTo>
                  <a:pt x="2645657" y="213187"/>
                </a:lnTo>
                <a:lnTo>
                  <a:pt x="2738220" y="302399"/>
                </a:lnTo>
                <a:lnTo>
                  <a:pt x="2799370" y="302399"/>
                </a:lnTo>
                <a:lnTo>
                  <a:pt x="2707348" y="213187"/>
                </a:lnTo>
                <a:close/>
              </a:path>
              <a:path w="4969510" h="394335">
                <a:moveTo>
                  <a:pt x="2992447" y="131514"/>
                </a:moveTo>
                <a:lnTo>
                  <a:pt x="2906927" y="131514"/>
                </a:lnTo>
                <a:lnTo>
                  <a:pt x="2932292" y="136612"/>
                </a:lnTo>
                <a:lnTo>
                  <a:pt x="2952161" y="150623"/>
                </a:lnTo>
                <a:lnTo>
                  <a:pt x="2965119" y="171624"/>
                </a:lnTo>
                <a:lnTo>
                  <a:pt x="2969752" y="197690"/>
                </a:lnTo>
                <a:lnTo>
                  <a:pt x="2965119" y="223756"/>
                </a:lnTo>
                <a:lnTo>
                  <a:pt x="2952161" y="244757"/>
                </a:lnTo>
                <a:lnTo>
                  <a:pt x="2932292" y="258768"/>
                </a:lnTo>
                <a:lnTo>
                  <a:pt x="2906927" y="263866"/>
                </a:lnTo>
                <a:lnTo>
                  <a:pt x="2992447" y="263866"/>
                </a:lnTo>
                <a:lnTo>
                  <a:pt x="3008233" y="240326"/>
                </a:lnTo>
                <a:lnTo>
                  <a:pt x="3016662" y="197690"/>
                </a:lnTo>
                <a:lnTo>
                  <a:pt x="3008233" y="155054"/>
                </a:lnTo>
                <a:lnTo>
                  <a:pt x="2992447" y="131514"/>
                </a:lnTo>
                <a:close/>
              </a:path>
              <a:path w="4969510" h="394335">
                <a:moveTo>
                  <a:pt x="2784292" y="92982"/>
                </a:moveTo>
                <a:lnTo>
                  <a:pt x="2728168" y="92982"/>
                </a:lnTo>
                <a:lnTo>
                  <a:pt x="2645657" y="182612"/>
                </a:lnTo>
                <a:lnTo>
                  <a:pt x="2701948" y="182612"/>
                </a:lnTo>
                <a:lnTo>
                  <a:pt x="2784292" y="92982"/>
                </a:lnTo>
                <a:close/>
              </a:path>
              <a:path w="4969510" h="394335">
                <a:moveTo>
                  <a:pt x="3109078" y="92982"/>
                </a:moveTo>
                <a:lnTo>
                  <a:pt x="3063006" y="92982"/>
                </a:lnTo>
                <a:lnTo>
                  <a:pt x="3063006" y="302399"/>
                </a:lnTo>
                <a:lnTo>
                  <a:pt x="3109078" y="302399"/>
                </a:lnTo>
                <a:lnTo>
                  <a:pt x="3109078" y="216957"/>
                </a:lnTo>
                <a:lnTo>
                  <a:pt x="3256089" y="216957"/>
                </a:lnTo>
                <a:lnTo>
                  <a:pt x="3256089" y="175911"/>
                </a:lnTo>
                <a:lnTo>
                  <a:pt x="3109078" y="175911"/>
                </a:lnTo>
                <a:lnTo>
                  <a:pt x="3109078" y="92982"/>
                </a:lnTo>
                <a:close/>
              </a:path>
              <a:path w="4969510" h="394335">
                <a:moveTo>
                  <a:pt x="3256089" y="216957"/>
                </a:moveTo>
                <a:lnTo>
                  <a:pt x="3210017" y="216957"/>
                </a:lnTo>
                <a:lnTo>
                  <a:pt x="3210017" y="302399"/>
                </a:lnTo>
                <a:lnTo>
                  <a:pt x="3256089" y="302399"/>
                </a:lnTo>
                <a:lnTo>
                  <a:pt x="3256089" y="216957"/>
                </a:lnTo>
                <a:close/>
              </a:path>
              <a:path w="4969510" h="394335">
                <a:moveTo>
                  <a:pt x="3256089" y="92982"/>
                </a:moveTo>
                <a:lnTo>
                  <a:pt x="3210017" y="92982"/>
                </a:lnTo>
                <a:lnTo>
                  <a:pt x="3210017" y="175911"/>
                </a:lnTo>
                <a:lnTo>
                  <a:pt x="3256089" y="175911"/>
                </a:lnTo>
                <a:lnTo>
                  <a:pt x="3256089" y="92982"/>
                </a:lnTo>
                <a:close/>
              </a:path>
              <a:path w="4969510" h="394335">
                <a:moveTo>
                  <a:pt x="3532719" y="352241"/>
                </a:moveTo>
                <a:lnTo>
                  <a:pt x="3532719" y="392030"/>
                </a:lnTo>
                <a:lnTo>
                  <a:pt x="3538184" y="393064"/>
                </a:lnTo>
                <a:lnTo>
                  <a:pt x="3544080" y="393706"/>
                </a:lnTo>
                <a:lnTo>
                  <a:pt x="3550683" y="394033"/>
                </a:lnTo>
                <a:lnTo>
                  <a:pt x="3558268" y="394125"/>
                </a:lnTo>
                <a:lnTo>
                  <a:pt x="3583156" y="390604"/>
                </a:lnTo>
                <a:lnTo>
                  <a:pt x="3603764" y="379779"/>
                </a:lnTo>
                <a:lnTo>
                  <a:pt x="3620995" y="361259"/>
                </a:lnTo>
                <a:lnTo>
                  <a:pt x="3625532" y="353078"/>
                </a:lnTo>
                <a:lnTo>
                  <a:pt x="3544447" y="353078"/>
                </a:lnTo>
                <a:lnTo>
                  <a:pt x="3539002" y="352659"/>
                </a:lnTo>
                <a:lnTo>
                  <a:pt x="3532719" y="352241"/>
                </a:lnTo>
                <a:close/>
              </a:path>
              <a:path w="4969510" h="394335">
                <a:moveTo>
                  <a:pt x="3564969" y="92982"/>
                </a:moveTo>
                <a:lnTo>
                  <a:pt x="3514290" y="92982"/>
                </a:lnTo>
                <a:lnTo>
                  <a:pt x="3604759" y="291928"/>
                </a:lnTo>
                <a:lnTo>
                  <a:pt x="3590937" y="322503"/>
                </a:lnTo>
                <a:lnTo>
                  <a:pt x="3582456" y="337176"/>
                </a:lnTo>
                <a:lnTo>
                  <a:pt x="3573346" y="346586"/>
                </a:lnTo>
                <a:lnTo>
                  <a:pt x="3563608" y="351599"/>
                </a:lnTo>
                <a:lnTo>
                  <a:pt x="3553242" y="353078"/>
                </a:lnTo>
                <a:lnTo>
                  <a:pt x="3625532" y="353078"/>
                </a:lnTo>
                <a:lnTo>
                  <a:pt x="3635753" y="334650"/>
                </a:lnTo>
                <a:lnTo>
                  <a:pt x="3679349" y="237899"/>
                </a:lnTo>
                <a:lnTo>
                  <a:pt x="3630727" y="237899"/>
                </a:lnTo>
                <a:lnTo>
                  <a:pt x="3564969" y="92982"/>
                </a:lnTo>
                <a:close/>
              </a:path>
              <a:path w="4969510" h="394335">
                <a:moveTo>
                  <a:pt x="3364305" y="92982"/>
                </a:moveTo>
                <a:lnTo>
                  <a:pt x="3318234" y="92982"/>
                </a:lnTo>
                <a:lnTo>
                  <a:pt x="3318234" y="302399"/>
                </a:lnTo>
                <a:lnTo>
                  <a:pt x="3364305" y="302399"/>
                </a:lnTo>
                <a:lnTo>
                  <a:pt x="3364305" y="213187"/>
                </a:lnTo>
                <a:lnTo>
                  <a:pt x="3425996" y="213187"/>
                </a:lnTo>
                <a:lnTo>
                  <a:pt x="3408283" y="196015"/>
                </a:lnTo>
                <a:lnTo>
                  <a:pt x="3420596" y="182612"/>
                </a:lnTo>
                <a:lnTo>
                  <a:pt x="3364305" y="182612"/>
                </a:lnTo>
                <a:lnTo>
                  <a:pt x="3364305" y="92982"/>
                </a:lnTo>
                <a:close/>
              </a:path>
              <a:path w="4969510" h="394335">
                <a:moveTo>
                  <a:pt x="3425996" y="213187"/>
                </a:moveTo>
                <a:lnTo>
                  <a:pt x="3364305" y="213187"/>
                </a:lnTo>
                <a:lnTo>
                  <a:pt x="3456868" y="302399"/>
                </a:lnTo>
                <a:lnTo>
                  <a:pt x="3518018" y="302399"/>
                </a:lnTo>
                <a:lnTo>
                  <a:pt x="3425996" y="213187"/>
                </a:lnTo>
                <a:close/>
              </a:path>
              <a:path w="4969510" h="394335">
                <a:moveTo>
                  <a:pt x="3744650" y="92982"/>
                </a:moveTo>
                <a:lnTo>
                  <a:pt x="3693552" y="92982"/>
                </a:lnTo>
                <a:lnTo>
                  <a:pt x="3630727" y="237899"/>
                </a:lnTo>
                <a:lnTo>
                  <a:pt x="3679349" y="237899"/>
                </a:lnTo>
                <a:lnTo>
                  <a:pt x="3744650" y="92982"/>
                </a:lnTo>
                <a:close/>
              </a:path>
              <a:path w="4969510" h="394335">
                <a:moveTo>
                  <a:pt x="3502940" y="92982"/>
                </a:moveTo>
                <a:lnTo>
                  <a:pt x="3446816" y="92982"/>
                </a:lnTo>
                <a:lnTo>
                  <a:pt x="3364305" y="182612"/>
                </a:lnTo>
                <a:lnTo>
                  <a:pt x="3420596" y="182612"/>
                </a:lnTo>
                <a:lnTo>
                  <a:pt x="3502940" y="92982"/>
                </a:lnTo>
                <a:close/>
              </a:path>
              <a:path w="4969510" h="394335">
                <a:moveTo>
                  <a:pt x="3822815" y="92982"/>
                </a:moveTo>
                <a:lnTo>
                  <a:pt x="3776743" y="92982"/>
                </a:lnTo>
                <a:lnTo>
                  <a:pt x="3776743" y="389936"/>
                </a:lnTo>
                <a:lnTo>
                  <a:pt x="3822815" y="389936"/>
                </a:lnTo>
                <a:lnTo>
                  <a:pt x="3822815" y="274337"/>
                </a:lnTo>
                <a:lnTo>
                  <a:pt x="3962396" y="274337"/>
                </a:lnTo>
                <a:lnTo>
                  <a:pt x="3968307" y="264704"/>
                </a:lnTo>
                <a:lnTo>
                  <a:pt x="3881871" y="264704"/>
                </a:lnTo>
                <a:lnTo>
                  <a:pt x="3856328" y="259534"/>
                </a:lnTo>
                <a:lnTo>
                  <a:pt x="3836480" y="245333"/>
                </a:lnTo>
                <a:lnTo>
                  <a:pt x="3823620" y="224064"/>
                </a:lnTo>
                <a:lnTo>
                  <a:pt x="3819046" y="197690"/>
                </a:lnTo>
                <a:lnTo>
                  <a:pt x="3823620" y="171317"/>
                </a:lnTo>
                <a:lnTo>
                  <a:pt x="3836480" y="150048"/>
                </a:lnTo>
                <a:lnTo>
                  <a:pt x="3856328" y="135847"/>
                </a:lnTo>
                <a:lnTo>
                  <a:pt x="3881871" y="130677"/>
                </a:lnTo>
                <a:lnTo>
                  <a:pt x="3968308" y="130677"/>
                </a:lnTo>
                <a:lnTo>
                  <a:pt x="3962395" y="121043"/>
                </a:lnTo>
                <a:lnTo>
                  <a:pt x="3822815" y="121043"/>
                </a:lnTo>
                <a:lnTo>
                  <a:pt x="3822815" y="92982"/>
                </a:lnTo>
                <a:close/>
              </a:path>
              <a:path w="4969510" h="394335">
                <a:moveTo>
                  <a:pt x="3962396" y="274337"/>
                </a:moveTo>
                <a:lnTo>
                  <a:pt x="3822815" y="274337"/>
                </a:lnTo>
                <a:lnTo>
                  <a:pt x="3834058" y="286444"/>
                </a:lnTo>
                <a:lnTo>
                  <a:pt x="3849621" y="296745"/>
                </a:lnTo>
                <a:lnTo>
                  <a:pt x="3868638" y="303904"/>
                </a:lnTo>
                <a:lnTo>
                  <a:pt x="3890248" y="306588"/>
                </a:lnTo>
                <a:lnTo>
                  <a:pt x="3930227" y="297995"/>
                </a:lnTo>
                <a:lnTo>
                  <a:pt x="3962235" y="274599"/>
                </a:lnTo>
                <a:lnTo>
                  <a:pt x="3962396" y="274337"/>
                </a:lnTo>
                <a:close/>
              </a:path>
              <a:path w="4969510" h="394335">
                <a:moveTo>
                  <a:pt x="3968308" y="130677"/>
                </a:moveTo>
                <a:lnTo>
                  <a:pt x="3881871" y="130677"/>
                </a:lnTo>
                <a:lnTo>
                  <a:pt x="3907171" y="135847"/>
                </a:lnTo>
                <a:lnTo>
                  <a:pt x="3926896" y="150048"/>
                </a:lnTo>
                <a:lnTo>
                  <a:pt x="3939709" y="171317"/>
                </a:lnTo>
                <a:lnTo>
                  <a:pt x="3944277" y="197690"/>
                </a:lnTo>
                <a:lnTo>
                  <a:pt x="3939709" y="224064"/>
                </a:lnTo>
                <a:lnTo>
                  <a:pt x="3926896" y="245333"/>
                </a:lnTo>
                <a:lnTo>
                  <a:pt x="3907171" y="259534"/>
                </a:lnTo>
                <a:lnTo>
                  <a:pt x="3881871" y="264704"/>
                </a:lnTo>
                <a:lnTo>
                  <a:pt x="3968307" y="264704"/>
                </a:lnTo>
                <a:lnTo>
                  <a:pt x="3983484" y="239973"/>
                </a:lnTo>
                <a:lnTo>
                  <a:pt x="3991187" y="197690"/>
                </a:lnTo>
                <a:lnTo>
                  <a:pt x="3983484" y="155407"/>
                </a:lnTo>
                <a:lnTo>
                  <a:pt x="3968308" y="130677"/>
                </a:lnTo>
                <a:close/>
              </a:path>
              <a:path w="4969510" h="394335">
                <a:moveTo>
                  <a:pt x="3890248" y="88793"/>
                </a:moveTo>
                <a:lnTo>
                  <a:pt x="3868638" y="91476"/>
                </a:lnTo>
                <a:lnTo>
                  <a:pt x="3849621" y="98636"/>
                </a:lnTo>
                <a:lnTo>
                  <a:pt x="3834058" y="108936"/>
                </a:lnTo>
                <a:lnTo>
                  <a:pt x="3822815" y="121043"/>
                </a:lnTo>
                <a:lnTo>
                  <a:pt x="3962395" y="121043"/>
                </a:lnTo>
                <a:lnTo>
                  <a:pt x="3962235" y="120781"/>
                </a:lnTo>
                <a:lnTo>
                  <a:pt x="3930227" y="97385"/>
                </a:lnTo>
                <a:lnTo>
                  <a:pt x="3890248" y="88793"/>
                </a:lnTo>
                <a:close/>
              </a:path>
              <a:path w="4969510" h="394335">
                <a:moveTo>
                  <a:pt x="4132764" y="88793"/>
                </a:moveTo>
                <a:lnTo>
                  <a:pt x="4088825" y="97150"/>
                </a:lnTo>
                <a:lnTo>
                  <a:pt x="4054232" y="120153"/>
                </a:lnTo>
                <a:lnTo>
                  <a:pt x="4031576" y="154701"/>
                </a:lnTo>
                <a:lnTo>
                  <a:pt x="4023448" y="197690"/>
                </a:lnTo>
                <a:lnTo>
                  <a:pt x="4031576" y="241563"/>
                </a:lnTo>
                <a:lnTo>
                  <a:pt x="4054232" y="276013"/>
                </a:lnTo>
                <a:lnTo>
                  <a:pt x="4088825" y="298525"/>
                </a:lnTo>
                <a:lnTo>
                  <a:pt x="4132764" y="306588"/>
                </a:lnTo>
                <a:lnTo>
                  <a:pt x="4163587" y="303178"/>
                </a:lnTo>
                <a:lnTo>
                  <a:pt x="4189935" y="293447"/>
                </a:lnTo>
                <a:lnTo>
                  <a:pt x="4211570" y="278139"/>
                </a:lnTo>
                <a:lnTo>
                  <a:pt x="4222705" y="264704"/>
                </a:lnTo>
                <a:lnTo>
                  <a:pt x="4133183" y="264704"/>
                </a:lnTo>
                <a:lnTo>
                  <a:pt x="4108733" y="260633"/>
                </a:lnTo>
                <a:lnTo>
                  <a:pt x="4088681" y="249102"/>
                </a:lnTo>
                <a:lnTo>
                  <a:pt x="4074755" y="231132"/>
                </a:lnTo>
                <a:lnTo>
                  <a:pt x="4068682" y="207742"/>
                </a:lnTo>
                <a:lnTo>
                  <a:pt x="4233284" y="207742"/>
                </a:lnTo>
                <a:lnTo>
                  <a:pt x="4233703" y="201041"/>
                </a:lnTo>
                <a:lnTo>
                  <a:pt x="4233703" y="192664"/>
                </a:lnTo>
                <a:lnTo>
                  <a:pt x="4230380" y="174236"/>
                </a:lnTo>
                <a:lnTo>
                  <a:pt x="4070776" y="174236"/>
                </a:lnTo>
                <a:lnTo>
                  <a:pt x="4079081" y="153896"/>
                </a:lnTo>
                <a:lnTo>
                  <a:pt x="4093236" y="139368"/>
                </a:lnTo>
                <a:lnTo>
                  <a:pt x="4111240" y="130651"/>
                </a:lnTo>
                <a:lnTo>
                  <a:pt x="4131088" y="127745"/>
                </a:lnTo>
                <a:lnTo>
                  <a:pt x="4212065" y="127745"/>
                </a:lnTo>
                <a:lnTo>
                  <a:pt x="4203809" y="115441"/>
                </a:lnTo>
                <a:lnTo>
                  <a:pt x="4171683" y="95540"/>
                </a:lnTo>
                <a:lnTo>
                  <a:pt x="4132764" y="88793"/>
                </a:lnTo>
                <a:close/>
              </a:path>
              <a:path w="4969510" h="394335">
                <a:moveTo>
                  <a:pt x="4193076" y="232873"/>
                </a:moveTo>
                <a:lnTo>
                  <a:pt x="4183246" y="245621"/>
                </a:lnTo>
                <a:lnTo>
                  <a:pt x="4170040" y="255699"/>
                </a:lnTo>
                <a:lnTo>
                  <a:pt x="4153378" y="262322"/>
                </a:lnTo>
                <a:lnTo>
                  <a:pt x="4133183" y="264704"/>
                </a:lnTo>
                <a:lnTo>
                  <a:pt x="4222705" y="264704"/>
                </a:lnTo>
                <a:lnTo>
                  <a:pt x="4228258" y="258003"/>
                </a:lnTo>
                <a:lnTo>
                  <a:pt x="4193076" y="232873"/>
                </a:lnTo>
                <a:close/>
              </a:path>
              <a:path w="4969510" h="394335">
                <a:moveTo>
                  <a:pt x="4212065" y="127745"/>
                </a:moveTo>
                <a:lnTo>
                  <a:pt x="4131088" y="127745"/>
                </a:lnTo>
                <a:lnTo>
                  <a:pt x="4150460" y="130769"/>
                </a:lnTo>
                <a:lnTo>
                  <a:pt x="4167318" y="139682"/>
                </a:lnTo>
                <a:lnTo>
                  <a:pt x="4180092" y="154250"/>
                </a:lnTo>
                <a:lnTo>
                  <a:pt x="4187212" y="174236"/>
                </a:lnTo>
                <a:lnTo>
                  <a:pt x="4230380" y="174236"/>
                </a:lnTo>
                <a:lnTo>
                  <a:pt x="4225647" y="147986"/>
                </a:lnTo>
                <a:lnTo>
                  <a:pt x="4212065" y="127745"/>
                </a:lnTo>
                <a:close/>
              </a:path>
              <a:path w="4969510" h="394335">
                <a:moveTo>
                  <a:pt x="4327135" y="92982"/>
                </a:moveTo>
                <a:lnTo>
                  <a:pt x="4281063" y="92982"/>
                </a:lnTo>
                <a:lnTo>
                  <a:pt x="4281063" y="302399"/>
                </a:lnTo>
                <a:lnTo>
                  <a:pt x="4327135" y="302399"/>
                </a:lnTo>
                <a:lnTo>
                  <a:pt x="4327135" y="216957"/>
                </a:lnTo>
                <a:lnTo>
                  <a:pt x="4474146" y="216957"/>
                </a:lnTo>
                <a:lnTo>
                  <a:pt x="4474146" y="175911"/>
                </a:lnTo>
                <a:lnTo>
                  <a:pt x="4327135" y="175911"/>
                </a:lnTo>
                <a:lnTo>
                  <a:pt x="4327135" y="92982"/>
                </a:lnTo>
                <a:close/>
              </a:path>
              <a:path w="4969510" h="394335">
                <a:moveTo>
                  <a:pt x="4474146" y="216957"/>
                </a:moveTo>
                <a:lnTo>
                  <a:pt x="4428074" y="216957"/>
                </a:lnTo>
                <a:lnTo>
                  <a:pt x="4428074" y="302399"/>
                </a:lnTo>
                <a:lnTo>
                  <a:pt x="4474146" y="302399"/>
                </a:lnTo>
                <a:lnTo>
                  <a:pt x="4474146" y="216957"/>
                </a:lnTo>
                <a:close/>
              </a:path>
              <a:path w="4969510" h="394335">
                <a:moveTo>
                  <a:pt x="4474146" y="92982"/>
                </a:moveTo>
                <a:lnTo>
                  <a:pt x="4428074" y="92982"/>
                </a:lnTo>
                <a:lnTo>
                  <a:pt x="4428074" y="175911"/>
                </a:lnTo>
                <a:lnTo>
                  <a:pt x="4474146" y="175911"/>
                </a:lnTo>
                <a:lnTo>
                  <a:pt x="4474146" y="92982"/>
                </a:lnTo>
                <a:close/>
              </a:path>
              <a:path w="4969510" h="394335">
                <a:moveTo>
                  <a:pt x="4621314" y="134028"/>
                </a:moveTo>
                <a:lnTo>
                  <a:pt x="4575242" y="134028"/>
                </a:lnTo>
                <a:lnTo>
                  <a:pt x="4575242" y="302399"/>
                </a:lnTo>
                <a:lnTo>
                  <a:pt x="4621314" y="302399"/>
                </a:lnTo>
                <a:lnTo>
                  <a:pt x="4621314" y="134028"/>
                </a:lnTo>
                <a:close/>
              </a:path>
              <a:path w="4969510" h="394335">
                <a:moveTo>
                  <a:pt x="4687071" y="92982"/>
                </a:moveTo>
                <a:lnTo>
                  <a:pt x="4512417" y="92982"/>
                </a:lnTo>
                <a:lnTo>
                  <a:pt x="4512417" y="134028"/>
                </a:lnTo>
                <a:lnTo>
                  <a:pt x="4687071" y="134028"/>
                </a:lnTo>
                <a:lnTo>
                  <a:pt x="4687071" y="92982"/>
                </a:lnTo>
                <a:close/>
              </a:path>
              <a:path w="4969510" h="394335">
                <a:moveTo>
                  <a:pt x="4969429" y="92982"/>
                </a:moveTo>
                <a:lnTo>
                  <a:pt x="4923357" y="92982"/>
                </a:lnTo>
                <a:lnTo>
                  <a:pt x="4923357" y="302399"/>
                </a:lnTo>
                <a:lnTo>
                  <a:pt x="4969429" y="302399"/>
                </a:lnTo>
                <a:lnTo>
                  <a:pt x="4969429" y="92982"/>
                </a:lnTo>
                <a:close/>
              </a:path>
              <a:path w="4969510" h="394335">
                <a:moveTo>
                  <a:pt x="4771739" y="92982"/>
                </a:moveTo>
                <a:lnTo>
                  <a:pt x="4725667" y="92982"/>
                </a:lnTo>
                <a:lnTo>
                  <a:pt x="4725667" y="302399"/>
                </a:lnTo>
                <a:lnTo>
                  <a:pt x="4815717" y="302399"/>
                </a:lnTo>
                <a:lnTo>
                  <a:pt x="4850905" y="295875"/>
                </a:lnTo>
                <a:lnTo>
                  <a:pt x="4874825" y="279101"/>
                </a:lnTo>
                <a:lnTo>
                  <a:pt x="4885177" y="261772"/>
                </a:lnTo>
                <a:lnTo>
                  <a:pt x="4771739" y="261772"/>
                </a:lnTo>
                <a:lnTo>
                  <a:pt x="4771739" y="202716"/>
                </a:lnTo>
                <a:lnTo>
                  <a:pt x="4885733" y="202716"/>
                </a:lnTo>
                <a:lnTo>
                  <a:pt x="4874982" y="184916"/>
                </a:lnTo>
                <a:lnTo>
                  <a:pt x="4851082" y="168477"/>
                </a:lnTo>
                <a:lnTo>
                  <a:pt x="4815717" y="162090"/>
                </a:lnTo>
                <a:lnTo>
                  <a:pt x="4771739" y="162090"/>
                </a:lnTo>
                <a:lnTo>
                  <a:pt x="4771739" y="92982"/>
                </a:lnTo>
                <a:close/>
              </a:path>
              <a:path w="4969510" h="394335">
                <a:moveTo>
                  <a:pt x="4885733" y="202716"/>
                </a:moveTo>
                <a:lnTo>
                  <a:pt x="4811947" y="202716"/>
                </a:lnTo>
                <a:lnTo>
                  <a:pt x="4827359" y="204588"/>
                </a:lnTo>
                <a:lnTo>
                  <a:pt x="4838805" y="210151"/>
                </a:lnTo>
                <a:lnTo>
                  <a:pt x="4845932" y="219326"/>
                </a:lnTo>
                <a:lnTo>
                  <a:pt x="4848386" y="232035"/>
                </a:lnTo>
                <a:lnTo>
                  <a:pt x="4845932" y="244633"/>
                </a:lnTo>
                <a:lnTo>
                  <a:pt x="4838805" y="253971"/>
                </a:lnTo>
                <a:lnTo>
                  <a:pt x="4827359" y="259776"/>
                </a:lnTo>
                <a:lnTo>
                  <a:pt x="4811947" y="261772"/>
                </a:lnTo>
                <a:lnTo>
                  <a:pt x="4885177" y="261772"/>
                </a:lnTo>
                <a:lnTo>
                  <a:pt x="4888457" y="256281"/>
                </a:lnTo>
                <a:lnTo>
                  <a:pt x="4892782" y="231616"/>
                </a:lnTo>
                <a:lnTo>
                  <a:pt x="4888516" y="207324"/>
                </a:lnTo>
                <a:lnTo>
                  <a:pt x="4885733" y="202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2117" y="5758989"/>
            <a:ext cx="5728945" cy="405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3533" y="4135999"/>
            <a:ext cx="3507746" cy="544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9832" y="3978936"/>
            <a:ext cx="4879432" cy="85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3265" y="3120323"/>
            <a:ext cx="3392566" cy="544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48577" y="3172678"/>
            <a:ext cx="4628131" cy="439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842" y="7077792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7666" y="314960"/>
                </a:moveTo>
                <a:lnTo>
                  <a:pt x="523544" y="314960"/>
                </a:lnTo>
                <a:lnTo>
                  <a:pt x="523544" y="0"/>
                </a:lnTo>
                <a:lnTo>
                  <a:pt x="314121" y="0"/>
                </a:lnTo>
                <a:lnTo>
                  <a:pt x="314121" y="314960"/>
                </a:lnTo>
                <a:lnTo>
                  <a:pt x="0" y="314960"/>
                </a:lnTo>
                <a:lnTo>
                  <a:pt x="0" y="524510"/>
                </a:lnTo>
                <a:lnTo>
                  <a:pt x="314121" y="524510"/>
                </a:lnTo>
                <a:lnTo>
                  <a:pt x="314121" y="838200"/>
                </a:lnTo>
                <a:lnTo>
                  <a:pt x="523544" y="838200"/>
                </a:lnTo>
                <a:lnTo>
                  <a:pt x="523544" y="524510"/>
                </a:lnTo>
                <a:lnTo>
                  <a:pt x="837666" y="524510"/>
                </a:lnTo>
                <a:lnTo>
                  <a:pt x="837666" y="31496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8628" y="7160745"/>
            <a:ext cx="4310622" cy="1181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90333" y="7077792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7666" y="314960"/>
                </a:moveTo>
                <a:lnTo>
                  <a:pt x="523544" y="314960"/>
                </a:lnTo>
                <a:lnTo>
                  <a:pt x="523544" y="0"/>
                </a:lnTo>
                <a:lnTo>
                  <a:pt x="314121" y="0"/>
                </a:lnTo>
                <a:lnTo>
                  <a:pt x="314121" y="314960"/>
                </a:lnTo>
                <a:lnTo>
                  <a:pt x="0" y="314960"/>
                </a:lnTo>
                <a:lnTo>
                  <a:pt x="0" y="524510"/>
                </a:lnTo>
                <a:lnTo>
                  <a:pt x="314121" y="524510"/>
                </a:lnTo>
                <a:lnTo>
                  <a:pt x="314121" y="838200"/>
                </a:lnTo>
                <a:lnTo>
                  <a:pt x="523544" y="838200"/>
                </a:lnTo>
                <a:lnTo>
                  <a:pt x="523544" y="524510"/>
                </a:lnTo>
                <a:lnTo>
                  <a:pt x="837666" y="524510"/>
                </a:lnTo>
                <a:lnTo>
                  <a:pt x="837666" y="31496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20083" y="7175488"/>
            <a:ext cx="2941627" cy="740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08988" y="7077792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7666" y="314960"/>
                </a:moveTo>
                <a:lnTo>
                  <a:pt x="523544" y="314960"/>
                </a:lnTo>
                <a:lnTo>
                  <a:pt x="523544" y="0"/>
                </a:lnTo>
                <a:lnTo>
                  <a:pt x="314121" y="0"/>
                </a:lnTo>
                <a:lnTo>
                  <a:pt x="314121" y="314960"/>
                </a:lnTo>
                <a:lnTo>
                  <a:pt x="0" y="314960"/>
                </a:lnTo>
                <a:lnTo>
                  <a:pt x="0" y="524510"/>
                </a:lnTo>
                <a:lnTo>
                  <a:pt x="314121" y="524510"/>
                </a:lnTo>
                <a:lnTo>
                  <a:pt x="314121" y="838200"/>
                </a:lnTo>
                <a:lnTo>
                  <a:pt x="523544" y="838200"/>
                </a:lnTo>
                <a:lnTo>
                  <a:pt x="523544" y="524510"/>
                </a:lnTo>
                <a:lnTo>
                  <a:pt x="837666" y="524510"/>
                </a:lnTo>
                <a:lnTo>
                  <a:pt x="837666" y="31496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19525" y="7160747"/>
            <a:ext cx="4021877" cy="11146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90333" y="9035853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7666" y="314960"/>
                </a:moveTo>
                <a:lnTo>
                  <a:pt x="523544" y="314960"/>
                </a:lnTo>
                <a:lnTo>
                  <a:pt x="523544" y="0"/>
                </a:lnTo>
                <a:lnTo>
                  <a:pt x="314121" y="0"/>
                </a:lnTo>
                <a:lnTo>
                  <a:pt x="314121" y="314960"/>
                </a:lnTo>
                <a:lnTo>
                  <a:pt x="0" y="314960"/>
                </a:lnTo>
                <a:lnTo>
                  <a:pt x="0" y="524510"/>
                </a:lnTo>
                <a:lnTo>
                  <a:pt x="314121" y="524510"/>
                </a:lnTo>
                <a:lnTo>
                  <a:pt x="314121" y="838200"/>
                </a:lnTo>
                <a:lnTo>
                  <a:pt x="523544" y="838200"/>
                </a:lnTo>
                <a:lnTo>
                  <a:pt x="523544" y="524510"/>
                </a:lnTo>
                <a:lnTo>
                  <a:pt x="837666" y="524510"/>
                </a:lnTo>
                <a:lnTo>
                  <a:pt x="837666" y="31496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01430" y="9217308"/>
            <a:ext cx="3497118" cy="7372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08988" y="9035853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7666" y="314960"/>
                </a:moveTo>
                <a:lnTo>
                  <a:pt x="523544" y="314960"/>
                </a:lnTo>
                <a:lnTo>
                  <a:pt x="523544" y="0"/>
                </a:lnTo>
                <a:lnTo>
                  <a:pt x="314121" y="0"/>
                </a:lnTo>
                <a:lnTo>
                  <a:pt x="314121" y="314960"/>
                </a:lnTo>
                <a:lnTo>
                  <a:pt x="0" y="314960"/>
                </a:lnTo>
                <a:lnTo>
                  <a:pt x="0" y="524510"/>
                </a:lnTo>
                <a:lnTo>
                  <a:pt x="314121" y="524510"/>
                </a:lnTo>
                <a:lnTo>
                  <a:pt x="314121" y="838200"/>
                </a:lnTo>
                <a:lnTo>
                  <a:pt x="523544" y="838200"/>
                </a:lnTo>
                <a:lnTo>
                  <a:pt x="523544" y="524510"/>
                </a:lnTo>
                <a:lnTo>
                  <a:pt x="837666" y="524510"/>
                </a:lnTo>
                <a:lnTo>
                  <a:pt x="837666" y="31496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16733" y="8976480"/>
            <a:ext cx="3161149" cy="1166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2842" y="9035853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7666" y="314960"/>
                </a:moveTo>
                <a:lnTo>
                  <a:pt x="523544" y="314960"/>
                </a:lnTo>
                <a:lnTo>
                  <a:pt x="523544" y="0"/>
                </a:lnTo>
                <a:lnTo>
                  <a:pt x="314121" y="0"/>
                </a:lnTo>
                <a:lnTo>
                  <a:pt x="314121" y="314960"/>
                </a:lnTo>
                <a:lnTo>
                  <a:pt x="0" y="314960"/>
                </a:lnTo>
                <a:lnTo>
                  <a:pt x="0" y="524510"/>
                </a:lnTo>
                <a:lnTo>
                  <a:pt x="314121" y="524510"/>
                </a:lnTo>
                <a:lnTo>
                  <a:pt x="314121" y="838200"/>
                </a:lnTo>
                <a:lnTo>
                  <a:pt x="523544" y="838200"/>
                </a:lnTo>
                <a:lnTo>
                  <a:pt x="523544" y="524510"/>
                </a:lnTo>
                <a:lnTo>
                  <a:pt x="837666" y="524510"/>
                </a:lnTo>
                <a:lnTo>
                  <a:pt x="837666" y="31496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1540" y="9160685"/>
            <a:ext cx="4353553" cy="75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7166" y="448116"/>
            <a:ext cx="5909945" cy="492125"/>
          </a:xfrm>
          <a:custGeom>
            <a:avLst/>
            <a:gdLst/>
            <a:ahLst/>
            <a:cxnLst/>
            <a:rect l="l" t="t" r="r" b="b"/>
            <a:pathLst>
              <a:path w="5909944" h="492125">
                <a:moveTo>
                  <a:pt x="161502" y="8041"/>
                </a:moveTo>
                <a:lnTo>
                  <a:pt x="0" y="8041"/>
                </a:lnTo>
                <a:lnTo>
                  <a:pt x="0" y="483838"/>
                </a:lnTo>
                <a:lnTo>
                  <a:pt x="106551" y="483838"/>
                </a:lnTo>
                <a:lnTo>
                  <a:pt x="106551" y="333058"/>
                </a:lnTo>
                <a:lnTo>
                  <a:pt x="161502" y="333058"/>
                </a:lnTo>
                <a:lnTo>
                  <a:pt x="207187" y="327420"/>
                </a:lnTo>
                <a:lnTo>
                  <a:pt x="247528" y="311415"/>
                </a:lnTo>
                <a:lnTo>
                  <a:pt x="281206" y="286399"/>
                </a:lnTo>
                <a:lnTo>
                  <a:pt x="306897" y="253733"/>
                </a:lnTo>
                <a:lnTo>
                  <a:pt x="315530" y="233207"/>
                </a:lnTo>
                <a:lnTo>
                  <a:pt x="106551" y="233207"/>
                </a:lnTo>
                <a:lnTo>
                  <a:pt x="106551" y="108562"/>
                </a:lnTo>
                <a:lnTo>
                  <a:pt x="315575" y="108562"/>
                </a:lnTo>
                <a:lnTo>
                  <a:pt x="306897" y="87862"/>
                </a:lnTo>
                <a:lnTo>
                  <a:pt x="281206" y="55034"/>
                </a:lnTo>
                <a:lnTo>
                  <a:pt x="247528" y="29858"/>
                </a:lnTo>
                <a:lnTo>
                  <a:pt x="207187" y="13728"/>
                </a:lnTo>
                <a:lnTo>
                  <a:pt x="161502" y="8041"/>
                </a:lnTo>
                <a:close/>
              </a:path>
              <a:path w="5909944" h="492125">
                <a:moveTo>
                  <a:pt x="315575" y="108562"/>
                </a:moveTo>
                <a:lnTo>
                  <a:pt x="160162" y="108562"/>
                </a:lnTo>
                <a:lnTo>
                  <a:pt x="186538" y="113305"/>
                </a:lnTo>
                <a:lnTo>
                  <a:pt x="207323" y="126404"/>
                </a:lnTo>
                <a:lnTo>
                  <a:pt x="220946" y="146163"/>
                </a:lnTo>
                <a:lnTo>
                  <a:pt x="225836" y="170884"/>
                </a:lnTo>
                <a:lnTo>
                  <a:pt x="220946" y="195323"/>
                </a:lnTo>
                <a:lnTo>
                  <a:pt x="207323" y="215113"/>
                </a:lnTo>
                <a:lnTo>
                  <a:pt x="186538" y="228370"/>
                </a:lnTo>
                <a:lnTo>
                  <a:pt x="160162" y="233207"/>
                </a:lnTo>
                <a:lnTo>
                  <a:pt x="315530" y="233207"/>
                </a:lnTo>
                <a:lnTo>
                  <a:pt x="323281" y="214775"/>
                </a:lnTo>
                <a:lnTo>
                  <a:pt x="329037" y="170884"/>
                </a:lnTo>
                <a:lnTo>
                  <a:pt x="323281" y="126944"/>
                </a:lnTo>
                <a:lnTo>
                  <a:pt x="315575" y="108562"/>
                </a:lnTo>
                <a:close/>
              </a:path>
              <a:path w="5909944" h="492125">
                <a:moveTo>
                  <a:pt x="504461" y="8041"/>
                </a:moveTo>
                <a:lnTo>
                  <a:pt x="397239" y="8041"/>
                </a:lnTo>
                <a:lnTo>
                  <a:pt x="397239" y="483838"/>
                </a:lnTo>
                <a:lnTo>
                  <a:pt x="489047" y="483838"/>
                </a:lnTo>
                <a:lnTo>
                  <a:pt x="632710" y="301561"/>
                </a:lnTo>
                <a:lnTo>
                  <a:pt x="504461" y="301561"/>
                </a:lnTo>
                <a:lnTo>
                  <a:pt x="504461" y="8041"/>
                </a:lnTo>
                <a:close/>
              </a:path>
              <a:path w="5909944" h="492125">
                <a:moveTo>
                  <a:pt x="827466" y="189648"/>
                </a:moveTo>
                <a:lnTo>
                  <a:pt x="720915" y="189648"/>
                </a:lnTo>
                <a:lnTo>
                  <a:pt x="720915" y="483838"/>
                </a:lnTo>
                <a:lnTo>
                  <a:pt x="827466" y="483838"/>
                </a:lnTo>
                <a:lnTo>
                  <a:pt x="827466" y="189648"/>
                </a:lnTo>
                <a:close/>
              </a:path>
              <a:path w="5909944" h="492125">
                <a:moveTo>
                  <a:pt x="827466" y="8041"/>
                </a:moveTo>
                <a:lnTo>
                  <a:pt x="735658" y="8041"/>
                </a:lnTo>
                <a:lnTo>
                  <a:pt x="504461" y="301561"/>
                </a:lnTo>
                <a:lnTo>
                  <a:pt x="632710" y="301561"/>
                </a:lnTo>
                <a:lnTo>
                  <a:pt x="720915" y="189648"/>
                </a:lnTo>
                <a:lnTo>
                  <a:pt x="827466" y="189648"/>
                </a:lnTo>
                <a:lnTo>
                  <a:pt x="827466" y="8041"/>
                </a:lnTo>
                <a:close/>
              </a:path>
              <a:path w="5909944" h="492125">
                <a:moveTo>
                  <a:pt x="1147116" y="0"/>
                </a:moveTo>
                <a:lnTo>
                  <a:pt x="1097491" y="5015"/>
                </a:lnTo>
                <a:lnTo>
                  <a:pt x="1051297" y="19392"/>
                </a:lnTo>
                <a:lnTo>
                  <a:pt x="1009517" y="42124"/>
                </a:lnTo>
                <a:lnTo>
                  <a:pt x="973132" y="72207"/>
                </a:lnTo>
                <a:lnTo>
                  <a:pt x="943113" y="108656"/>
                </a:lnTo>
                <a:lnTo>
                  <a:pt x="920474" y="150403"/>
                </a:lnTo>
                <a:lnTo>
                  <a:pt x="906164" y="196507"/>
                </a:lnTo>
                <a:lnTo>
                  <a:pt x="901176" y="245940"/>
                </a:lnTo>
                <a:lnTo>
                  <a:pt x="906164" y="295373"/>
                </a:lnTo>
                <a:lnTo>
                  <a:pt x="920474" y="341476"/>
                </a:lnTo>
                <a:lnTo>
                  <a:pt x="943124" y="383244"/>
                </a:lnTo>
                <a:lnTo>
                  <a:pt x="973132" y="419673"/>
                </a:lnTo>
                <a:lnTo>
                  <a:pt x="1009517" y="449755"/>
                </a:lnTo>
                <a:lnTo>
                  <a:pt x="1051297" y="472488"/>
                </a:lnTo>
                <a:lnTo>
                  <a:pt x="1097491" y="486864"/>
                </a:lnTo>
                <a:lnTo>
                  <a:pt x="1147116" y="491880"/>
                </a:lnTo>
                <a:lnTo>
                  <a:pt x="1195196" y="487695"/>
                </a:lnTo>
                <a:lnTo>
                  <a:pt x="1239794" y="475598"/>
                </a:lnTo>
                <a:lnTo>
                  <a:pt x="1280222" y="456279"/>
                </a:lnTo>
                <a:lnTo>
                  <a:pt x="1315792" y="430426"/>
                </a:lnTo>
                <a:lnTo>
                  <a:pt x="1345815" y="398728"/>
                </a:lnTo>
                <a:lnTo>
                  <a:pt x="1352301" y="388679"/>
                </a:lnTo>
                <a:lnTo>
                  <a:pt x="1147116" y="388679"/>
                </a:lnTo>
                <a:lnTo>
                  <a:pt x="1102839" y="381232"/>
                </a:lnTo>
                <a:lnTo>
                  <a:pt x="1064706" y="360630"/>
                </a:lnTo>
                <a:lnTo>
                  <a:pt x="1034839" y="329476"/>
                </a:lnTo>
                <a:lnTo>
                  <a:pt x="1015362" y="290378"/>
                </a:lnTo>
                <a:lnTo>
                  <a:pt x="1008398" y="245940"/>
                </a:lnTo>
                <a:lnTo>
                  <a:pt x="1015362" y="201502"/>
                </a:lnTo>
                <a:lnTo>
                  <a:pt x="1034839" y="162403"/>
                </a:lnTo>
                <a:lnTo>
                  <a:pt x="1064706" y="131250"/>
                </a:lnTo>
                <a:lnTo>
                  <a:pt x="1102839" y="110647"/>
                </a:lnTo>
                <a:lnTo>
                  <a:pt x="1147116" y="103201"/>
                </a:lnTo>
                <a:lnTo>
                  <a:pt x="1352301" y="103201"/>
                </a:lnTo>
                <a:lnTo>
                  <a:pt x="1345815" y="93152"/>
                </a:lnTo>
                <a:lnTo>
                  <a:pt x="1315792" y="61454"/>
                </a:lnTo>
                <a:lnTo>
                  <a:pt x="1280222" y="35601"/>
                </a:lnTo>
                <a:lnTo>
                  <a:pt x="1239794" y="16281"/>
                </a:lnTo>
                <a:lnTo>
                  <a:pt x="1195196" y="4185"/>
                </a:lnTo>
                <a:lnTo>
                  <a:pt x="1147116" y="0"/>
                </a:lnTo>
                <a:close/>
              </a:path>
              <a:path w="5909944" h="492125">
                <a:moveTo>
                  <a:pt x="1275783" y="310943"/>
                </a:moveTo>
                <a:lnTo>
                  <a:pt x="1252757" y="343162"/>
                </a:lnTo>
                <a:lnTo>
                  <a:pt x="1223763" y="367653"/>
                </a:lnTo>
                <a:lnTo>
                  <a:pt x="1188613" y="383224"/>
                </a:lnTo>
                <a:lnTo>
                  <a:pt x="1147116" y="388679"/>
                </a:lnTo>
                <a:lnTo>
                  <a:pt x="1352301" y="388679"/>
                </a:lnTo>
                <a:lnTo>
                  <a:pt x="1369602" y="361873"/>
                </a:lnTo>
                <a:lnTo>
                  <a:pt x="1275783" y="310943"/>
                </a:lnTo>
                <a:close/>
              </a:path>
              <a:path w="5909944" h="492125">
                <a:moveTo>
                  <a:pt x="1352301" y="103201"/>
                </a:moveTo>
                <a:lnTo>
                  <a:pt x="1147116" y="103201"/>
                </a:lnTo>
                <a:lnTo>
                  <a:pt x="1188613" y="108656"/>
                </a:lnTo>
                <a:lnTo>
                  <a:pt x="1223763" y="124226"/>
                </a:lnTo>
                <a:lnTo>
                  <a:pt x="1252757" y="148717"/>
                </a:lnTo>
                <a:lnTo>
                  <a:pt x="1275783" y="180936"/>
                </a:lnTo>
                <a:lnTo>
                  <a:pt x="1369602" y="130006"/>
                </a:lnTo>
                <a:lnTo>
                  <a:pt x="1352301" y="103201"/>
                </a:lnTo>
                <a:close/>
              </a:path>
              <a:path w="5909944" h="492125">
                <a:moveTo>
                  <a:pt x="1537775" y="8041"/>
                </a:moveTo>
                <a:lnTo>
                  <a:pt x="1431893" y="8041"/>
                </a:lnTo>
                <a:lnTo>
                  <a:pt x="1431893" y="483838"/>
                </a:lnTo>
                <a:lnTo>
                  <a:pt x="1537775" y="483838"/>
                </a:lnTo>
                <a:lnTo>
                  <a:pt x="1537775" y="270735"/>
                </a:lnTo>
                <a:lnTo>
                  <a:pt x="1673529" y="270735"/>
                </a:lnTo>
                <a:lnTo>
                  <a:pt x="1642316" y="236558"/>
                </a:lnTo>
                <a:lnTo>
                  <a:pt x="1666527" y="207072"/>
                </a:lnTo>
                <a:lnTo>
                  <a:pt x="1537775" y="207072"/>
                </a:lnTo>
                <a:lnTo>
                  <a:pt x="1537775" y="8041"/>
                </a:lnTo>
                <a:close/>
              </a:path>
              <a:path w="5909944" h="492125">
                <a:moveTo>
                  <a:pt x="1673529" y="270735"/>
                </a:moveTo>
                <a:lnTo>
                  <a:pt x="1537775" y="270735"/>
                </a:lnTo>
                <a:lnTo>
                  <a:pt x="1731444" y="483838"/>
                </a:lnTo>
                <a:lnTo>
                  <a:pt x="1868152" y="483838"/>
                </a:lnTo>
                <a:lnTo>
                  <a:pt x="1673529" y="270735"/>
                </a:lnTo>
                <a:close/>
              </a:path>
              <a:path w="5909944" h="492125">
                <a:moveTo>
                  <a:pt x="1829954" y="8041"/>
                </a:moveTo>
                <a:lnTo>
                  <a:pt x="1699278" y="8041"/>
                </a:lnTo>
                <a:lnTo>
                  <a:pt x="1537775" y="207072"/>
                </a:lnTo>
                <a:lnTo>
                  <a:pt x="1666527" y="207072"/>
                </a:lnTo>
                <a:lnTo>
                  <a:pt x="1829954" y="8041"/>
                </a:lnTo>
                <a:close/>
              </a:path>
              <a:path w="5909944" h="492125">
                <a:moveTo>
                  <a:pt x="2008347" y="8041"/>
                </a:moveTo>
                <a:lnTo>
                  <a:pt x="1901125" y="8041"/>
                </a:lnTo>
                <a:lnTo>
                  <a:pt x="1901125" y="483838"/>
                </a:lnTo>
                <a:lnTo>
                  <a:pt x="1992923" y="483838"/>
                </a:lnTo>
                <a:lnTo>
                  <a:pt x="2136592" y="301561"/>
                </a:lnTo>
                <a:lnTo>
                  <a:pt x="2008347" y="301561"/>
                </a:lnTo>
                <a:lnTo>
                  <a:pt x="2008347" y="8041"/>
                </a:lnTo>
                <a:close/>
              </a:path>
              <a:path w="5909944" h="492125">
                <a:moveTo>
                  <a:pt x="2331342" y="189648"/>
                </a:moveTo>
                <a:lnTo>
                  <a:pt x="2224801" y="189648"/>
                </a:lnTo>
                <a:lnTo>
                  <a:pt x="2224801" y="483838"/>
                </a:lnTo>
                <a:lnTo>
                  <a:pt x="2331342" y="483838"/>
                </a:lnTo>
                <a:lnTo>
                  <a:pt x="2331342" y="189648"/>
                </a:lnTo>
                <a:close/>
              </a:path>
              <a:path w="5909944" h="492125">
                <a:moveTo>
                  <a:pt x="2331342" y="8041"/>
                </a:moveTo>
                <a:lnTo>
                  <a:pt x="2239533" y="8041"/>
                </a:lnTo>
                <a:lnTo>
                  <a:pt x="2008347" y="301561"/>
                </a:lnTo>
                <a:lnTo>
                  <a:pt x="2136592" y="301561"/>
                </a:lnTo>
                <a:lnTo>
                  <a:pt x="2224801" y="189648"/>
                </a:lnTo>
                <a:lnTo>
                  <a:pt x="2331342" y="189648"/>
                </a:lnTo>
                <a:lnTo>
                  <a:pt x="2331342" y="8041"/>
                </a:lnTo>
                <a:close/>
              </a:path>
              <a:path w="5909944" h="492125">
                <a:moveTo>
                  <a:pt x="2689603" y="8041"/>
                </a:moveTo>
                <a:lnTo>
                  <a:pt x="2582382" y="8041"/>
                </a:lnTo>
                <a:lnTo>
                  <a:pt x="2582382" y="483838"/>
                </a:lnTo>
                <a:lnTo>
                  <a:pt x="2674190" y="483838"/>
                </a:lnTo>
                <a:lnTo>
                  <a:pt x="2817853" y="301561"/>
                </a:lnTo>
                <a:lnTo>
                  <a:pt x="2689603" y="301561"/>
                </a:lnTo>
                <a:lnTo>
                  <a:pt x="2689603" y="8041"/>
                </a:lnTo>
                <a:close/>
              </a:path>
              <a:path w="5909944" h="492125">
                <a:moveTo>
                  <a:pt x="3012609" y="189648"/>
                </a:moveTo>
                <a:lnTo>
                  <a:pt x="2906058" y="189648"/>
                </a:lnTo>
                <a:lnTo>
                  <a:pt x="2906058" y="483838"/>
                </a:lnTo>
                <a:lnTo>
                  <a:pt x="3012609" y="483838"/>
                </a:lnTo>
                <a:lnTo>
                  <a:pt x="3012609" y="189648"/>
                </a:lnTo>
                <a:close/>
              </a:path>
              <a:path w="5909944" h="492125">
                <a:moveTo>
                  <a:pt x="3012609" y="8041"/>
                </a:moveTo>
                <a:lnTo>
                  <a:pt x="2920801" y="8041"/>
                </a:lnTo>
                <a:lnTo>
                  <a:pt x="2689603" y="301561"/>
                </a:lnTo>
                <a:lnTo>
                  <a:pt x="2817853" y="301561"/>
                </a:lnTo>
                <a:lnTo>
                  <a:pt x="2906058" y="189648"/>
                </a:lnTo>
                <a:lnTo>
                  <a:pt x="3012609" y="189648"/>
                </a:lnTo>
                <a:lnTo>
                  <a:pt x="3012609" y="8041"/>
                </a:lnTo>
                <a:close/>
              </a:path>
              <a:path w="5909944" h="492125">
                <a:moveTo>
                  <a:pt x="3286119" y="388009"/>
                </a:moveTo>
                <a:lnTo>
                  <a:pt x="3286119" y="487189"/>
                </a:lnTo>
                <a:lnTo>
                  <a:pt x="3299679" y="489335"/>
                </a:lnTo>
                <a:lnTo>
                  <a:pt x="3312674" y="490791"/>
                </a:lnTo>
                <a:lnTo>
                  <a:pt x="3327301" y="491618"/>
                </a:lnTo>
                <a:lnTo>
                  <a:pt x="3345762" y="491880"/>
                </a:lnTo>
                <a:lnTo>
                  <a:pt x="3388495" y="487178"/>
                </a:lnTo>
                <a:lnTo>
                  <a:pt x="3425792" y="472601"/>
                </a:lnTo>
                <a:lnTo>
                  <a:pt x="3458811" y="447442"/>
                </a:lnTo>
                <a:lnTo>
                  <a:pt x="3488710" y="410992"/>
                </a:lnTo>
                <a:lnTo>
                  <a:pt x="3500417" y="390689"/>
                </a:lnTo>
                <a:lnTo>
                  <a:pt x="3330348" y="390689"/>
                </a:lnTo>
                <a:lnTo>
                  <a:pt x="3318914" y="390459"/>
                </a:lnTo>
                <a:lnTo>
                  <a:pt x="3307229" y="389852"/>
                </a:lnTo>
                <a:lnTo>
                  <a:pt x="3296046" y="388993"/>
                </a:lnTo>
                <a:lnTo>
                  <a:pt x="3286119" y="388009"/>
                </a:lnTo>
                <a:close/>
              </a:path>
              <a:path w="5909944" h="492125">
                <a:moveTo>
                  <a:pt x="3331018" y="8041"/>
                </a:moveTo>
                <a:lnTo>
                  <a:pt x="3209054" y="8041"/>
                </a:lnTo>
                <a:lnTo>
                  <a:pt x="3393341" y="364554"/>
                </a:lnTo>
                <a:lnTo>
                  <a:pt x="3379258" y="378250"/>
                </a:lnTo>
                <a:lnTo>
                  <a:pt x="3364106" y="386166"/>
                </a:lnTo>
                <a:lnTo>
                  <a:pt x="3347824" y="389810"/>
                </a:lnTo>
                <a:lnTo>
                  <a:pt x="3330348" y="390689"/>
                </a:lnTo>
                <a:lnTo>
                  <a:pt x="3500417" y="390689"/>
                </a:lnTo>
                <a:lnTo>
                  <a:pt x="3516646" y="362544"/>
                </a:lnTo>
                <a:lnTo>
                  <a:pt x="3574838" y="245940"/>
                </a:lnTo>
                <a:lnTo>
                  <a:pt x="3454994" y="245940"/>
                </a:lnTo>
                <a:lnTo>
                  <a:pt x="3331018" y="8041"/>
                </a:lnTo>
                <a:close/>
              </a:path>
              <a:path w="5909944" h="492125">
                <a:moveTo>
                  <a:pt x="3693562" y="8041"/>
                </a:moveTo>
                <a:lnTo>
                  <a:pt x="3571598" y="8041"/>
                </a:lnTo>
                <a:lnTo>
                  <a:pt x="3454994" y="245940"/>
                </a:lnTo>
                <a:lnTo>
                  <a:pt x="3574838" y="245940"/>
                </a:lnTo>
                <a:lnTo>
                  <a:pt x="3693562" y="8041"/>
                </a:lnTo>
                <a:close/>
              </a:path>
              <a:path w="5909944" h="492125">
                <a:moveTo>
                  <a:pt x="4023563" y="8041"/>
                </a:moveTo>
                <a:lnTo>
                  <a:pt x="3738755" y="8041"/>
                </a:lnTo>
                <a:lnTo>
                  <a:pt x="3738755" y="483838"/>
                </a:lnTo>
                <a:lnTo>
                  <a:pt x="3845987" y="483838"/>
                </a:lnTo>
                <a:lnTo>
                  <a:pt x="3845987" y="109902"/>
                </a:lnTo>
                <a:lnTo>
                  <a:pt x="4023563" y="109902"/>
                </a:lnTo>
                <a:lnTo>
                  <a:pt x="4023563" y="8041"/>
                </a:lnTo>
                <a:close/>
              </a:path>
              <a:path w="5909944" h="492125">
                <a:moveTo>
                  <a:pt x="4251032" y="8041"/>
                </a:moveTo>
                <a:lnTo>
                  <a:pt x="4089529" y="8041"/>
                </a:lnTo>
                <a:lnTo>
                  <a:pt x="4089529" y="483838"/>
                </a:lnTo>
                <a:lnTo>
                  <a:pt x="4196092" y="483838"/>
                </a:lnTo>
                <a:lnTo>
                  <a:pt x="4196092" y="333058"/>
                </a:lnTo>
                <a:lnTo>
                  <a:pt x="4251032" y="333058"/>
                </a:lnTo>
                <a:lnTo>
                  <a:pt x="4296720" y="327420"/>
                </a:lnTo>
                <a:lnTo>
                  <a:pt x="4337063" y="311415"/>
                </a:lnTo>
                <a:lnTo>
                  <a:pt x="4370739" y="286399"/>
                </a:lnTo>
                <a:lnTo>
                  <a:pt x="4396430" y="253733"/>
                </a:lnTo>
                <a:lnTo>
                  <a:pt x="4405061" y="233207"/>
                </a:lnTo>
                <a:lnTo>
                  <a:pt x="4196092" y="233207"/>
                </a:lnTo>
                <a:lnTo>
                  <a:pt x="4196092" y="108562"/>
                </a:lnTo>
                <a:lnTo>
                  <a:pt x="4405107" y="108562"/>
                </a:lnTo>
                <a:lnTo>
                  <a:pt x="4396430" y="87862"/>
                </a:lnTo>
                <a:lnTo>
                  <a:pt x="4370739" y="55034"/>
                </a:lnTo>
                <a:lnTo>
                  <a:pt x="4337063" y="29858"/>
                </a:lnTo>
                <a:lnTo>
                  <a:pt x="4296720" y="13728"/>
                </a:lnTo>
                <a:lnTo>
                  <a:pt x="4251032" y="8041"/>
                </a:lnTo>
                <a:close/>
              </a:path>
              <a:path w="5909944" h="492125">
                <a:moveTo>
                  <a:pt x="4405107" y="108562"/>
                </a:moveTo>
                <a:lnTo>
                  <a:pt x="4249703" y="108562"/>
                </a:lnTo>
                <a:lnTo>
                  <a:pt x="4276074" y="113305"/>
                </a:lnTo>
                <a:lnTo>
                  <a:pt x="4296860" y="126404"/>
                </a:lnTo>
                <a:lnTo>
                  <a:pt x="4310485" y="146163"/>
                </a:lnTo>
                <a:lnTo>
                  <a:pt x="4315376" y="170884"/>
                </a:lnTo>
                <a:lnTo>
                  <a:pt x="4310485" y="195323"/>
                </a:lnTo>
                <a:lnTo>
                  <a:pt x="4296860" y="215113"/>
                </a:lnTo>
                <a:lnTo>
                  <a:pt x="4276074" y="228370"/>
                </a:lnTo>
                <a:lnTo>
                  <a:pt x="4249703" y="233207"/>
                </a:lnTo>
                <a:lnTo>
                  <a:pt x="4405061" y="233207"/>
                </a:lnTo>
                <a:lnTo>
                  <a:pt x="4412812" y="214775"/>
                </a:lnTo>
                <a:lnTo>
                  <a:pt x="4418567" y="170884"/>
                </a:lnTo>
                <a:lnTo>
                  <a:pt x="4412812" y="126944"/>
                </a:lnTo>
                <a:lnTo>
                  <a:pt x="4405107" y="108562"/>
                </a:lnTo>
                <a:close/>
              </a:path>
              <a:path w="5909944" h="492125">
                <a:moveTo>
                  <a:pt x="4705909" y="0"/>
                </a:moveTo>
                <a:lnTo>
                  <a:pt x="4656283" y="5015"/>
                </a:lnTo>
                <a:lnTo>
                  <a:pt x="4610089" y="19392"/>
                </a:lnTo>
                <a:lnTo>
                  <a:pt x="4568309" y="42124"/>
                </a:lnTo>
                <a:lnTo>
                  <a:pt x="4531924" y="72207"/>
                </a:lnTo>
                <a:lnTo>
                  <a:pt x="4501916" y="108635"/>
                </a:lnTo>
                <a:lnTo>
                  <a:pt x="4479266" y="150403"/>
                </a:lnTo>
                <a:lnTo>
                  <a:pt x="4464956" y="196507"/>
                </a:lnTo>
                <a:lnTo>
                  <a:pt x="4459968" y="245940"/>
                </a:lnTo>
                <a:lnTo>
                  <a:pt x="4464956" y="295373"/>
                </a:lnTo>
                <a:lnTo>
                  <a:pt x="4479266" y="341476"/>
                </a:lnTo>
                <a:lnTo>
                  <a:pt x="4501916" y="383244"/>
                </a:lnTo>
                <a:lnTo>
                  <a:pt x="4531924" y="419673"/>
                </a:lnTo>
                <a:lnTo>
                  <a:pt x="4568309" y="449755"/>
                </a:lnTo>
                <a:lnTo>
                  <a:pt x="4610089" y="472488"/>
                </a:lnTo>
                <a:lnTo>
                  <a:pt x="4656283" y="486864"/>
                </a:lnTo>
                <a:lnTo>
                  <a:pt x="4705909" y="491880"/>
                </a:lnTo>
                <a:lnTo>
                  <a:pt x="4755342" y="486864"/>
                </a:lnTo>
                <a:lnTo>
                  <a:pt x="4801445" y="472488"/>
                </a:lnTo>
                <a:lnTo>
                  <a:pt x="4843213" y="449755"/>
                </a:lnTo>
                <a:lnTo>
                  <a:pt x="4879641" y="419673"/>
                </a:lnTo>
                <a:lnTo>
                  <a:pt x="4905237" y="388679"/>
                </a:lnTo>
                <a:lnTo>
                  <a:pt x="4705909" y="388679"/>
                </a:lnTo>
                <a:lnTo>
                  <a:pt x="4661631" y="381232"/>
                </a:lnTo>
                <a:lnTo>
                  <a:pt x="4623498" y="360630"/>
                </a:lnTo>
                <a:lnTo>
                  <a:pt x="4593631" y="329476"/>
                </a:lnTo>
                <a:lnTo>
                  <a:pt x="4574154" y="290378"/>
                </a:lnTo>
                <a:lnTo>
                  <a:pt x="4567190" y="245940"/>
                </a:lnTo>
                <a:lnTo>
                  <a:pt x="4574154" y="201502"/>
                </a:lnTo>
                <a:lnTo>
                  <a:pt x="4593631" y="162403"/>
                </a:lnTo>
                <a:lnTo>
                  <a:pt x="4623498" y="131250"/>
                </a:lnTo>
                <a:lnTo>
                  <a:pt x="4661631" y="110647"/>
                </a:lnTo>
                <a:lnTo>
                  <a:pt x="4705909" y="103201"/>
                </a:lnTo>
                <a:lnTo>
                  <a:pt x="4905237" y="103201"/>
                </a:lnTo>
                <a:lnTo>
                  <a:pt x="4879641" y="72207"/>
                </a:lnTo>
                <a:lnTo>
                  <a:pt x="4843213" y="42124"/>
                </a:lnTo>
                <a:lnTo>
                  <a:pt x="4801445" y="19392"/>
                </a:lnTo>
                <a:lnTo>
                  <a:pt x="4755342" y="5015"/>
                </a:lnTo>
                <a:lnTo>
                  <a:pt x="4705909" y="0"/>
                </a:lnTo>
                <a:close/>
              </a:path>
              <a:path w="5909944" h="492125">
                <a:moveTo>
                  <a:pt x="4905237" y="103201"/>
                </a:moveTo>
                <a:lnTo>
                  <a:pt x="4705909" y="103201"/>
                </a:lnTo>
                <a:lnTo>
                  <a:pt x="4749859" y="110647"/>
                </a:lnTo>
                <a:lnTo>
                  <a:pt x="4787794" y="131250"/>
                </a:lnTo>
                <a:lnTo>
                  <a:pt x="4817559" y="162403"/>
                </a:lnTo>
                <a:lnTo>
                  <a:pt x="4836998" y="201502"/>
                </a:lnTo>
                <a:lnTo>
                  <a:pt x="4843957" y="245940"/>
                </a:lnTo>
                <a:lnTo>
                  <a:pt x="4836998" y="290378"/>
                </a:lnTo>
                <a:lnTo>
                  <a:pt x="4817559" y="329476"/>
                </a:lnTo>
                <a:lnTo>
                  <a:pt x="4787794" y="360630"/>
                </a:lnTo>
                <a:lnTo>
                  <a:pt x="4749859" y="381232"/>
                </a:lnTo>
                <a:lnTo>
                  <a:pt x="4705909" y="388679"/>
                </a:lnTo>
                <a:lnTo>
                  <a:pt x="4905237" y="388679"/>
                </a:lnTo>
                <a:lnTo>
                  <a:pt x="4909724" y="383244"/>
                </a:lnTo>
                <a:lnTo>
                  <a:pt x="4932457" y="341476"/>
                </a:lnTo>
                <a:lnTo>
                  <a:pt x="4946833" y="295373"/>
                </a:lnTo>
                <a:lnTo>
                  <a:pt x="4951849" y="245940"/>
                </a:lnTo>
                <a:lnTo>
                  <a:pt x="4946833" y="196507"/>
                </a:lnTo>
                <a:lnTo>
                  <a:pt x="4932457" y="150403"/>
                </a:lnTo>
                <a:lnTo>
                  <a:pt x="4909724" y="108635"/>
                </a:lnTo>
                <a:lnTo>
                  <a:pt x="4905237" y="103201"/>
                </a:lnTo>
                <a:close/>
              </a:path>
              <a:path w="5909944" h="492125">
                <a:moveTo>
                  <a:pt x="5047165" y="341099"/>
                </a:moveTo>
                <a:lnTo>
                  <a:pt x="4970759" y="406102"/>
                </a:lnTo>
                <a:lnTo>
                  <a:pt x="5009492" y="445693"/>
                </a:lnTo>
                <a:lnTo>
                  <a:pt x="5053441" y="472027"/>
                </a:lnTo>
                <a:lnTo>
                  <a:pt x="5101283" y="486676"/>
                </a:lnTo>
                <a:lnTo>
                  <a:pt x="5151696" y="491210"/>
                </a:lnTo>
                <a:lnTo>
                  <a:pt x="5197217" y="486705"/>
                </a:lnTo>
                <a:lnTo>
                  <a:pt x="5238176" y="473488"/>
                </a:lnTo>
                <a:lnTo>
                  <a:pt x="5272916" y="452007"/>
                </a:lnTo>
                <a:lnTo>
                  <a:pt x="5299782" y="422707"/>
                </a:lnTo>
                <a:lnTo>
                  <a:pt x="5314599" y="391359"/>
                </a:lnTo>
                <a:lnTo>
                  <a:pt x="5150366" y="391359"/>
                </a:lnTo>
                <a:lnTo>
                  <a:pt x="5119723" y="388030"/>
                </a:lnTo>
                <a:lnTo>
                  <a:pt x="5092224" y="378292"/>
                </a:lnTo>
                <a:lnTo>
                  <a:pt x="5067996" y="362523"/>
                </a:lnTo>
                <a:lnTo>
                  <a:pt x="5047165" y="341099"/>
                </a:lnTo>
                <a:close/>
              </a:path>
              <a:path w="5909944" h="492125">
                <a:moveTo>
                  <a:pt x="5301592" y="97839"/>
                </a:moveTo>
                <a:lnTo>
                  <a:pt x="5136964" y="97839"/>
                </a:lnTo>
                <a:lnTo>
                  <a:pt x="5168349" y="101619"/>
                </a:lnTo>
                <a:lnTo>
                  <a:pt x="5189057" y="111996"/>
                </a:lnTo>
                <a:lnTo>
                  <a:pt x="5200470" y="127524"/>
                </a:lnTo>
                <a:lnTo>
                  <a:pt x="5203967" y="146759"/>
                </a:lnTo>
                <a:lnTo>
                  <a:pt x="5200304" y="165785"/>
                </a:lnTo>
                <a:lnTo>
                  <a:pt x="5189229" y="180853"/>
                </a:lnTo>
                <a:lnTo>
                  <a:pt x="5170615" y="190769"/>
                </a:lnTo>
                <a:lnTo>
                  <a:pt x="5144335" y="194339"/>
                </a:lnTo>
                <a:lnTo>
                  <a:pt x="5077991" y="194339"/>
                </a:lnTo>
                <a:lnTo>
                  <a:pt x="5077991" y="284138"/>
                </a:lnTo>
                <a:lnTo>
                  <a:pt x="5151026" y="284138"/>
                </a:lnTo>
                <a:lnTo>
                  <a:pt x="5180937" y="287750"/>
                </a:lnTo>
                <a:lnTo>
                  <a:pt x="5202301" y="297959"/>
                </a:lnTo>
                <a:lnTo>
                  <a:pt x="5215118" y="313823"/>
                </a:lnTo>
                <a:lnTo>
                  <a:pt x="5219390" y="334398"/>
                </a:lnTo>
                <a:lnTo>
                  <a:pt x="5215296" y="356303"/>
                </a:lnTo>
                <a:lnTo>
                  <a:pt x="5202721" y="374438"/>
                </a:lnTo>
                <a:lnTo>
                  <a:pt x="5181224" y="386794"/>
                </a:lnTo>
                <a:lnTo>
                  <a:pt x="5150366" y="391359"/>
                </a:lnTo>
                <a:lnTo>
                  <a:pt x="5314599" y="391359"/>
                </a:lnTo>
                <a:lnTo>
                  <a:pt x="5317115" y="386036"/>
                </a:lnTo>
                <a:lnTo>
                  <a:pt x="5323261" y="342439"/>
                </a:lnTo>
                <a:lnTo>
                  <a:pt x="5319586" y="309027"/>
                </a:lnTo>
                <a:lnTo>
                  <a:pt x="5308435" y="278693"/>
                </a:lnTo>
                <a:lnTo>
                  <a:pt x="5289619" y="252254"/>
                </a:lnTo>
                <a:lnTo>
                  <a:pt x="5262949" y="230527"/>
                </a:lnTo>
                <a:lnTo>
                  <a:pt x="5283148" y="210108"/>
                </a:lnTo>
                <a:lnTo>
                  <a:pt x="5296875" y="186298"/>
                </a:lnTo>
                <a:lnTo>
                  <a:pt x="5304697" y="159471"/>
                </a:lnTo>
                <a:lnTo>
                  <a:pt x="5307178" y="130006"/>
                </a:lnTo>
                <a:lnTo>
                  <a:pt x="5301592" y="97839"/>
                </a:lnTo>
                <a:close/>
              </a:path>
              <a:path w="5909944" h="492125">
                <a:moveTo>
                  <a:pt x="5151026" y="0"/>
                </a:moveTo>
                <a:lnTo>
                  <a:pt x="5101829" y="3937"/>
                </a:lnTo>
                <a:lnTo>
                  <a:pt x="5056965" y="15413"/>
                </a:lnTo>
                <a:lnTo>
                  <a:pt x="5016747" y="33925"/>
                </a:lnTo>
                <a:lnTo>
                  <a:pt x="4981492" y="58972"/>
                </a:lnTo>
                <a:lnTo>
                  <a:pt x="5038453" y="134027"/>
                </a:lnTo>
                <a:lnTo>
                  <a:pt x="5060254" y="119043"/>
                </a:lnTo>
                <a:lnTo>
                  <a:pt x="5084190" y="107640"/>
                </a:lnTo>
                <a:lnTo>
                  <a:pt x="5109886" y="100384"/>
                </a:lnTo>
                <a:lnTo>
                  <a:pt x="5136964" y="97839"/>
                </a:lnTo>
                <a:lnTo>
                  <a:pt x="5301592" y="97839"/>
                </a:lnTo>
                <a:lnTo>
                  <a:pt x="5299110" y="83547"/>
                </a:lnTo>
                <a:lnTo>
                  <a:pt x="5276727" y="47188"/>
                </a:lnTo>
                <a:lnTo>
                  <a:pt x="5242762" y="21058"/>
                </a:lnTo>
                <a:lnTo>
                  <a:pt x="5199951" y="5286"/>
                </a:lnTo>
                <a:lnTo>
                  <a:pt x="5151026" y="0"/>
                </a:lnTo>
                <a:close/>
              </a:path>
              <a:path w="5909944" h="492125">
                <a:moveTo>
                  <a:pt x="5909715" y="8041"/>
                </a:moveTo>
                <a:lnTo>
                  <a:pt x="5803153" y="8041"/>
                </a:lnTo>
                <a:lnTo>
                  <a:pt x="5803153" y="483838"/>
                </a:lnTo>
                <a:lnTo>
                  <a:pt x="5909715" y="483838"/>
                </a:lnTo>
                <a:lnTo>
                  <a:pt x="5909715" y="8041"/>
                </a:lnTo>
                <a:close/>
              </a:path>
              <a:path w="5909944" h="492125">
                <a:moveTo>
                  <a:pt x="5505612" y="8041"/>
                </a:moveTo>
                <a:lnTo>
                  <a:pt x="5398390" y="8041"/>
                </a:lnTo>
                <a:lnTo>
                  <a:pt x="5398390" y="483838"/>
                </a:lnTo>
                <a:lnTo>
                  <a:pt x="5582008" y="483838"/>
                </a:lnTo>
                <a:lnTo>
                  <a:pt x="5634712" y="476295"/>
                </a:lnTo>
                <a:lnTo>
                  <a:pt x="5679569" y="455017"/>
                </a:lnTo>
                <a:lnTo>
                  <a:pt x="5714357" y="422030"/>
                </a:lnTo>
                <a:lnTo>
                  <a:pt x="5733711" y="385328"/>
                </a:lnTo>
                <a:lnTo>
                  <a:pt x="5505612" y="385328"/>
                </a:lnTo>
                <a:lnTo>
                  <a:pt x="5505612" y="272745"/>
                </a:lnTo>
                <a:lnTo>
                  <a:pt x="5733987" y="272745"/>
                </a:lnTo>
                <a:lnTo>
                  <a:pt x="5714357" y="235464"/>
                </a:lnTo>
                <a:lnTo>
                  <a:pt x="5679569" y="202670"/>
                </a:lnTo>
                <a:lnTo>
                  <a:pt x="5634712" y="181649"/>
                </a:lnTo>
                <a:lnTo>
                  <a:pt x="5582008" y="174235"/>
                </a:lnTo>
                <a:lnTo>
                  <a:pt x="5505612" y="174235"/>
                </a:lnTo>
                <a:lnTo>
                  <a:pt x="5505612" y="8041"/>
                </a:lnTo>
                <a:close/>
              </a:path>
              <a:path w="5909944" h="492125">
                <a:moveTo>
                  <a:pt x="5733987" y="272745"/>
                </a:moveTo>
                <a:lnTo>
                  <a:pt x="5580678" y="272745"/>
                </a:lnTo>
                <a:lnTo>
                  <a:pt x="5604803" y="276358"/>
                </a:lnTo>
                <a:lnTo>
                  <a:pt x="5623902" y="287069"/>
                </a:lnTo>
                <a:lnTo>
                  <a:pt x="5636467" y="304692"/>
                </a:lnTo>
                <a:lnTo>
                  <a:pt x="5640990" y="329037"/>
                </a:lnTo>
                <a:lnTo>
                  <a:pt x="5636467" y="353947"/>
                </a:lnTo>
                <a:lnTo>
                  <a:pt x="5623902" y="371507"/>
                </a:lnTo>
                <a:lnTo>
                  <a:pt x="5604803" y="381904"/>
                </a:lnTo>
                <a:lnTo>
                  <a:pt x="5580678" y="385328"/>
                </a:lnTo>
                <a:lnTo>
                  <a:pt x="5733711" y="385328"/>
                </a:lnTo>
                <a:lnTo>
                  <a:pt x="5736857" y="379361"/>
                </a:lnTo>
                <a:lnTo>
                  <a:pt x="5744851" y="329037"/>
                </a:lnTo>
                <a:lnTo>
                  <a:pt x="5736857" y="278197"/>
                </a:lnTo>
                <a:lnTo>
                  <a:pt x="5733987" y="2727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9855" y="4054085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5" h="1429385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7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3010" y="4054085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5" h="1429385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A53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6207" y="4054085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4" h="1429385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F11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9855" y="5667283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5" h="1429384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EA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3010" y="5667283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5" h="1429384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7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6207" y="5667283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4" h="1429384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A53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9855" y="7280448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5" h="1429384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F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010" y="7280448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5" h="1429384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EA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6207" y="7280448"/>
            <a:ext cx="1429385" cy="1429385"/>
          </a:xfrm>
          <a:custGeom>
            <a:avLst/>
            <a:gdLst/>
            <a:ahLst/>
            <a:cxnLst/>
            <a:rect l="l" t="t" r="r" b="b"/>
            <a:pathLst>
              <a:path w="1429384" h="1429384">
                <a:moveTo>
                  <a:pt x="1333111" y="0"/>
                </a:moveTo>
                <a:lnTo>
                  <a:pt x="95878" y="0"/>
                </a:lnTo>
                <a:lnTo>
                  <a:pt x="58557" y="7535"/>
                </a:lnTo>
                <a:lnTo>
                  <a:pt x="28082" y="28084"/>
                </a:lnTo>
                <a:lnTo>
                  <a:pt x="7534" y="58561"/>
                </a:lnTo>
                <a:lnTo>
                  <a:pt x="0" y="95881"/>
                </a:lnTo>
                <a:lnTo>
                  <a:pt x="0" y="1333114"/>
                </a:lnTo>
                <a:lnTo>
                  <a:pt x="7534" y="1370434"/>
                </a:lnTo>
                <a:lnTo>
                  <a:pt x="28082" y="1400910"/>
                </a:lnTo>
                <a:lnTo>
                  <a:pt x="58557" y="1421458"/>
                </a:lnTo>
                <a:lnTo>
                  <a:pt x="95878" y="1428992"/>
                </a:lnTo>
                <a:lnTo>
                  <a:pt x="1333111" y="1428992"/>
                </a:lnTo>
                <a:lnTo>
                  <a:pt x="1370431" y="1421458"/>
                </a:lnTo>
                <a:lnTo>
                  <a:pt x="1400908" y="1400910"/>
                </a:lnTo>
                <a:lnTo>
                  <a:pt x="1421457" y="1370434"/>
                </a:lnTo>
                <a:lnTo>
                  <a:pt x="1428993" y="1333114"/>
                </a:lnTo>
                <a:lnTo>
                  <a:pt x="1428993" y="95881"/>
                </a:lnTo>
                <a:lnTo>
                  <a:pt x="1421457" y="58561"/>
                </a:lnTo>
                <a:lnTo>
                  <a:pt x="1400908" y="28084"/>
                </a:lnTo>
                <a:lnTo>
                  <a:pt x="1370431" y="7535"/>
                </a:lnTo>
                <a:lnTo>
                  <a:pt x="1333111" y="0"/>
                </a:lnTo>
                <a:close/>
              </a:path>
            </a:pathLst>
          </a:custGeom>
          <a:solidFill>
            <a:srgbClr val="F7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4432" y="9291756"/>
            <a:ext cx="3050540" cy="307975"/>
          </a:xfrm>
          <a:custGeom>
            <a:avLst/>
            <a:gdLst/>
            <a:ahLst/>
            <a:cxnLst/>
            <a:rect l="l" t="t" r="r" b="b"/>
            <a:pathLst>
              <a:path w="3050540" h="307975">
                <a:moveTo>
                  <a:pt x="78070" y="0"/>
                </a:moveTo>
                <a:lnTo>
                  <a:pt x="0" y="0"/>
                </a:lnTo>
                <a:lnTo>
                  <a:pt x="0" y="237898"/>
                </a:lnTo>
                <a:lnTo>
                  <a:pt x="85107" y="237898"/>
                </a:lnTo>
                <a:lnTo>
                  <a:pt x="117923" y="232621"/>
                </a:lnTo>
                <a:lnTo>
                  <a:pt x="143074" y="218045"/>
                </a:lnTo>
                <a:lnTo>
                  <a:pt x="149147" y="209752"/>
                </a:lnTo>
                <a:lnTo>
                  <a:pt x="31161" y="209752"/>
                </a:lnTo>
                <a:lnTo>
                  <a:pt x="31161" y="129001"/>
                </a:lnTo>
                <a:lnTo>
                  <a:pt x="150393" y="129001"/>
                </a:lnTo>
                <a:lnTo>
                  <a:pt x="139833" y="119535"/>
                </a:lnTo>
                <a:lnTo>
                  <a:pt x="123640" y="111577"/>
                </a:lnTo>
                <a:lnTo>
                  <a:pt x="133980" y="103326"/>
                </a:lnTo>
                <a:lnTo>
                  <a:pt x="134825" y="102195"/>
                </a:lnTo>
                <a:lnTo>
                  <a:pt x="31161" y="102195"/>
                </a:lnTo>
                <a:lnTo>
                  <a:pt x="31161" y="28145"/>
                </a:lnTo>
                <a:lnTo>
                  <a:pt x="136621" y="28145"/>
                </a:lnTo>
                <a:lnTo>
                  <a:pt x="130174" y="18931"/>
                </a:lnTo>
                <a:lnTo>
                  <a:pt x="107829" y="5130"/>
                </a:lnTo>
                <a:lnTo>
                  <a:pt x="78070" y="0"/>
                </a:lnTo>
                <a:close/>
              </a:path>
              <a:path w="3050540" h="307975">
                <a:moveTo>
                  <a:pt x="150393" y="129001"/>
                </a:moveTo>
                <a:lnTo>
                  <a:pt x="86782" y="129001"/>
                </a:lnTo>
                <a:lnTo>
                  <a:pt x="107504" y="132084"/>
                </a:lnTo>
                <a:lnTo>
                  <a:pt x="122383" y="140603"/>
                </a:lnTo>
                <a:lnTo>
                  <a:pt x="131357" y="153456"/>
                </a:lnTo>
                <a:lnTo>
                  <a:pt x="134362" y="169544"/>
                </a:lnTo>
                <a:lnTo>
                  <a:pt x="131352" y="185722"/>
                </a:lnTo>
                <a:lnTo>
                  <a:pt x="122341" y="198444"/>
                </a:lnTo>
                <a:lnTo>
                  <a:pt x="107363" y="206768"/>
                </a:lnTo>
                <a:lnTo>
                  <a:pt x="86447" y="209752"/>
                </a:lnTo>
                <a:lnTo>
                  <a:pt x="149147" y="209752"/>
                </a:lnTo>
                <a:lnTo>
                  <a:pt x="159178" y="196056"/>
                </a:lnTo>
                <a:lnTo>
                  <a:pt x="164853" y="168539"/>
                </a:lnTo>
                <a:lnTo>
                  <a:pt x="161665" y="147388"/>
                </a:lnTo>
                <a:lnTo>
                  <a:pt x="152916" y="131262"/>
                </a:lnTo>
                <a:lnTo>
                  <a:pt x="150393" y="129001"/>
                </a:lnTo>
                <a:close/>
              </a:path>
              <a:path w="3050540" h="307975">
                <a:moveTo>
                  <a:pt x="136621" y="28145"/>
                </a:moveTo>
                <a:lnTo>
                  <a:pt x="78070" y="28145"/>
                </a:lnTo>
                <a:lnTo>
                  <a:pt x="95148" y="31129"/>
                </a:lnTo>
                <a:lnTo>
                  <a:pt x="107892" y="39202"/>
                </a:lnTo>
                <a:lnTo>
                  <a:pt x="115860" y="51045"/>
                </a:lnTo>
                <a:lnTo>
                  <a:pt x="118614" y="65338"/>
                </a:lnTo>
                <a:lnTo>
                  <a:pt x="115860" y="80002"/>
                </a:lnTo>
                <a:lnTo>
                  <a:pt x="107892" y="91683"/>
                </a:lnTo>
                <a:lnTo>
                  <a:pt x="95148" y="99405"/>
                </a:lnTo>
                <a:lnTo>
                  <a:pt x="78070" y="102195"/>
                </a:lnTo>
                <a:lnTo>
                  <a:pt x="134825" y="102195"/>
                </a:lnTo>
                <a:lnTo>
                  <a:pt x="142027" y="92562"/>
                </a:lnTo>
                <a:lnTo>
                  <a:pt x="147246" y="79159"/>
                </a:lnTo>
                <a:lnTo>
                  <a:pt x="149105" y="62992"/>
                </a:lnTo>
                <a:lnTo>
                  <a:pt x="144225" y="39014"/>
                </a:lnTo>
                <a:lnTo>
                  <a:pt x="136621" y="28145"/>
                </a:lnTo>
                <a:close/>
              </a:path>
              <a:path w="3050540" h="307975">
                <a:moveTo>
                  <a:pt x="280420" y="67013"/>
                </a:moveTo>
                <a:lnTo>
                  <a:pt x="245322" y="73746"/>
                </a:lnTo>
                <a:lnTo>
                  <a:pt x="217763" y="92227"/>
                </a:lnTo>
                <a:lnTo>
                  <a:pt x="199753" y="119881"/>
                </a:lnTo>
                <a:lnTo>
                  <a:pt x="193303" y="154131"/>
                </a:lnTo>
                <a:lnTo>
                  <a:pt x="199559" y="188523"/>
                </a:lnTo>
                <a:lnTo>
                  <a:pt x="217218" y="216160"/>
                </a:lnTo>
                <a:lnTo>
                  <a:pt x="244615" y="234563"/>
                </a:lnTo>
                <a:lnTo>
                  <a:pt x="280085" y="241249"/>
                </a:lnTo>
                <a:lnTo>
                  <a:pt x="304446" y="238458"/>
                </a:lnTo>
                <a:lnTo>
                  <a:pt x="325194" y="230485"/>
                </a:lnTo>
                <a:lnTo>
                  <a:pt x="342235" y="217925"/>
                </a:lnTo>
                <a:lnTo>
                  <a:pt x="344753" y="214778"/>
                </a:lnTo>
                <a:lnTo>
                  <a:pt x="280420" y="214778"/>
                </a:lnTo>
                <a:lnTo>
                  <a:pt x="257510" y="210621"/>
                </a:lnTo>
                <a:lnTo>
                  <a:pt x="239374" y="199114"/>
                </a:lnTo>
                <a:lnTo>
                  <a:pt x="227270" y="181701"/>
                </a:lnTo>
                <a:lnTo>
                  <a:pt x="222453" y="159827"/>
                </a:lnTo>
                <a:lnTo>
                  <a:pt x="359831" y="159827"/>
                </a:lnTo>
                <a:lnTo>
                  <a:pt x="360167" y="156141"/>
                </a:lnTo>
                <a:lnTo>
                  <a:pt x="360167" y="151115"/>
                </a:lnTo>
                <a:lnTo>
                  <a:pt x="357516" y="136372"/>
                </a:lnTo>
                <a:lnTo>
                  <a:pt x="224464" y="136372"/>
                </a:lnTo>
                <a:lnTo>
                  <a:pt x="231778" y="117781"/>
                </a:lnTo>
                <a:lnTo>
                  <a:pt x="244526" y="103996"/>
                </a:lnTo>
                <a:lnTo>
                  <a:pt x="260981" y="95426"/>
                </a:lnTo>
                <a:lnTo>
                  <a:pt x="279415" y="92478"/>
                </a:lnTo>
                <a:lnTo>
                  <a:pt x="338908" y="92478"/>
                </a:lnTo>
                <a:lnTo>
                  <a:pt x="336628" y="88960"/>
                </a:lnTo>
                <a:lnTo>
                  <a:pt x="311351" y="72615"/>
                </a:lnTo>
                <a:lnTo>
                  <a:pt x="280420" y="67013"/>
                </a:lnTo>
                <a:close/>
              </a:path>
              <a:path w="3050540" h="307975">
                <a:moveTo>
                  <a:pt x="332691" y="185627"/>
                </a:moveTo>
                <a:lnTo>
                  <a:pt x="323770" y="197674"/>
                </a:lnTo>
                <a:lnTo>
                  <a:pt x="312336" y="206862"/>
                </a:lnTo>
                <a:lnTo>
                  <a:pt x="298011" y="212721"/>
                </a:lnTo>
                <a:lnTo>
                  <a:pt x="280420" y="214778"/>
                </a:lnTo>
                <a:lnTo>
                  <a:pt x="344753" y="214778"/>
                </a:lnTo>
                <a:lnTo>
                  <a:pt x="355476" y="201376"/>
                </a:lnTo>
                <a:lnTo>
                  <a:pt x="332691" y="185627"/>
                </a:lnTo>
                <a:close/>
              </a:path>
              <a:path w="3050540" h="307975">
                <a:moveTo>
                  <a:pt x="338908" y="92478"/>
                </a:moveTo>
                <a:lnTo>
                  <a:pt x="279415" y="92478"/>
                </a:lnTo>
                <a:lnTo>
                  <a:pt x="297603" y="95473"/>
                </a:lnTo>
                <a:lnTo>
                  <a:pt x="313089" y="104122"/>
                </a:lnTo>
                <a:lnTo>
                  <a:pt x="324555" y="117923"/>
                </a:lnTo>
                <a:lnTo>
                  <a:pt x="330681" y="136372"/>
                </a:lnTo>
                <a:lnTo>
                  <a:pt x="357516" y="136372"/>
                </a:lnTo>
                <a:lnTo>
                  <a:pt x="353737" y="115357"/>
                </a:lnTo>
                <a:lnTo>
                  <a:pt x="338908" y="92478"/>
                </a:lnTo>
                <a:close/>
              </a:path>
              <a:path w="3050540" h="307975">
                <a:moveTo>
                  <a:pt x="429880" y="70364"/>
                </a:moveTo>
                <a:lnTo>
                  <a:pt x="401064" y="70364"/>
                </a:lnTo>
                <a:lnTo>
                  <a:pt x="401064" y="307927"/>
                </a:lnTo>
                <a:lnTo>
                  <a:pt x="429880" y="307927"/>
                </a:lnTo>
                <a:lnTo>
                  <a:pt x="429880" y="212098"/>
                </a:lnTo>
                <a:lnTo>
                  <a:pt x="471325" y="212098"/>
                </a:lnTo>
                <a:lnTo>
                  <a:pt x="461318" y="210061"/>
                </a:lnTo>
                <a:lnTo>
                  <a:pt x="443324" y="197145"/>
                </a:lnTo>
                <a:lnTo>
                  <a:pt x="431675" y="177884"/>
                </a:lnTo>
                <a:lnTo>
                  <a:pt x="427534" y="154131"/>
                </a:lnTo>
                <a:lnTo>
                  <a:pt x="431675" y="130378"/>
                </a:lnTo>
                <a:lnTo>
                  <a:pt x="443324" y="111117"/>
                </a:lnTo>
                <a:lnTo>
                  <a:pt x="461318" y="98201"/>
                </a:lnTo>
                <a:lnTo>
                  <a:pt x="471325" y="96164"/>
                </a:lnTo>
                <a:lnTo>
                  <a:pt x="429880" y="96164"/>
                </a:lnTo>
                <a:lnTo>
                  <a:pt x="429880" y="70364"/>
                </a:lnTo>
                <a:close/>
              </a:path>
              <a:path w="3050540" h="307975">
                <a:moveTo>
                  <a:pt x="471325" y="212098"/>
                </a:moveTo>
                <a:lnTo>
                  <a:pt x="429880" y="212098"/>
                </a:lnTo>
                <a:lnTo>
                  <a:pt x="440225" y="223438"/>
                </a:lnTo>
                <a:lnTo>
                  <a:pt x="454088" y="232704"/>
                </a:lnTo>
                <a:lnTo>
                  <a:pt x="470590" y="238956"/>
                </a:lnTo>
                <a:lnTo>
                  <a:pt x="488852" y="241249"/>
                </a:lnTo>
                <a:lnTo>
                  <a:pt x="521327" y="234375"/>
                </a:lnTo>
                <a:lnTo>
                  <a:pt x="547362" y="215658"/>
                </a:lnTo>
                <a:lnTo>
                  <a:pt x="547911" y="214778"/>
                </a:lnTo>
                <a:lnTo>
                  <a:pt x="484496" y="214778"/>
                </a:lnTo>
                <a:lnTo>
                  <a:pt x="471325" y="212098"/>
                </a:lnTo>
                <a:close/>
              </a:path>
              <a:path w="3050540" h="307975">
                <a:moveTo>
                  <a:pt x="547911" y="93484"/>
                </a:moveTo>
                <a:lnTo>
                  <a:pt x="484496" y="93484"/>
                </a:lnTo>
                <a:lnTo>
                  <a:pt x="507673" y="98201"/>
                </a:lnTo>
                <a:lnTo>
                  <a:pt x="525667" y="111117"/>
                </a:lnTo>
                <a:lnTo>
                  <a:pt x="537316" y="130378"/>
                </a:lnTo>
                <a:lnTo>
                  <a:pt x="541457" y="154131"/>
                </a:lnTo>
                <a:lnTo>
                  <a:pt x="537316" y="177884"/>
                </a:lnTo>
                <a:lnTo>
                  <a:pt x="525667" y="197145"/>
                </a:lnTo>
                <a:lnTo>
                  <a:pt x="507673" y="210061"/>
                </a:lnTo>
                <a:lnTo>
                  <a:pt x="484496" y="214778"/>
                </a:lnTo>
                <a:lnTo>
                  <a:pt x="547911" y="214778"/>
                </a:lnTo>
                <a:lnTo>
                  <a:pt x="564664" y="187957"/>
                </a:lnTo>
                <a:lnTo>
                  <a:pt x="570941" y="154131"/>
                </a:lnTo>
                <a:lnTo>
                  <a:pt x="564664" y="120305"/>
                </a:lnTo>
                <a:lnTo>
                  <a:pt x="547911" y="93484"/>
                </a:lnTo>
                <a:close/>
              </a:path>
              <a:path w="3050540" h="307975">
                <a:moveTo>
                  <a:pt x="488852" y="67013"/>
                </a:moveTo>
                <a:lnTo>
                  <a:pt x="470590" y="69306"/>
                </a:lnTo>
                <a:lnTo>
                  <a:pt x="454088" y="75557"/>
                </a:lnTo>
                <a:lnTo>
                  <a:pt x="440225" y="84824"/>
                </a:lnTo>
                <a:lnTo>
                  <a:pt x="429880" y="96164"/>
                </a:lnTo>
                <a:lnTo>
                  <a:pt x="471325" y="96164"/>
                </a:lnTo>
                <a:lnTo>
                  <a:pt x="484496" y="93484"/>
                </a:lnTo>
                <a:lnTo>
                  <a:pt x="547911" y="93484"/>
                </a:lnTo>
                <a:lnTo>
                  <a:pt x="547362" y="92604"/>
                </a:lnTo>
                <a:lnTo>
                  <a:pt x="521327" y="73887"/>
                </a:lnTo>
                <a:lnTo>
                  <a:pt x="488852" y="67013"/>
                </a:lnTo>
                <a:close/>
              </a:path>
              <a:path w="3050540" h="307975">
                <a:moveTo>
                  <a:pt x="686833" y="67013"/>
                </a:moveTo>
                <a:lnTo>
                  <a:pt x="651771" y="73840"/>
                </a:lnTo>
                <a:lnTo>
                  <a:pt x="623966" y="92478"/>
                </a:lnTo>
                <a:lnTo>
                  <a:pt x="605647" y="120163"/>
                </a:lnTo>
                <a:lnTo>
                  <a:pt x="599045" y="154131"/>
                </a:lnTo>
                <a:lnTo>
                  <a:pt x="605647" y="188098"/>
                </a:lnTo>
                <a:lnTo>
                  <a:pt x="623966" y="215783"/>
                </a:lnTo>
                <a:lnTo>
                  <a:pt x="651771" y="234422"/>
                </a:lnTo>
                <a:lnTo>
                  <a:pt x="686833" y="241249"/>
                </a:lnTo>
                <a:lnTo>
                  <a:pt x="721701" y="234422"/>
                </a:lnTo>
                <a:lnTo>
                  <a:pt x="749407" y="215783"/>
                </a:lnTo>
                <a:lnTo>
                  <a:pt x="750292" y="214443"/>
                </a:lnTo>
                <a:lnTo>
                  <a:pt x="686833" y="214443"/>
                </a:lnTo>
                <a:lnTo>
                  <a:pt x="663022" y="209731"/>
                </a:lnTo>
                <a:lnTo>
                  <a:pt x="644614" y="196852"/>
                </a:lnTo>
                <a:lnTo>
                  <a:pt x="632740" y="177690"/>
                </a:lnTo>
                <a:lnTo>
                  <a:pt x="628531" y="154131"/>
                </a:lnTo>
                <a:lnTo>
                  <a:pt x="632740" y="130571"/>
                </a:lnTo>
                <a:lnTo>
                  <a:pt x="644614" y="111410"/>
                </a:lnTo>
                <a:lnTo>
                  <a:pt x="663022" y="98531"/>
                </a:lnTo>
                <a:lnTo>
                  <a:pt x="686833" y="93819"/>
                </a:lnTo>
                <a:lnTo>
                  <a:pt x="750292" y="93819"/>
                </a:lnTo>
                <a:lnTo>
                  <a:pt x="749407" y="92478"/>
                </a:lnTo>
                <a:lnTo>
                  <a:pt x="721701" y="73840"/>
                </a:lnTo>
                <a:lnTo>
                  <a:pt x="686833" y="67013"/>
                </a:lnTo>
                <a:close/>
              </a:path>
              <a:path w="3050540" h="307975">
                <a:moveTo>
                  <a:pt x="750292" y="93819"/>
                </a:moveTo>
                <a:lnTo>
                  <a:pt x="686833" y="93819"/>
                </a:lnTo>
                <a:lnTo>
                  <a:pt x="710591" y="98531"/>
                </a:lnTo>
                <a:lnTo>
                  <a:pt x="728884" y="111410"/>
                </a:lnTo>
                <a:lnTo>
                  <a:pt x="740643" y="130571"/>
                </a:lnTo>
                <a:lnTo>
                  <a:pt x="744800" y="154131"/>
                </a:lnTo>
                <a:lnTo>
                  <a:pt x="740643" y="177690"/>
                </a:lnTo>
                <a:lnTo>
                  <a:pt x="728884" y="196852"/>
                </a:lnTo>
                <a:lnTo>
                  <a:pt x="710591" y="209731"/>
                </a:lnTo>
                <a:lnTo>
                  <a:pt x="686833" y="214443"/>
                </a:lnTo>
                <a:lnTo>
                  <a:pt x="750292" y="214443"/>
                </a:lnTo>
                <a:lnTo>
                  <a:pt x="767689" y="188098"/>
                </a:lnTo>
                <a:lnTo>
                  <a:pt x="774286" y="154131"/>
                </a:lnTo>
                <a:lnTo>
                  <a:pt x="767689" y="120163"/>
                </a:lnTo>
                <a:lnTo>
                  <a:pt x="750292" y="93819"/>
                </a:lnTo>
                <a:close/>
              </a:path>
              <a:path w="3050540" h="307975">
                <a:moveTo>
                  <a:pt x="933988" y="70364"/>
                </a:moveTo>
                <a:lnTo>
                  <a:pt x="872000" y="70364"/>
                </a:lnTo>
                <a:lnTo>
                  <a:pt x="845650" y="74542"/>
                </a:lnTo>
                <a:lnTo>
                  <a:pt x="826557" y="85945"/>
                </a:lnTo>
                <a:lnTo>
                  <a:pt x="814939" y="102876"/>
                </a:lnTo>
                <a:lnTo>
                  <a:pt x="811018" y="123640"/>
                </a:lnTo>
                <a:lnTo>
                  <a:pt x="813834" y="140278"/>
                </a:lnTo>
                <a:lnTo>
                  <a:pt x="821991" y="154466"/>
                </a:lnTo>
                <a:lnTo>
                  <a:pt x="835048" y="165387"/>
                </a:lnTo>
                <a:lnTo>
                  <a:pt x="852566" y="172225"/>
                </a:lnTo>
                <a:lnTo>
                  <a:pt x="784547" y="237898"/>
                </a:lnTo>
                <a:lnTo>
                  <a:pt x="820735" y="237898"/>
                </a:lnTo>
                <a:lnTo>
                  <a:pt x="883728" y="176916"/>
                </a:lnTo>
                <a:lnTo>
                  <a:pt x="933988" y="176916"/>
                </a:lnTo>
                <a:lnTo>
                  <a:pt x="933988" y="151115"/>
                </a:lnTo>
                <a:lnTo>
                  <a:pt x="873676" y="151115"/>
                </a:lnTo>
                <a:lnTo>
                  <a:pt x="859624" y="149372"/>
                </a:lnTo>
                <a:lnTo>
                  <a:pt x="848964" y="144205"/>
                </a:lnTo>
                <a:lnTo>
                  <a:pt x="842200" y="135707"/>
                </a:lnTo>
                <a:lnTo>
                  <a:pt x="839834" y="123975"/>
                </a:lnTo>
                <a:lnTo>
                  <a:pt x="842012" y="112137"/>
                </a:lnTo>
                <a:lnTo>
                  <a:pt x="848462" y="103410"/>
                </a:lnTo>
                <a:lnTo>
                  <a:pt x="859058" y="98012"/>
                </a:lnTo>
                <a:lnTo>
                  <a:pt x="873676" y="96164"/>
                </a:lnTo>
                <a:lnTo>
                  <a:pt x="933988" y="96164"/>
                </a:lnTo>
                <a:lnTo>
                  <a:pt x="933988" y="70364"/>
                </a:lnTo>
                <a:close/>
              </a:path>
              <a:path w="3050540" h="307975">
                <a:moveTo>
                  <a:pt x="933988" y="176916"/>
                </a:moveTo>
                <a:lnTo>
                  <a:pt x="905172" y="176916"/>
                </a:lnTo>
                <a:lnTo>
                  <a:pt x="905172" y="237898"/>
                </a:lnTo>
                <a:lnTo>
                  <a:pt x="933988" y="237898"/>
                </a:lnTo>
                <a:lnTo>
                  <a:pt x="933988" y="176916"/>
                </a:lnTo>
                <a:close/>
              </a:path>
              <a:path w="3050540" h="307975">
                <a:moveTo>
                  <a:pt x="933988" y="96164"/>
                </a:moveTo>
                <a:lnTo>
                  <a:pt x="905172" y="96164"/>
                </a:lnTo>
                <a:lnTo>
                  <a:pt x="905172" y="151115"/>
                </a:lnTo>
                <a:lnTo>
                  <a:pt x="933988" y="151115"/>
                </a:lnTo>
                <a:lnTo>
                  <a:pt x="933988" y="96164"/>
                </a:lnTo>
                <a:close/>
              </a:path>
              <a:path w="3050540" h="307975">
                <a:moveTo>
                  <a:pt x="1049387" y="96834"/>
                </a:moveTo>
                <a:lnTo>
                  <a:pt x="1020572" y="96834"/>
                </a:lnTo>
                <a:lnTo>
                  <a:pt x="1020572" y="237898"/>
                </a:lnTo>
                <a:lnTo>
                  <a:pt x="1049387" y="237898"/>
                </a:lnTo>
                <a:lnTo>
                  <a:pt x="1049387" y="96834"/>
                </a:lnTo>
                <a:close/>
              </a:path>
              <a:path w="3050540" h="307975">
                <a:moveTo>
                  <a:pt x="1105009" y="70364"/>
                </a:moveTo>
                <a:lnTo>
                  <a:pt x="967296" y="70364"/>
                </a:lnTo>
                <a:lnTo>
                  <a:pt x="967296" y="96834"/>
                </a:lnTo>
                <a:lnTo>
                  <a:pt x="1105009" y="96834"/>
                </a:lnTo>
                <a:lnTo>
                  <a:pt x="1105009" y="70364"/>
                </a:lnTo>
                <a:close/>
              </a:path>
              <a:path w="3050540" h="307975">
                <a:moveTo>
                  <a:pt x="1166766" y="70364"/>
                </a:moveTo>
                <a:lnTo>
                  <a:pt x="1137950" y="70364"/>
                </a:lnTo>
                <a:lnTo>
                  <a:pt x="1137950" y="237898"/>
                </a:lnTo>
                <a:lnTo>
                  <a:pt x="1166766" y="237898"/>
                </a:lnTo>
                <a:lnTo>
                  <a:pt x="1166766" y="165523"/>
                </a:lnTo>
                <a:lnTo>
                  <a:pt x="1287056" y="165523"/>
                </a:lnTo>
                <a:lnTo>
                  <a:pt x="1287056" y="139388"/>
                </a:lnTo>
                <a:lnTo>
                  <a:pt x="1166766" y="139388"/>
                </a:lnTo>
                <a:lnTo>
                  <a:pt x="1166766" y="70364"/>
                </a:lnTo>
                <a:close/>
              </a:path>
              <a:path w="3050540" h="307975">
                <a:moveTo>
                  <a:pt x="1287056" y="165523"/>
                </a:moveTo>
                <a:lnTo>
                  <a:pt x="1258240" y="165523"/>
                </a:lnTo>
                <a:lnTo>
                  <a:pt x="1258240" y="237898"/>
                </a:lnTo>
                <a:lnTo>
                  <a:pt x="1287056" y="237898"/>
                </a:lnTo>
                <a:lnTo>
                  <a:pt x="1287056" y="165523"/>
                </a:lnTo>
                <a:close/>
              </a:path>
              <a:path w="3050540" h="307975">
                <a:moveTo>
                  <a:pt x="1287056" y="70364"/>
                </a:moveTo>
                <a:lnTo>
                  <a:pt x="1258240" y="70364"/>
                </a:lnTo>
                <a:lnTo>
                  <a:pt x="1258240" y="139388"/>
                </a:lnTo>
                <a:lnTo>
                  <a:pt x="1287056" y="139388"/>
                </a:lnTo>
                <a:lnTo>
                  <a:pt x="1287056" y="70364"/>
                </a:lnTo>
                <a:close/>
              </a:path>
              <a:path w="3050540" h="307975">
                <a:moveTo>
                  <a:pt x="1415868" y="67013"/>
                </a:moveTo>
                <a:lnTo>
                  <a:pt x="1380807" y="73840"/>
                </a:lnTo>
                <a:lnTo>
                  <a:pt x="1353001" y="92478"/>
                </a:lnTo>
                <a:lnTo>
                  <a:pt x="1334682" y="120163"/>
                </a:lnTo>
                <a:lnTo>
                  <a:pt x="1328081" y="154131"/>
                </a:lnTo>
                <a:lnTo>
                  <a:pt x="1334682" y="188098"/>
                </a:lnTo>
                <a:lnTo>
                  <a:pt x="1353001" y="215783"/>
                </a:lnTo>
                <a:lnTo>
                  <a:pt x="1380807" y="234422"/>
                </a:lnTo>
                <a:lnTo>
                  <a:pt x="1415868" y="241249"/>
                </a:lnTo>
                <a:lnTo>
                  <a:pt x="1450736" y="234422"/>
                </a:lnTo>
                <a:lnTo>
                  <a:pt x="1478442" y="215783"/>
                </a:lnTo>
                <a:lnTo>
                  <a:pt x="1479328" y="214443"/>
                </a:lnTo>
                <a:lnTo>
                  <a:pt x="1415868" y="214443"/>
                </a:lnTo>
                <a:lnTo>
                  <a:pt x="1392058" y="209731"/>
                </a:lnTo>
                <a:lnTo>
                  <a:pt x="1373650" y="196852"/>
                </a:lnTo>
                <a:lnTo>
                  <a:pt x="1361776" y="177690"/>
                </a:lnTo>
                <a:lnTo>
                  <a:pt x="1357567" y="154131"/>
                </a:lnTo>
                <a:lnTo>
                  <a:pt x="1361776" y="130571"/>
                </a:lnTo>
                <a:lnTo>
                  <a:pt x="1373650" y="111410"/>
                </a:lnTo>
                <a:lnTo>
                  <a:pt x="1392058" y="98531"/>
                </a:lnTo>
                <a:lnTo>
                  <a:pt x="1415868" y="93819"/>
                </a:lnTo>
                <a:lnTo>
                  <a:pt x="1479328" y="93819"/>
                </a:lnTo>
                <a:lnTo>
                  <a:pt x="1478442" y="92478"/>
                </a:lnTo>
                <a:lnTo>
                  <a:pt x="1450736" y="73840"/>
                </a:lnTo>
                <a:lnTo>
                  <a:pt x="1415868" y="67013"/>
                </a:lnTo>
                <a:close/>
              </a:path>
              <a:path w="3050540" h="307975">
                <a:moveTo>
                  <a:pt x="1479328" y="93819"/>
                </a:moveTo>
                <a:lnTo>
                  <a:pt x="1415868" y="93819"/>
                </a:lnTo>
                <a:lnTo>
                  <a:pt x="1439627" y="98531"/>
                </a:lnTo>
                <a:lnTo>
                  <a:pt x="1457920" y="111410"/>
                </a:lnTo>
                <a:lnTo>
                  <a:pt x="1469678" y="130571"/>
                </a:lnTo>
                <a:lnTo>
                  <a:pt x="1473835" y="154131"/>
                </a:lnTo>
                <a:lnTo>
                  <a:pt x="1469678" y="177690"/>
                </a:lnTo>
                <a:lnTo>
                  <a:pt x="1457920" y="196852"/>
                </a:lnTo>
                <a:lnTo>
                  <a:pt x="1439627" y="209731"/>
                </a:lnTo>
                <a:lnTo>
                  <a:pt x="1415868" y="214443"/>
                </a:lnTo>
                <a:lnTo>
                  <a:pt x="1479328" y="214443"/>
                </a:lnTo>
                <a:lnTo>
                  <a:pt x="1496725" y="188098"/>
                </a:lnTo>
                <a:lnTo>
                  <a:pt x="1503321" y="154131"/>
                </a:lnTo>
                <a:lnTo>
                  <a:pt x="1496725" y="120163"/>
                </a:lnTo>
                <a:lnTo>
                  <a:pt x="1479328" y="93819"/>
                </a:lnTo>
                <a:close/>
              </a:path>
              <a:path w="3050540" h="307975">
                <a:moveTo>
                  <a:pt x="1619402" y="67013"/>
                </a:moveTo>
                <a:lnTo>
                  <a:pt x="1584340" y="73793"/>
                </a:lnTo>
                <a:lnTo>
                  <a:pt x="1556534" y="92353"/>
                </a:lnTo>
                <a:lnTo>
                  <a:pt x="1538215" y="120022"/>
                </a:lnTo>
                <a:lnTo>
                  <a:pt x="1531614" y="154131"/>
                </a:lnTo>
                <a:lnTo>
                  <a:pt x="1538215" y="188240"/>
                </a:lnTo>
                <a:lnTo>
                  <a:pt x="1556534" y="215909"/>
                </a:lnTo>
                <a:lnTo>
                  <a:pt x="1584340" y="234469"/>
                </a:lnTo>
                <a:lnTo>
                  <a:pt x="1619402" y="241249"/>
                </a:lnTo>
                <a:lnTo>
                  <a:pt x="1643982" y="238003"/>
                </a:lnTo>
                <a:lnTo>
                  <a:pt x="1665515" y="228851"/>
                </a:lnTo>
                <a:lnTo>
                  <a:pt x="1683342" y="214674"/>
                </a:lnTo>
                <a:lnTo>
                  <a:pt x="1683511" y="214443"/>
                </a:lnTo>
                <a:lnTo>
                  <a:pt x="1619402" y="214443"/>
                </a:lnTo>
                <a:lnTo>
                  <a:pt x="1595538" y="209731"/>
                </a:lnTo>
                <a:lnTo>
                  <a:pt x="1577015" y="196852"/>
                </a:lnTo>
                <a:lnTo>
                  <a:pt x="1565026" y="177690"/>
                </a:lnTo>
                <a:lnTo>
                  <a:pt x="1560765" y="154131"/>
                </a:lnTo>
                <a:lnTo>
                  <a:pt x="1565026" y="130571"/>
                </a:lnTo>
                <a:lnTo>
                  <a:pt x="1577015" y="111410"/>
                </a:lnTo>
                <a:lnTo>
                  <a:pt x="1595538" y="98531"/>
                </a:lnTo>
                <a:lnTo>
                  <a:pt x="1619402" y="93819"/>
                </a:lnTo>
                <a:lnTo>
                  <a:pt x="1683511" y="93819"/>
                </a:lnTo>
                <a:lnTo>
                  <a:pt x="1683342" y="93588"/>
                </a:lnTo>
                <a:lnTo>
                  <a:pt x="1665515" y="79411"/>
                </a:lnTo>
                <a:lnTo>
                  <a:pt x="1643982" y="70259"/>
                </a:lnTo>
                <a:lnTo>
                  <a:pt x="1619402" y="67013"/>
                </a:lnTo>
                <a:close/>
              </a:path>
              <a:path w="3050540" h="307975">
                <a:moveTo>
                  <a:pt x="1671672" y="182277"/>
                </a:moveTo>
                <a:lnTo>
                  <a:pt x="1662939" y="195360"/>
                </a:lnTo>
                <a:lnTo>
                  <a:pt x="1651065" y="205522"/>
                </a:lnTo>
                <a:lnTo>
                  <a:pt x="1636427" y="212103"/>
                </a:lnTo>
                <a:lnTo>
                  <a:pt x="1619402" y="214443"/>
                </a:lnTo>
                <a:lnTo>
                  <a:pt x="1683511" y="214443"/>
                </a:lnTo>
                <a:lnTo>
                  <a:pt x="1696802" y="196350"/>
                </a:lnTo>
                <a:lnTo>
                  <a:pt x="1671672" y="182277"/>
                </a:lnTo>
                <a:close/>
              </a:path>
              <a:path w="3050540" h="307975">
                <a:moveTo>
                  <a:pt x="1683511" y="93819"/>
                </a:moveTo>
                <a:lnTo>
                  <a:pt x="1619402" y="93819"/>
                </a:lnTo>
                <a:lnTo>
                  <a:pt x="1636427" y="96159"/>
                </a:lnTo>
                <a:lnTo>
                  <a:pt x="1651065" y="102740"/>
                </a:lnTo>
                <a:lnTo>
                  <a:pt x="1662939" y="112902"/>
                </a:lnTo>
                <a:lnTo>
                  <a:pt x="1671672" y="125985"/>
                </a:lnTo>
                <a:lnTo>
                  <a:pt x="1696802" y="111912"/>
                </a:lnTo>
                <a:lnTo>
                  <a:pt x="1683511" y="93819"/>
                </a:lnTo>
                <a:close/>
              </a:path>
              <a:path w="3050540" h="307975">
                <a:moveTo>
                  <a:pt x="1794789" y="96834"/>
                </a:moveTo>
                <a:lnTo>
                  <a:pt x="1765973" y="96834"/>
                </a:lnTo>
                <a:lnTo>
                  <a:pt x="1765973" y="237898"/>
                </a:lnTo>
                <a:lnTo>
                  <a:pt x="1794789" y="237898"/>
                </a:lnTo>
                <a:lnTo>
                  <a:pt x="1794789" y="96834"/>
                </a:lnTo>
                <a:close/>
              </a:path>
              <a:path w="3050540" h="307975">
                <a:moveTo>
                  <a:pt x="1850410" y="70364"/>
                </a:moveTo>
                <a:lnTo>
                  <a:pt x="1712697" y="70364"/>
                </a:lnTo>
                <a:lnTo>
                  <a:pt x="1712697" y="96834"/>
                </a:lnTo>
                <a:lnTo>
                  <a:pt x="1850410" y="96834"/>
                </a:lnTo>
                <a:lnTo>
                  <a:pt x="1850410" y="70364"/>
                </a:lnTo>
                <a:close/>
              </a:path>
              <a:path w="3050540" h="307975">
                <a:moveTo>
                  <a:pt x="1912167" y="70364"/>
                </a:moveTo>
                <a:lnTo>
                  <a:pt x="1883352" y="70364"/>
                </a:lnTo>
                <a:lnTo>
                  <a:pt x="1883352" y="237898"/>
                </a:lnTo>
                <a:lnTo>
                  <a:pt x="1950700" y="237898"/>
                </a:lnTo>
                <a:lnTo>
                  <a:pt x="1978569" y="233191"/>
                </a:lnTo>
                <a:lnTo>
                  <a:pt x="1997736" y="220851"/>
                </a:lnTo>
                <a:lnTo>
                  <a:pt x="2003546" y="211763"/>
                </a:lnTo>
                <a:lnTo>
                  <a:pt x="1912167" y="211763"/>
                </a:lnTo>
                <a:lnTo>
                  <a:pt x="1912167" y="156811"/>
                </a:lnTo>
                <a:lnTo>
                  <a:pt x="2003860" y="156811"/>
                </a:lnTo>
                <a:lnTo>
                  <a:pt x="1997903" y="147513"/>
                </a:lnTo>
                <a:lnTo>
                  <a:pt x="1978851" y="135325"/>
                </a:lnTo>
                <a:lnTo>
                  <a:pt x="1951035" y="130676"/>
                </a:lnTo>
                <a:lnTo>
                  <a:pt x="1912167" y="130676"/>
                </a:lnTo>
                <a:lnTo>
                  <a:pt x="1912167" y="70364"/>
                </a:lnTo>
                <a:close/>
              </a:path>
              <a:path w="3050540" h="307975">
                <a:moveTo>
                  <a:pt x="2003860" y="156811"/>
                </a:moveTo>
                <a:lnTo>
                  <a:pt x="1950030" y="156811"/>
                </a:lnTo>
                <a:lnTo>
                  <a:pt x="1964171" y="158602"/>
                </a:lnTo>
                <a:lnTo>
                  <a:pt x="1974700" y="163848"/>
                </a:lnTo>
                <a:lnTo>
                  <a:pt x="1981270" y="172361"/>
                </a:lnTo>
                <a:lnTo>
                  <a:pt x="1983537" y="183952"/>
                </a:lnTo>
                <a:lnTo>
                  <a:pt x="1981265" y="195648"/>
                </a:lnTo>
                <a:lnTo>
                  <a:pt x="1974658" y="204391"/>
                </a:lnTo>
                <a:lnTo>
                  <a:pt x="1964030" y="209867"/>
                </a:lnTo>
                <a:lnTo>
                  <a:pt x="1949695" y="211763"/>
                </a:lnTo>
                <a:lnTo>
                  <a:pt x="2003546" y="211763"/>
                </a:lnTo>
                <a:lnTo>
                  <a:pt x="2008798" y="203548"/>
                </a:lnTo>
                <a:lnTo>
                  <a:pt x="2012353" y="183952"/>
                </a:lnTo>
                <a:lnTo>
                  <a:pt x="2008850" y="164602"/>
                </a:lnTo>
                <a:lnTo>
                  <a:pt x="2003860" y="156811"/>
                </a:lnTo>
                <a:close/>
              </a:path>
              <a:path w="3050540" h="307975">
                <a:moveTo>
                  <a:pt x="2151354" y="70364"/>
                </a:moveTo>
                <a:lnTo>
                  <a:pt x="2122538" y="70364"/>
                </a:lnTo>
                <a:lnTo>
                  <a:pt x="2122538" y="307927"/>
                </a:lnTo>
                <a:lnTo>
                  <a:pt x="2151354" y="307927"/>
                </a:lnTo>
                <a:lnTo>
                  <a:pt x="2151354" y="212098"/>
                </a:lnTo>
                <a:lnTo>
                  <a:pt x="2192799" y="212098"/>
                </a:lnTo>
                <a:lnTo>
                  <a:pt x="2182793" y="210061"/>
                </a:lnTo>
                <a:lnTo>
                  <a:pt x="2164799" y="197145"/>
                </a:lnTo>
                <a:lnTo>
                  <a:pt x="2153150" y="177884"/>
                </a:lnTo>
                <a:lnTo>
                  <a:pt x="2149008" y="154131"/>
                </a:lnTo>
                <a:lnTo>
                  <a:pt x="2153150" y="130378"/>
                </a:lnTo>
                <a:lnTo>
                  <a:pt x="2164799" y="111117"/>
                </a:lnTo>
                <a:lnTo>
                  <a:pt x="2182793" y="98201"/>
                </a:lnTo>
                <a:lnTo>
                  <a:pt x="2192799" y="96164"/>
                </a:lnTo>
                <a:lnTo>
                  <a:pt x="2151354" y="96164"/>
                </a:lnTo>
                <a:lnTo>
                  <a:pt x="2151354" y="70364"/>
                </a:lnTo>
                <a:close/>
              </a:path>
              <a:path w="3050540" h="307975">
                <a:moveTo>
                  <a:pt x="2192799" y="212098"/>
                </a:moveTo>
                <a:lnTo>
                  <a:pt x="2151354" y="212098"/>
                </a:lnTo>
                <a:lnTo>
                  <a:pt x="2161699" y="223438"/>
                </a:lnTo>
                <a:lnTo>
                  <a:pt x="2175563" y="232704"/>
                </a:lnTo>
                <a:lnTo>
                  <a:pt x="2192065" y="238956"/>
                </a:lnTo>
                <a:lnTo>
                  <a:pt x="2210326" y="241249"/>
                </a:lnTo>
                <a:lnTo>
                  <a:pt x="2242801" y="234375"/>
                </a:lnTo>
                <a:lnTo>
                  <a:pt x="2268837" y="215658"/>
                </a:lnTo>
                <a:lnTo>
                  <a:pt x="2269387" y="214778"/>
                </a:lnTo>
                <a:lnTo>
                  <a:pt x="2205970" y="214778"/>
                </a:lnTo>
                <a:lnTo>
                  <a:pt x="2192799" y="212098"/>
                </a:lnTo>
                <a:close/>
              </a:path>
              <a:path w="3050540" h="307975">
                <a:moveTo>
                  <a:pt x="2269387" y="93484"/>
                </a:moveTo>
                <a:lnTo>
                  <a:pt x="2205970" y="93484"/>
                </a:lnTo>
                <a:lnTo>
                  <a:pt x="2229147" y="98201"/>
                </a:lnTo>
                <a:lnTo>
                  <a:pt x="2247142" y="111117"/>
                </a:lnTo>
                <a:lnTo>
                  <a:pt x="2258790" y="130378"/>
                </a:lnTo>
                <a:lnTo>
                  <a:pt x="2262932" y="154131"/>
                </a:lnTo>
                <a:lnTo>
                  <a:pt x="2258790" y="177884"/>
                </a:lnTo>
                <a:lnTo>
                  <a:pt x="2247142" y="197145"/>
                </a:lnTo>
                <a:lnTo>
                  <a:pt x="2229147" y="210061"/>
                </a:lnTo>
                <a:lnTo>
                  <a:pt x="2205970" y="214778"/>
                </a:lnTo>
                <a:lnTo>
                  <a:pt x="2269387" y="214778"/>
                </a:lnTo>
                <a:lnTo>
                  <a:pt x="2286140" y="187957"/>
                </a:lnTo>
                <a:lnTo>
                  <a:pt x="2292418" y="154131"/>
                </a:lnTo>
                <a:lnTo>
                  <a:pt x="2286140" y="120305"/>
                </a:lnTo>
                <a:lnTo>
                  <a:pt x="2269387" y="93484"/>
                </a:lnTo>
                <a:close/>
              </a:path>
              <a:path w="3050540" h="307975">
                <a:moveTo>
                  <a:pt x="2210326" y="67013"/>
                </a:moveTo>
                <a:lnTo>
                  <a:pt x="2192065" y="69306"/>
                </a:lnTo>
                <a:lnTo>
                  <a:pt x="2175563" y="75557"/>
                </a:lnTo>
                <a:lnTo>
                  <a:pt x="2161699" y="84824"/>
                </a:lnTo>
                <a:lnTo>
                  <a:pt x="2151354" y="96164"/>
                </a:lnTo>
                <a:lnTo>
                  <a:pt x="2192799" y="96164"/>
                </a:lnTo>
                <a:lnTo>
                  <a:pt x="2205970" y="93484"/>
                </a:lnTo>
                <a:lnTo>
                  <a:pt x="2269387" y="93484"/>
                </a:lnTo>
                <a:lnTo>
                  <a:pt x="2268837" y="92604"/>
                </a:lnTo>
                <a:lnTo>
                  <a:pt x="2242801" y="73887"/>
                </a:lnTo>
                <a:lnTo>
                  <a:pt x="2210326" y="67013"/>
                </a:lnTo>
                <a:close/>
              </a:path>
              <a:path w="3050540" h="307975">
                <a:moveTo>
                  <a:pt x="2362740" y="70364"/>
                </a:moveTo>
                <a:lnTo>
                  <a:pt x="2333924" y="70364"/>
                </a:lnTo>
                <a:lnTo>
                  <a:pt x="2333924" y="237898"/>
                </a:lnTo>
                <a:lnTo>
                  <a:pt x="2359725" y="237898"/>
                </a:lnTo>
                <a:lnTo>
                  <a:pt x="2394131" y="192999"/>
                </a:lnTo>
                <a:lnTo>
                  <a:pt x="2362740" y="192999"/>
                </a:lnTo>
                <a:lnTo>
                  <a:pt x="2362740" y="70364"/>
                </a:lnTo>
                <a:close/>
              </a:path>
              <a:path w="3050540" h="307975">
                <a:moveTo>
                  <a:pt x="2482695" y="114593"/>
                </a:moveTo>
                <a:lnTo>
                  <a:pt x="2454214" y="114593"/>
                </a:lnTo>
                <a:lnTo>
                  <a:pt x="2454214" y="237898"/>
                </a:lnTo>
                <a:lnTo>
                  <a:pt x="2482695" y="237898"/>
                </a:lnTo>
                <a:lnTo>
                  <a:pt x="2482695" y="114593"/>
                </a:lnTo>
                <a:close/>
              </a:path>
              <a:path w="3050540" h="307975">
                <a:moveTo>
                  <a:pt x="2482695" y="70364"/>
                </a:moveTo>
                <a:lnTo>
                  <a:pt x="2457229" y="70364"/>
                </a:lnTo>
                <a:lnTo>
                  <a:pt x="2362740" y="192999"/>
                </a:lnTo>
                <a:lnTo>
                  <a:pt x="2394131" y="192999"/>
                </a:lnTo>
                <a:lnTo>
                  <a:pt x="2454214" y="114593"/>
                </a:lnTo>
                <a:lnTo>
                  <a:pt x="2482695" y="114593"/>
                </a:lnTo>
                <a:lnTo>
                  <a:pt x="2482695" y="70364"/>
                </a:lnTo>
                <a:close/>
              </a:path>
              <a:path w="3050540" h="307975">
                <a:moveTo>
                  <a:pt x="2612167" y="67013"/>
                </a:moveTo>
                <a:lnTo>
                  <a:pt x="2577105" y="73793"/>
                </a:lnTo>
                <a:lnTo>
                  <a:pt x="2549300" y="92353"/>
                </a:lnTo>
                <a:lnTo>
                  <a:pt x="2530981" y="120022"/>
                </a:lnTo>
                <a:lnTo>
                  <a:pt x="2524379" y="154131"/>
                </a:lnTo>
                <a:lnTo>
                  <a:pt x="2530981" y="188240"/>
                </a:lnTo>
                <a:lnTo>
                  <a:pt x="2549300" y="215909"/>
                </a:lnTo>
                <a:lnTo>
                  <a:pt x="2577105" y="234469"/>
                </a:lnTo>
                <a:lnTo>
                  <a:pt x="2612167" y="241249"/>
                </a:lnTo>
                <a:lnTo>
                  <a:pt x="2636747" y="238003"/>
                </a:lnTo>
                <a:lnTo>
                  <a:pt x="2658281" y="228851"/>
                </a:lnTo>
                <a:lnTo>
                  <a:pt x="2676108" y="214674"/>
                </a:lnTo>
                <a:lnTo>
                  <a:pt x="2676277" y="214443"/>
                </a:lnTo>
                <a:lnTo>
                  <a:pt x="2612167" y="214443"/>
                </a:lnTo>
                <a:lnTo>
                  <a:pt x="2588304" y="209731"/>
                </a:lnTo>
                <a:lnTo>
                  <a:pt x="2569781" y="196852"/>
                </a:lnTo>
                <a:lnTo>
                  <a:pt x="2557792" y="177690"/>
                </a:lnTo>
                <a:lnTo>
                  <a:pt x="2553530" y="154131"/>
                </a:lnTo>
                <a:lnTo>
                  <a:pt x="2557792" y="130571"/>
                </a:lnTo>
                <a:lnTo>
                  <a:pt x="2569781" y="111410"/>
                </a:lnTo>
                <a:lnTo>
                  <a:pt x="2588304" y="98531"/>
                </a:lnTo>
                <a:lnTo>
                  <a:pt x="2612167" y="93819"/>
                </a:lnTo>
                <a:lnTo>
                  <a:pt x="2676277" y="93819"/>
                </a:lnTo>
                <a:lnTo>
                  <a:pt x="2676108" y="93588"/>
                </a:lnTo>
                <a:lnTo>
                  <a:pt x="2658281" y="79411"/>
                </a:lnTo>
                <a:lnTo>
                  <a:pt x="2636747" y="70259"/>
                </a:lnTo>
                <a:lnTo>
                  <a:pt x="2612167" y="67013"/>
                </a:lnTo>
                <a:close/>
              </a:path>
              <a:path w="3050540" h="307975">
                <a:moveTo>
                  <a:pt x="2664438" y="182277"/>
                </a:moveTo>
                <a:lnTo>
                  <a:pt x="2655705" y="195360"/>
                </a:lnTo>
                <a:lnTo>
                  <a:pt x="2643831" y="205522"/>
                </a:lnTo>
                <a:lnTo>
                  <a:pt x="2629193" y="212103"/>
                </a:lnTo>
                <a:lnTo>
                  <a:pt x="2612167" y="214443"/>
                </a:lnTo>
                <a:lnTo>
                  <a:pt x="2676277" y="214443"/>
                </a:lnTo>
                <a:lnTo>
                  <a:pt x="2689568" y="196350"/>
                </a:lnTo>
                <a:lnTo>
                  <a:pt x="2664438" y="182277"/>
                </a:lnTo>
                <a:close/>
              </a:path>
              <a:path w="3050540" h="307975">
                <a:moveTo>
                  <a:pt x="2676277" y="93819"/>
                </a:moveTo>
                <a:lnTo>
                  <a:pt x="2612167" y="93819"/>
                </a:lnTo>
                <a:lnTo>
                  <a:pt x="2629193" y="96159"/>
                </a:lnTo>
                <a:lnTo>
                  <a:pt x="2643831" y="102740"/>
                </a:lnTo>
                <a:lnTo>
                  <a:pt x="2655705" y="112902"/>
                </a:lnTo>
                <a:lnTo>
                  <a:pt x="2664438" y="125985"/>
                </a:lnTo>
                <a:lnTo>
                  <a:pt x="2689568" y="111912"/>
                </a:lnTo>
                <a:lnTo>
                  <a:pt x="2676277" y="93819"/>
                </a:lnTo>
                <a:close/>
              </a:path>
              <a:path w="3050540" h="307975">
                <a:moveTo>
                  <a:pt x="2755723" y="70364"/>
                </a:moveTo>
                <a:lnTo>
                  <a:pt x="2726907" y="70364"/>
                </a:lnTo>
                <a:lnTo>
                  <a:pt x="2726907" y="237898"/>
                </a:lnTo>
                <a:lnTo>
                  <a:pt x="2755723" y="237898"/>
                </a:lnTo>
                <a:lnTo>
                  <a:pt x="2755723" y="163178"/>
                </a:lnTo>
                <a:lnTo>
                  <a:pt x="2796396" y="163178"/>
                </a:lnTo>
                <a:lnTo>
                  <a:pt x="2784539" y="152456"/>
                </a:lnTo>
                <a:lnTo>
                  <a:pt x="2792245" y="144749"/>
                </a:lnTo>
                <a:lnTo>
                  <a:pt x="2755723" y="144749"/>
                </a:lnTo>
                <a:lnTo>
                  <a:pt x="2755723" y="70364"/>
                </a:lnTo>
                <a:close/>
              </a:path>
              <a:path w="3050540" h="307975">
                <a:moveTo>
                  <a:pt x="2796396" y="163178"/>
                </a:moveTo>
                <a:lnTo>
                  <a:pt x="2755723" y="163178"/>
                </a:lnTo>
                <a:lnTo>
                  <a:pt x="2839155" y="237898"/>
                </a:lnTo>
                <a:lnTo>
                  <a:pt x="2879028" y="237898"/>
                </a:lnTo>
                <a:lnTo>
                  <a:pt x="2796396" y="163178"/>
                </a:lnTo>
                <a:close/>
              </a:path>
              <a:path w="3050540" h="307975">
                <a:moveTo>
                  <a:pt x="2866631" y="70364"/>
                </a:moveTo>
                <a:lnTo>
                  <a:pt x="2830108" y="70364"/>
                </a:lnTo>
                <a:lnTo>
                  <a:pt x="2755723" y="144749"/>
                </a:lnTo>
                <a:lnTo>
                  <a:pt x="2792245" y="144749"/>
                </a:lnTo>
                <a:lnTo>
                  <a:pt x="2866631" y="70364"/>
                </a:lnTo>
                <a:close/>
              </a:path>
              <a:path w="3050540" h="307975">
                <a:moveTo>
                  <a:pt x="2962481" y="67013"/>
                </a:moveTo>
                <a:lnTo>
                  <a:pt x="2929864" y="73887"/>
                </a:lnTo>
                <a:lnTo>
                  <a:pt x="2903844" y="92604"/>
                </a:lnTo>
                <a:lnTo>
                  <a:pt x="2886619" y="120305"/>
                </a:lnTo>
                <a:lnTo>
                  <a:pt x="2880389" y="154131"/>
                </a:lnTo>
                <a:lnTo>
                  <a:pt x="2886619" y="187957"/>
                </a:lnTo>
                <a:lnTo>
                  <a:pt x="2903844" y="215658"/>
                </a:lnTo>
                <a:lnTo>
                  <a:pt x="2929864" y="234375"/>
                </a:lnTo>
                <a:lnTo>
                  <a:pt x="2962481" y="241249"/>
                </a:lnTo>
                <a:lnTo>
                  <a:pt x="2980742" y="238956"/>
                </a:lnTo>
                <a:lnTo>
                  <a:pt x="2997244" y="232704"/>
                </a:lnTo>
                <a:lnTo>
                  <a:pt x="3011108" y="223438"/>
                </a:lnTo>
                <a:lnTo>
                  <a:pt x="3019008" y="214778"/>
                </a:lnTo>
                <a:lnTo>
                  <a:pt x="2966837" y="214778"/>
                </a:lnTo>
                <a:lnTo>
                  <a:pt x="2943607" y="210061"/>
                </a:lnTo>
                <a:lnTo>
                  <a:pt x="2925498" y="197145"/>
                </a:lnTo>
                <a:lnTo>
                  <a:pt x="2913734" y="177884"/>
                </a:lnTo>
                <a:lnTo>
                  <a:pt x="2909540" y="154131"/>
                </a:lnTo>
                <a:lnTo>
                  <a:pt x="2913734" y="130378"/>
                </a:lnTo>
                <a:lnTo>
                  <a:pt x="2925498" y="111117"/>
                </a:lnTo>
                <a:lnTo>
                  <a:pt x="2943607" y="98201"/>
                </a:lnTo>
                <a:lnTo>
                  <a:pt x="2966837" y="93484"/>
                </a:lnTo>
                <a:lnTo>
                  <a:pt x="3019008" y="93484"/>
                </a:lnTo>
                <a:lnTo>
                  <a:pt x="3011108" y="84824"/>
                </a:lnTo>
                <a:lnTo>
                  <a:pt x="2997244" y="75557"/>
                </a:lnTo>
                <a:lnTo>
                  <a:pt x="2980742" y="69306"/>
                </a:lnTo>
                <a:lnTo>
                  <a:pt x="2962481" y="67013"/>
                </a:lnTo>
                <a:close/>
              </a:path>
              <a:path w="3050540" h="307975">
                <a:moveTo>
                  <a:pt x="3050269" y="212098"/>
                </a:moveTo>
                <a:lnTo>
                  <a:pt x="3021453" y="212098"/>
                </a:lnTo>
                <a:lnTo>
                  <a:pt x="3021453" y="237898"/>
                </a:lnTo>
                <a:lnTo>
                  <a:pt x="3050269" y="237898"/>
                </a:lnTo>
                <a:lnTo>
                  <a:pt x="3050269" y="212098"/>
                </a:lnTo>
                <a:close/>
              </a:path>
              <a:path w="3050540" h="307975">
                <a:moveTo>
                  <a:pt x="3019008" y="93484"/>
                </a:moveTo>
                <a:lnTo>
                  <a:pt x="2966837" y="93484"/>
                </a:lnTo>
                <a:lnTo>
                  <a:pt x="2990014" y="98201"/>
                </a:lnTo>
                <a:lnTo>
                  <a:pt x="3008008" y="111117"/>
                </a:lnTo>
                <a:lnTo>
                  <a:pt x="3019657" y="130378"/>
                </a:lnTo>
                <a:lnTo>
                  <a:pt x="3023799" y="154131"/>
                </a:lnTo>
                <a:lnTo>
                  <a:pt x="3019657" y="177884"/>
                </a:lnTo>
                <a:lnTo>
                  <a:pt x="3008008" y="197145"/>
                </a:lnTo>
                <a:lnTo>
                  <a:pt x="2990014" y="210061"/>
                </a:lnTo>
                <a:lnTo>
                  <a:pt x="2966837" y="214778"/>
                </a:lnTo>
                <a:lnTo>
                  <a:pt x="3019008" y="214778"/>
                </a:lnTo>
                <a:lnTo>
                  <a:pt x="3021453" y="212098"/>
                </a:lnTo>
                <a:lnTo>
                  <a:pt x="3050269" y="212098"/>
                </a:lnTo>
                <a:lnTo>
                  <a:pt x="3050269" y="96164"/>
                </a:lnTo>
                <a:lnTo>
                  <a:pt x="3021453" y="96164"/>
                </a:lnTo>
                <a:lnTo>
                  <a:pt x="3019008" y="93484"/>
                </a:lnTo>
                <a:close/>
              </a:path>
              <a:path w="3050540" h="307975">
                <a:moveTo>
                  <a:pt x="3050269" y="70364"/>
                </a:moveTo>
                <a:lnTo>
                  <a:pt x="3021453" y="70364"/>
                </a:lnTo>
                <a:lnTo>
                  <a:pt x="3021453" y="96164"/>
                </a:lnTo>
                <a:lnTo>
                  <a:pt x="3050269" y="96164"/>
                </a:lnTo>
                <a:lnTo>
                  <a:pt x="3050269" y="70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2951" y="4929996"/>
            <a:ext cx="312420" cy="2950845"/>
          </a:xfrm>
          <a:custGeom>
            <a:avLst/>
            <a:gdLst/>
            <a:ahLst/>
            <a:cxnLst/>
            <a:rect l="l" t="t" r="r" b="b"/>
            <a:pathLst>
              <a:path w="312419" h="2950845">
                <a:moveTo>
                  <a:pt x="187638" y="2927935"/>
                </a:moveTo>
                <a:lnTo>
                  <a:pt x="207407" y="2950720"/>
                </a:lnTo>
                <a:lnTo>
                  <a:pt x="223888" y="2934789"/>
                </a:lnTo>
                <a:lnTo>
                  <a:pt x="235971" y="2914742"/>
                </a:lnTo>
                <a:lnTo>
                  <a:pt x="243406" y="2891492"/>
                </a:lnTo>
                <a:lnTo>
                  <a:pt x="245940" y="2865948"/>
                </a:lnTo>
                <a:lnTo>
                  <a:pt x="241301" y="2834305"/>
                </a:lnTo>
                <a:lnTo>
                  <a:pt x="227678" y="2807813"/>
                </a:lnTo>
                <a:lnTo>
                  <a:pt x="216789" y="2798873"/>
                </a:lnTo>
                <a:lnTo>
                  <a:pt x="216789" y="2865948"/>
                </a:lnTo>
                <a:lnTo>
                  <a:pt x="214873" y="2884021"/>
                </a:lnTo>
                <a:lnTo>
                  <a:pt x="209250" y="2900962"/>
                </a:lnTo>
                <a:lnTo>
                  <a:pt x="200109" y="2915894"/>
                </a:lnTo>
                <a:lnTo>
                  <a:pt x="187638" y="2927935"/>
                </a:lnTo>
                <a:close/>
              </a:path>
              <a:path w="312419" h="2950845">
                <a:moveTo>
                  <a:pt x="28815" y="2804173"/>
                </a:moveTo>
                <a:lnTo>
                  <a:pt x="28815" y="2867958"/>
                </a:lnTo>
                <a:lnTo>
                  <a:pt x="31821" y="2848064"/>
                </a:lnTo>
                <a:lnTo>
                  <a:pt x="39789" y="2833698"/>
                </a:lnTo>
                <a:lnTo>
                  <a:pt x="51904" y="2824986"/>
                </a:lnTo>
                <a:lnTo>
                  <a:pt x="67348" y="2822054"/>
                </a:lnTo>
                <a:lnTo>
                  <a:pt x="82274" y="2824666"/>
                </a:lnTo>
                <a:lnTo>
                  <a:pt x="94531" y="2832399"/>
                </a:lnTo>
                <a:lnTo>
                  <a:pt x="102829" y="2845095"/>
                </a:lnTo>
                <a:lnTo>
                  <a:pt x="105881" y="2862597"/>
                </a:lnTo>
                <a:lnTo>
                  <a:pt x="105881" y="2894429"/>
                </a:lnTo>
                <a:lnTo>
                  <a:pt x="132351" y="2894429"/>
                </a:lnTo>
                <a:lnTo>
                  <a:pt x="132351" y="2862932"/>
                </a:lnTo>
                <a:lnTo>
                  <a:pt x="135493" y="2841331"/>
                </a:lnTo>
                <a:lnTo>
                  <a:pt x="144163" y="2825823"/>
                </a:lnTo>
                <a:lnTo>
                  <a:pt x="157230" y="2816473"/>
                </a:lnTo>
                <a:lnTo>
                  <a:pt x="173565" y="2813342"/>
                </a:lnTo>
                <a:lnTo>
                  <a:pt x="190779" y="2816991"/>
                </a:lnTo>
                <a:lnTo>
                  <a:pt x="204475" y="2827457"/>
                </a:lnTo>
                <a:lnTo>
                  <a:pt x="213522" y="2844017"/>
                </a:lnTo>
                <a:lnTo>
                  <a:pt x="216789" y="2865948"/>
                </a:lnTo>
                <a:lnTo>
                  <a:pt x="216789" y="2798873"/>
                </a:lnTo>
                <a:lnTo>
                  <a:pt x="205512" y="2789615"/>
                </a:lnTo>
                <a:lnTo>
                  <a:pt x="175240" y="2782851"/>
                </a:lnTo>
                <a:lnTo>
                  <a:pt x="156571" y="2785353"/>
                </a:lnTo>
                <a:lnTo>
                  <a:pt x="140226" y="2792819"/>
                </a:lnTo>
                <a:lnTo>
                  <a:pt x="126896" y="2805185"/>
                </a:lnTo>
                <a:lnTo>
                  <a:pt x="117273" y="2822389"/>
                </a:lnTo>
                <a:lnTo>
                  <a:pt x="106834" y="2808295"/>
                </a:lnTo>
                <a:lnTo>
                  <a:pt x="94070" y="2798850"/>
                </a:lnTo>
                <a:lnTo>
                  <a:pt x="79672" y="2793552"/>
                </a:lnTo>
                <a:lnTo>
                  <a:pt x="64333" y="2791898"/>
                </a:lnTo>
                <a:lnTo>
                  <a:pt x="38025" y="2797295"/>
                </a:lnTo>
                <a:lnTo>
                  <a:pt x="28815" y="2804173"/>
                </a:lnTo>
                <a:close/>
              </a:path>
              <a:path w="312419" h="2950845">
                <a:moveTo>
                  <a:pt x="0" y="2865948"/>
                </a:moveTo>
                <a:lnTo>
                  <a:pt x="1816" y="2887083"/>
                </a:lnTo>
                <a:lnTo>
                  <a:pt x="7245" y="2906617"/>
                </a:lnTo>
                <a:lnTo>
                  <a:pt x="16256" y="2924328"/>
                </a:lnTo>
                <a:lnTo>
                  <a:pt x="28815" y="2939998"/>
                </a:lnTo>
                <a:lnTo>
                  <a:pt x="49925" y="2920899"/>
                </a:lnTo>
                <a:lnTo>
                  <a:pt x="40642" y="2909234"/>
                </a:lnTo>
                <a:lnTo>
                  <a:pt x="33967" y="2896439"/>
                </a:lnTo>
                <a:lnTo>
                  <a:pt x="29993" y="2882638"/>
                </a:lnTo>
                <a:lnTo>
                  <a:pt x="28815" y="2867958"/>
                </a:lnTo>
                <a:lnTo>
                  <a:pt x="28815" y="2804173"/>
                </a:lnTo>
                <a:lnTo>
                  <a:pt x="17716" y="2812463"/>
                </a:lnTo>
                <a:lnTo>
                  <a:pt x="4633" y="2835860"/>
                </a:lnTo>
                <a:lnTo>
                  <a:pt x="0" y="2865948"/>
                </a:lnTo>
                <a:close/>
              </a:path>
              <a:path w="312419" h="2950845">
                <a:moveTo>
                  <a:pt x="74385" y="2711689"/>
                </a:moveTo>
                <a:lnTo>
                  <a:pt x="74385" y="2740505"/>
                </a:lnTo>
                <a:lnTo>
                  <a:pt x="241919" y="2740505"/>
                </a:lnTo>
                <a:lnTo>
                  <a:pt x="241919" y="2711689"/>
                </a:lnTo>
                <a:lnTo>
                  <a:pt x="169544" y="2711689"/>
                </a:lnTo>
                <a:lnTo>
                  <a:pt x="169544" y="2591399"/>
                </a:lnTo>
                <a:lnTo>
                  <a:pt x="143409" y="2591399"/>
                </a:lnTo>
                <a:lnTo>
                  <a:pt x="143409" y="2711689"/>
                </a:lnTo>
                <a:lnTo>
                  <a:pt x="74385" y="2711689"/>
                </a:lnTo>
                <a:close/>
              </a:path>
              <a:path w="312419" h="2950845">
                <a:moveTo>
                  <a:pt x="169544" y="2591399"/>
                </a:moveTo>
                <a:lnTo>
                  <a:pt x="169544" y="2620215"/>
                </a:lnTo>
                <a:lnTo>
                  <a:pt x="241919" y="2620215"/>
                </a:lnTo>
                <a:lnTo>
                  <a:pt x="241919" y="2591399"/>
                </a:lnTo>
                <a:lnTo>
                  <a:pt x="169544" y="2591399"/>
                </a:lnTo>
                <a:close/>
              </a:path>
              <a:path w="312419" h="2950845">
                <a:moveTo>
                  <a:pt x="74385" y="2591399"/>
                </a:moveTo>
                <a:lnTo>
                  <a:pt x="74385" y="2620215"/>
                </a:lnTo>
                <a:lnTo>
                  <a:pt x="143409" y="2620215"/>
                </a:lnTo>
                <a:lnTo>
                  <a:pt x="143409" y="2591399"/>
                </a:lnTo>
                <a:lnTo>
                  <a:pt x="74385" y="2591399"/>
                </a:lnTo>
                <a:close/>
              </a:path>
              <a:path w="312419" h="2950845">
                <a:moveTo>
                  <a:pt x="71034" y="2467953"/>
                </a:moveTo>
                <a:lnTo>
                  <a:pt x="77908" y="2500569"/>
                </a:lnTo>
                <a:lnTo>
                  <a:pt x="96625" y="2526590"/>
                </a:lnTo>
                <a:lnTo>
                  <a:pt x="124326" y="2543814"/>
                </a:lnTo>
                <a:lnTo>
                  <a:pt x="158152" y="2550044"/>
                </a:lnTo>
                <a:lnTo>
                  <a:pt x="191978" y="2543814"/>
                </a:lnTo>
                <a:lnTo>
                  <a:pt x="219679" y="2526590"/>
                </a:lnTo>
                <a:lnTo>
                  <a:pt x="238395" y="2500569"/>
                </a:lnTo>
                <a:lnTo>
                  <a:pt x="245270" y="2467953"/>
                </a:lnTo>
                <a:lnTo>
                  <a:pt x="242976" y="2449691"/>
                </a:lnTo>
                <a:lnTo>
                  <a:pt x="236725" y="2433189"/>
                </a:lnTo>
                <a:lnTo>
                  <a:pt x="227459" y="2419326"/>
                </a:lnTo>
                <a:lnTo>
                  <a:pt x="218799" y="2411426"/>
                </a:lnTo>
                <a:lnTo>
                  <a:pt x="218799" y="2463597"/>
                </a:lnTo>
                <a:lnTo>
                  <a:pt x="214082" y="2486826"/>
                </a:lnTo>
                <a:lnTo>
                  <a:pt x="201166" y="2504936"/>
                </a:lnTo>
                <a:lnTo>
                  <a:pt x="181905" y="2516700"/>
                </a:lnTo>
                <a:lnTo>
                  <a:pt x="158152" y="2520893"/>
                </a:lnTo>
                <a:lnTo>
                  <a:pt x="134399" y="2516700"/>
                </a:lnTo>
                <a:lnTo>
                  <a:pt x="115137" y="2504936"/>
                </a:lnTo>
                <a:lnTo>
                  <a:pt x="102222" y="2486826"/>
                </a:lnTo>
                <a:lnTo>
                  <a:pt x="97504" y="2463597"/>
                </a:lnTo>
                <a:lnTo>
                  <a:pt x="97504" y="2411426"/>
                </a:lnTo>
                <a:lnTo>
                  <a:pt x="88845" y="2419326"/>
                </a:lnTo>
                <a:lnTo>
                  <a:pt x="79578" y="2433189"/>
                </a:lnTo>
                <a:lnTo>
                  <a:pt x="73327" y="2449691"/>
                </a:lnTo>
                <a:lnTo>
                  <a:pt x="71034" y="2467953"/>
                </a:lnTo>
                <a:close/>
              </a:path>
              <a:path w="312419" h="2950845">
                <a:moveTo>
                  <a:pt x="216119" y="2380165"/>
                </a:moveTo>
                <a:lnTo>
                  <a:pt x="216119" y="2408981"/>
                </a:lnTo>
                <a:lnTo>
                  <a:pt x="241919" y="2408981"/>
                </a:lnTo>
                <a:lnTo>
                  <a:pt x="241919" y="2380165"/>
                </a:lnTo>
                <a:lnTo>
                  <a:pt x="216119" y="2380165"/>
                </a:lnTo>
                <a:close/>
              </a:path>
              <a:path w="312419" h="2950845">
                <a:moveTo>
                  <a:pt x="97504" y="2411426"/>
                </a:moveTo>
                <a:lnTo>
                  <a:pt x="97504" y="2463597"/>
                </a:lnTo>
                <a:lnTo>
                  <a:pt x="102222" y="2440419"/>
                </a:lnTo>
                <a:lnTo>
                  <a:pt x="115137" y="2422425"/>
                </a:lnTo>
                <a:lnTo>
                  <a:pt x="134399" y="2410776"/>
                </a:lnTo>
                <a:lnTo>
                  <a:pt x="158152" y="2406635"/>
                </a:lnTo>
                <a:lnTo>
                  <a:pt x="181905" y="2410776"/>
                </a:lnTo>
                <a:lnTo>
                  <a:pt x="201166" y="2422425"/>
                </a:lnTo>
                <a:lnTo>
                  <a:pt x="214082" y="2440419"/>
                </a:lnTo>
                <a:lnTo>
                  <a:pt x="218799" y="2463597"/>
                </a:lnTo>
                <a:lnTo>
                  <a:pt x="218799" y="2411426"/>
                </a:lnTo>
                <a:lnTo>
                  <a:pt x="216119" y="2408981"/>
                </a:lnTo>
                <a:lnTo>
                  <a:pt x="216119" y="2380165"/>
                </a:lnTo>
                <a:lnTo>
                  <a:pt x="100185" y="2380165"/>
                </a:lnTo>
                <a:lnTo>
                  <a:pt x="100185" y="2408981"/>
                </a:lnTo>
                <a:lnTo>
                  <a:pt x="97504" y="2411426"/>
                </a:lnTo>
                <a:close/>
              </a:path>
              <a:path w="312419" h="2950845">
                <a:moveTo>
                  <a:pt x="74385" y="2380165"/>
                </a:moveTo>
                <a:lnTo>
                  <a:pt x="74385" y="2408981"/>
                </a:lnTo>
                <a:lnTo>
                  <a:pt x="100185" y="2408981"/>
                </a:lnTo>
                <a:lnTo>
                  <a:pt x="100185" y="2380165"/>
                </a:lnTo>
                <a:lnTo>
                  <a:pt x="74385" y="2380165"/>
                </a:lnTo>
                <a:close/>
              </a:path>
              <a:path w="312419" h="2950845">
                <a:moveTo>
                  <a:pt x="163848" y="2198257"/>
                </a:moveTo>
                <a:lnTo>
                  <a:pt x="163848" y="2227073"/>
                </a:lnTo>
                <a:lnTo>
                  <a:pt x="241919" y="2227073"/>
                </a:lnTo>
                <a:lnTo>
                  <a:pt x="241919" y="2198257"/>
                </a:lnTo>
                <a:lnTo>
                  <a:pt x="163848" y="2198257"/>
                </a:lnTo>
                <a:close/>
              </a:path>
              <a:path w="312419" h="2950845">
                <a:moveTo>
                  <a:pt x="74385" y="2310840"/>
                </a:moveTo>
                <a:lnTo>
                  <a:pt x="74385" y="2339660"/>
                </a:lnTo>
                <a:lnTo>
                  <a:pt x="124980" y="2339660"/>
                </a:lnTo>
                <a:lnTo>
                  <a:pt x="151241" y="2335215"/>
                </a:lnTo>
                <a:lnTo>
                  <a:pt x="170466" y="2322695"/>
                </a:lnTo>
                <a:lnTo>
                  <a:pt x="182277" y="2303328"/>
                </a:lnTo>
                <a:lnTo>
                  <a:pt x="186297" y="2278339"/>
                </a:lnTo>
                <a:lnTo>
                  <a:pt x="184722" y="2262130"/>
                </a:lnTo>
                <a:lnTo>
                  <a:pt x="180224" y="2247680"/>
                </a:lnTo>
                <a:lnTo>
                  <a:pt x="173151" y="2235743"/>
                </a:lnTo>
                <a:lnTo>
                  <a:pt x="163848" y="2227073"/>
                </a:lnTo>
                <a:lnTo>
                  <a:pt x="163848" y="2198257"/>
                </a:lnTo>
                <a:lnTo>
                  <a:pt x="160162" y="2198257"/>
                </a:lnTo>
                <a:lnTo>
                  <a:pt x="160162" y="2271637"/>
                </a:lnTo>
                <a:lnTo>
                  <a:pt x="158246" y="2287234"/>
                </a:lnTo>
                <a:lnTo>
                  <a:pt x="151869" y="2299657"/>
                </a:lnTo>
                <a:lnTo>
                  <a:pt x="140089" y="2307872"/>
                </a:lnTo>
                <a:lnTo>
                  <a:pt x="121964" y="2310840"/>
                </a:lnTo>
                <a:lnTo>
                  <a:pt x="74385" y="2310840"/>
                </a:lnTo>
                <a:close/>
              </a:path>
              <a:path w="312419" h="2950845">
                <a:moveTo>
                  <a:pt x="74385" y="2198257"/>
                </a:moveTo>
                <a:lnTo>
                  <a:pt x="74385" y="2227073"/>
                </a:lnTo>
                <a:lnTo>
                  <a:pt x="114593" y="2227073"/>
                </a:lnTo>
                <a:lnTo>
                  <a:pt x="135001" y="2231209"/>
                </a:lnTo>
                <a:lnTo>
                  <a:pt x="149189" y="2241816"/>
                </a:lnTo>
                <a:lnTo>
                  <a:pt x="157471" y="2256193"/>
                </a:lnTo>
                <a:lnTo>
                  <a:pt x="160162" y="2271637"/>
                </a:lnTo>
                <a:lnTo>
                  <a:pt x="160162" y="2198257"/>
                </a:lnTo>
                <a:lnTo>
                  <a:pt x="74385" y="2198257"/>
                </a:lnTo>
                <a:close/>
              </a:path>
              <a:path w="312419" h="2950845">
                <a:moveTo>
                  <a:pt x="74385" y="2115171"/>
                </a:moveTo>
                <a:lnTo>
                  <a:pt x="74385" y="2143987"/>
                </a:lnTo>
                <a:lnTo>
                  <a:pt x="241919" y="2143987"/>
                </a:lnTo>
                <a:lnTo>
                  <a:pt x="241919" y="2118186"/>
                </a:lnTo>
                <a:lnTo>
                  <a:pt x="197020" y="2083780"/>
                </a:lnTo>
                <a:lnTo>
                  <a:pt x="197020" y="2115171"/>
                </a:lnTo>
                <a:lnTo>
                  <a:pt x="74385" y="2115171"/>
                </a:lnTo>
                <a:close/>
              </a:path>
              <a:path w="312419" h="2950845">
                <a:moveTo>
                  <a:pt x="118614" y="1995216"/>
                </a:moveTo>
                <a:lnTo>
                  <a:pt x="118614" y="2023697"/>
                </a:lnTo>
                <a:lnTo>
                  <a:pt x="241919" y="2023697"/>
                </a:lnTo>
                <a:lnTo>
                  <a:pt x="241919" y="1995216"/>
                </a:lnTo>
                <a:lnTo>
                  <a:pt x="118614" y="1995216"/>
                </a:lnTo>
                <a:close/>
              </a:path>
              <a:path w="312419" h="2950845">
                <a:moveTo>
                  <a:pt x="74385" y="1995216"/>
                </a:moveTo>
                <a:lnTo>
                  <a:pt x="74385" y="2020681"/>
                </a:lnTo>
                <a:lnTo>
                  <a:pt x="197020" y="2115171"/>
                </a:lnTo>
                <a:lnTo>
                  <a:pt x="197020" y="2083780"/>
                </a:lnTo>
                <a:lnTo>
                  <a:pt x="118614" y="2023697"/>
                </a:lnTo>
                <a:lnTo>
                  <a:pt x="118614" y="1995216"/>
                </a:lnTo>
                <a:lnTo>
                  <a:pt x="74385" y="1995216"/>
                </a:lnTo>
                <a:close/>
              </a:path>
              <a:path w="312419" h="2950845">
                <a:moveTo>
                  <a:pt x="74385" y="1913994"/>
                </a:moveTo>
                <a:lnTo>
                  <a:pt x="74385" y="1940464"/>
                </a:lnTo>
                <a:lnTo>
                  <a:pt x="241919" y="1940464"/>
                </a:lnTo>
                <a:lnTo>
                  <a:pt x="241919" y="1911648"/>
                </a:lnTo>
                <a:lnTo>
                  <a:pt x="120959" y="1911648"/>
                </a:lnTo>
                <a:lnTo>
                  <a:pt x="120959" y="1878779"/>
                </a:lnTo>
                <a:lnTo>
                  <a:pt x="74385" y="1913994"/>
                </a:lnTo>
                <a:close/>
              </a:path>
              <a:path w="312419" h="2950845">
                <a:moveTo>
                  <a:pt x="120959" y="1763213"/>
                </a:moveTo>
                <a:lnTo>
                  <a:pt x="120959" y="1792029"/>
                </a:lnTo>
                <a:lnTo>
                  <a:pt x="241919" y="1792029"/>
                </a:lnTo>
                <a:lnTo>
                  <a:pt x="241919" y="1763213"/>
                </a:lnTo>
                <a:lnTo>
                  <a:pt x="120959" y="1763213"/>
                </a:lnTo>
                <a:close/>
              </a:path>
              <a:path w="312419" h="2950845">
                <a:moveTo>
                  <a:pt x="120959" y="1878779"/>
                </a:moveTo>
                <a:lnTo>
                  <a:pt x="120959" y="1911648"/>
                </a:lnTo>
                <a:lnTo>
                  <a:pt x="200035" y="1852006"/>
                </a:lnTo>
                <a:lnTo>
                  <a:pt x="156811" y="1819222"/>
                </a:lnTo>
                <a:lnTo>
                  <a:pt x="156811" y="1851671"/>
                </a:lnTo>
                <a:lnTo>
                  <a:pt x="120959" y="1878779"/>
                </a:lnTo>
                <a:close/>
              </a:path>
              <a:path w="312419" h="2950845">
                <a:moveTo>
                  <a:pt x="74385" y="1763213"/>
                </a:moveTo>
                <a:lnTo>
                  <a:pt x="74385" y="1789683"/>
                </a:lnTo>
                <a:lnTo>
                  <a:pt x="156811" y="1851671"/>
                </a:lnTo>
                <a:lnTo>
                  <a:pt x="156811" y="1819222"/>
                </a:lnTo>
                <a:lnTo>
                  <a:pt x="120959" y="1792029"/>
                </a:lnTo>
                <a:lnTo>
                  <a:pt x="120959" y="1763213"/>
                </a:lnTo>
                <a:lnTo>
                  <a:pt x="74385" y="1763213"/>
                </a:lnTo>
                <a:close/>
              </a:path>
              <a:path w="312419" h="2950845">
                <a:moveTo>
                  <a:pt x="71034" y="1634410"/>
                </a:moveTo>
                <a:lnTo>
                  <a:pt x="77861" y="1669472"/>
                </a:lnTo>
                <a:lnTo>
                  <a:pt x="96499" y="1697278"/>
                </a:lnTo>
                <a:lnTo>
                  <a:pt x="124184" y="1715596"/>
                </a:lnTo>
                <a:lnTo>
                  <a:pt x="158152" y="1722198"/>
                </a:lnTo>
                <a:lnTo>
                  <a:pt x="192119" y="1715596"/>
                </a:lnTo>
                <a:lnTo>
                  <a:pt x="219804" y="1697278"/>
                </a:lnTo>
                <a:lnTo>
                  <a:pt x="238443" y="1669472"/>
                </a:lnTo>
                <a:lnTo>
                  <a:pt x="245270" y="1634410"/>
                </a:lnTo>
                <a:lnTo>
                  <a:pt x="238443" y="1599542"/>
                </a:lnTo>
                <a:lnTo>
                  <a:pt x="219804" y="1571836"/>
                </a:lnTo>
                <a:lnTo>
                  <a:pt x="218464" y="1570951"/>
                </a:lnTo>
                <a:lnTo>
                  <a:pt x="218464" y="1634410"/>
                </a:lnTo>
                <a:lnTo>
                  <a:pt x="213752" y="1658221"/>
                </a:lnTo>
                <a:lnTo>
                  <a:pt x="200873" y="1676629"/>
                </a:lnTo>
                <a:lnTo>
                  <a:pt x="181711" y="1688503"/>
                </a:lnTo>
                <a:lnTo>
                  <a:pt x="158152" y="1692712"/>
                </a:lnTo>
                <a:lnTo>
                  <a:pt x="134592" y="1688503"/>
                </a:lnTo>
                <a:lnTo>
                  <a:pt x="115431" y="1676629"/>
                </a:lnTo>
                <a:lnTo>
                  <a:pt x="102551" y="1658221"/>
                </a:lnTo>
                <a:lnTo>
                  <a:pt x="97839" y="1634410"/>
                </a:lnTo>
                <a:lnTo>
                  <a:pt x="97839" y="1570951"/>
                </a:lnTo>
                <a:lnTo>
                  <a:pt x="96499" y="1571836"/>
                </a:lnTo>
                <a:lnTo>
                  <a:pt x="77861" y="1599542"/>
                </a:lnTo>
                <a:lnTo>
                  <a:pt x="71034" y="1634410"/>
                </a:lnTo>
                <a:close/>
              </a:path>
              <a:path w="312419" h="2950845">
                <a:moveTo>
                  <a:pt x="97839" y="1570951"/>
                </a:moveTo>
                <a:lnTo>
                  <a:pt x="97839" y="1634410"/>
                </a:lnTo>
                <a:lnTo>
                  <a:pt x="102551" y="1610652"/>
                </a:lnTo>
                <a:lnTo>
                  <a:pt x="115431" y="1592359"/>
                </a:lnTo>
                <a:lnTo>
                  <a:pt x="134592" y="1580601"/>
                </a:lnTo>
                <a:lnTo>
                  <a:pt x="158152" y="1576444"/>
                </a:lnTo>
                <a:lnTo>
                  <a:pt x="181711" y="1580601"/>
                </a:lnTo>
                <a:lnTo>
                  <a:pt x="200873" y="1592359"/>
                </a:lnTo>
                <a:lnTo>
                  <a:pt x="213752" y="1610652"/>
                </a:lnTo>
                <a:lnTo>
                  <a:pt x="218464" y="1634410"/>
                </a:lnTo>
                <a:lnTo>
                  <a:pt x="218464" y="1570951"/>
                </a:lnTo>
                <a:lnTo>
                  <a:pt x="192119" y="1553554"/>
                </a:lnTo>
                <a:lnTo>
                  <a:pt x="158152" y="1546958"/>
                </a:lnTo>
                <a:lnTo>
                  <a:pt x="124184" y="1553554"/>
                </a:lnTo>
                <a:lnTo>
                  <a:pt x="97839" y="1570951"/>
                </a:lnTo>
                <a:close/>
              </a:path>
              <a:path w="312419" h="2950845">
                <a:moveTo>
                  <a:pt x="71034" y="1430877"/>
                </a:moveTo>
                <a:lnTo>
                  <a:pt x="77814" y="1465939"/>
                </a:lnTo>
                <a:lnTo>
                  <a:pt x="96374" y="1493745"/>
                </a:lnTo>
                <a:lnTo>
                  <a:pt x="124043" y="1512063"/>
                </a:lnTo>
                <a:lnTo>
                  <a:pt x="158152" y="1518665"/>
                </a:lnTo>
                <a:lnTo>
                  <a:pt x="192261" y="1512063"/>
                </a:lnTo>
                <a:lnTo>
                  <a:pt x="219930" y="1493745"/>
                </a:lnTo>
                <a:lnTo>
                  <a:pt x="238490" y="1465939"/>
                </a:lnTo>
                <a:lnTo>
                  <a:pt x="245270" y="1430877"/>
                </a:lnTo>
                <a:lnTo>
                  <a:pt x="242024" y="1406297"/>
                </a:lnTo>
                <a:lnTo>
                  <a:pt x="232872" y="1384764"/>
                </a:lnTo>
                <a:lnTo>
                  <a:pt x="218694" y="1366937"/>
                </a:lnTo>
                <a:lnTo>
                  <a:pt x="218464" y="1366768"/>
                </a:lnTo>
                <a:lnTo>
                  <a:pt x="218464" y="1430877"/>
                </a:lnTo>
                <a:lnTo>
                  <a:pt x="213752" y="1454741"/>
                </a:lnTo>
                <a:lnTo>
                  <a:pt x="200873" y="1473264"/>
                </a:lnTo>
                <a:lnTo>
                  <a:pt x="181711" y="1485253"/>
                </a:lnTo>
                <a:lnTo>
                  <a:pt x="158152" y="1489514"/>
                </a:lnTo>
                <a:lnTo>
                  <a:pt x="134592" y="1485253"/>
                </a:lnTo>
                <a:lnTo>
                  <a:pt x="115431" y="1473264"/>
                </a:lnTo>
                <a:lnTo>
                  <a:pt x="102551" y="1454741"/>
                </a:lnTo>
                <a:lnTo>
                  <a:pt x="97839" y="1430877"/>
                </a:lnTo>
                <a:lnTo>
                  <a:pt x="97839" y="1366768"/>
                </a:lnTo>
                <a:lnTo>
                  <a:pt x="97609" y="1366937"/>
                </a:lnTo>
                <a:lnTo>
                  <a:pt x="83432" y="1384764"/>
                </a:lnTo>
                <a:lnTo>
                  <a:pt x="74280" y="1406297"/>
                </a:lnTo>
                <a:lnTo>
                  <a:pt x="71034" y="1430877"/>
                </a:lnTo>
                <a:close/>
              </a:path>
              <a:path w="312419" h="2950845">
                <a:moveTo>
                  <a:pt x="186297" y="1378607"/>
                </a:moveTo>
                <a:lnTo>
                  <a:pt x="199381" y="1387339"/>
                </a:lnTo>
                <a:lnTo>
                  <a:pt x="209543" y="1399213"/>
                </a:lnTo>
                <a:lnTo>
                  <a:pt x="216124" y="1413852"/>
                </a:lnTo>
                <a:lnTo>
                  <a:pt x="218464" y="1430877"/>
                </a:lnTo>
                <a:lnTo>
                  <a:pt x="218464" y="1366768"/>
                </a:lnTo>
                <a:lnTo>
                  <a:pt x="200370" y="1353477"/>
                </a:lnTo>
                <a:lnTo>
                  <a:pt x="186297" y="1378607"/>
                </a:lnTo>
                <a:close/>
              </a:path>
              <a:path w="312419" h="2950845">
                <a:moveTo>
                  <a:pt x="97839" y="1366768"/>
                </a:moveTo>
                <a:lnTo>
                  <a:pt x="97839" y="1430877"/>
                </a:lnTo>
                <a:lnTo>
                  <a:pt x="100180" y="1413852"/>
                </a:lnTo>
                <a:lnTo>
                  <a:pt x="106761" y="1399213"/>
                </a:lnTo>
                <a:lnTo>
                  <a:pt x="116923" y="1387339"/>
                </a:lnTo>
                <a:lnTo>
                  <a:pt x="130006" y="1378607"/>
                </a:lnTo>
                <a:lnTo>
                  <a:pt x="115933" y="1353477"/>
                </a:lnTo>
                <a:lnTo>
                  <a:pt x="97839" y="1366768"/>
                </a:lnTo>
                <a:close/>
              </a:path>
              <a:path w="312419" h="2950845">
                <a:moveTo>
                  <a:pt x="100855" y="1255490"/>
                </a:moveTo>
                <a:lnTo>
                  <a:pt x="100855" y="1284306"/>
                </a:lnTo>
                <a:lnTo>
                  <a:pt x="241919" y="1284306"/>
                </a:lnTo>
                <a:lnTo>
                  <a:pt x="241919" y="1255490"/>
                </a:lnTo>
                <a:lnTo>
                  <a:pt x="100855" y="1255490"/>
                </a:lnTo>
                <a:close/>
              </a:path>
              <a:path w="312419" h="2950845">
                <a:moveTo>
                  <a:pt x="74385" y="1199869"/>
                </a:moveTo>
                <a:lnTo>
                  <a:pt x="74385" y="1337582"/>
                </a:lnTo>
                <a:lnTo>
                  <a:pt x="100855" y="1337582"/>
                </a:lnTo>
                <a:lnTo>
                  <a:pt x="100855" y="1199869"/>
                </a:lnTo>
                <a:lnTo>
                  <a:pt x="74385" y="1199869"/>
                </a:lnTo>
                <a:close/>
              </a:path>
              <a:path w="312419" h="2950845">
                <a:moveTo>
                  <a:pt x="74385" y="1138111"/>
                </a:moveTo>
                <a:lnTo>
                  <a:pt x="74385" y="1166927"/>
                </a:lnTo>
                <a:lnTo>
                  <a:pt x="241919" y="1166927"/>
                </a:lnTo>
                <a:lnTo>
                  <a:pt x="241919" y="1099579"/>
                </a:lnTo>
                <a:lnTo>
                  <a:pt x="237212" y="1071710"/>
                </a:lnTo>
                <a:lnTo>
                  <a:pt x="224872" y="1052543"/>
                </a:lnTo>
                <a:lnTo>
                  <a:pt x="215784" y="1046733"/>
                </a:lnTo>
                <a:lnTo>
                  <a:pt x="215784" y="1138111"/>
                </a:lnTo>
                <a:lnTo>
                  <a:pt x="160832" y="1138111"/>
                </a:lnTo>
                <a:lnTo>
                  <a:pt x="160832" y="1046419"/>
                </a:lnTo>
                <a:lnTo>
                  <a:pt x="151534" y="1052376"/>
                </a:lnTo>
                <a:lnTo>
                  <a:pt x="139346" y="1071428"/>
                </a:lnTo>
                <a:lnTo>
                  <a:pt x="134697" y="1099244"/>
                </a:lnTo>
                <a:lnTo>
                  <a:pt x="134697" y="1138111"/>
                </a:lnTo>
                <a:lnTo>
                  <a:pt x="74385" y="1138111"/>
                </a:lnTo>
                <a:close/>
              </a:path>
              <a:path w="312419" h="2950845">
                <a:moveTo>
                  <a:pt x="160832" y="1046419"/>
                </a:moveTo>
                <a:lnTo>
                  <a:pt x="160832" y="1100249"/>
                </a:lnTo>
                <a:lnTo>
                  <a:pt x="162623" y="1086108"/>
                </a:lnTo>
                <a:lnTo>
                  <a:pt x="167869" y="1075579"/>
                </a:lnTo>
                <a:lnTo>
                  <a:pt x="176382" y="1069009"/>
                </a:lnTo>
                <a:lnTo>
                  <a:pt x="187973" y="1066742"/>
                </a:lnTo>
                <a:lnTo>
                  <a:pt x="199669" y="1069014"/>
                </a:lnTo>
                <a:lnTo>
                  <a:pt x="208412" y="1075621"/>
                </a:lnTo>
                <a:lnTo>
                  <a:pt x="213888" y="1086249"/>
                </a:lnTo>
                <a:lnTo>
                  <a:pt x="215784" y="1100584"/>
                </a:lnTo>
                <a:lnTo>
                  <a:pt x="215784" y="1046733"/>
                </a:lnTo>
                <a:lnTo>
                  <a:pt x="207569" y="1041481"/>
                </a:lnTo>
                <a:lnTo>
                  <a:pt x="187973" y="1037926"/>
                </a:lnTo>
                <a:lnTo>
                  <a:pt x="168623" y="1041429"/>
                </a:lnTo>
                <a:lnTo>
                  <a:pt x="160832" y="1046419"/>
                </a:lnTo>
                <a:close/>
              </a:path>
              <a:path w="312419" h="2950845">
                <a:moveTo>
                  <a:pt x="74385" y="898915"/>
                </a:moveTo>
                <a:lnTo>
                  <a:pt x="74385" y="927730"/>
                </a:lnTo>
                <a:lnTo>
                  <a:pt x="311948" y="927730"/>
                </a:lnTo>
                <a:lnTo>
                  <a:pt x="311948" y="898915"/>
                </a:lnTo>
                <a:lnTo>
                  <a:pt x="216119" y="898915"/>
                </a:lnTo>
                <a:lnTo>
                  <a:pt x="216119" y="857469"/>
                </a:lnTo>
                <a:lnTo>
                  <a:pt x="214082" y="867476"/>
                </a:lnTo>
                <a:lnTo>
                  <a:pt x="201166" y="885470"/>
                </a:lnTo>
                <a:lnTo>
                  <a:pt x="181905" y="897119"/>
                </a:lnTo>
                <a:lnTo>
                  <a:pt x="158152" y="901260"/>
                </a:lnTo>
                <a:lnTo>
                  <a:pt x="134399" y="897119"/>
                </a:lnTo>
                <a:lnTo>
                  <a:pt x="115137" y="885470"/>
                </a:lnTo>
                <a:lnTo>
                  <a:pt x="102222" y="867476"/>
                </a:lnTo>
                <a:lnTo>
                  <a:pt x="100185" y="857469"/>
                </a:lnTo>
                <a:lnTo>
                  <a:pt x="100185" y="898915"/>
                </a:lnTo>
                <a:lnTo>
                  <a:pt x="74385" y="898915"/>
                </a:lnTo>
                <a:close/>
              </a:path>
              <a:path w="312419" h="2950845">
                <a:moveTo>
                  <a:pt x="216119" y="857469"/>
                </a:moveTo>
                <a:lnTo>
                  <a:pt x="216119" y="898915"/>
                </a:lnTo>
                <a:lnTo>
                  <a:pt x="227459" y="888569"/>
                </a:lnTo>
                <a:lnTo>
                  <a:pt x="236725" y="874706"/>
                </a:lnTo>
                <a:lnTo>
                  <a:pt x="242976" y="858204"/>
                </a:lnTo>
                <a:lnTo>
                  <a:pt x="245270" y="839943"/>
                </a:lnTo>
                <a:lnTo>
                  <a:pt x="238395" y="807467"/>
                </a:lnTo>
                <a:lnTo>
                  <a:pt x="219679" y="781431"/>
                </a:lnTo>
                <a:lnTo>
                  <a:pt x="218799" y="780882"/>
                </a:lnTo>
                <a:lnTo>
                  <a:pt x="218799" y="844298"/>
                </a:lnTo>
                <a:lnTo>
                  <a:pt x="216119" y="857469"/>
                </a:lnTo>
                <a:close/>
              </a:path>
              <a:path w="312419" h="2950845">
                <a:moveTo>
                  <a:pt x="97504" y="780882"/>
                </a:moveTo>
                <a:lnTo>
                  <a:pt x="97504" y="844298"/>
                </a:lnTo>
                <a:lnTo>
                  <a:pt x="102222" y="821121"/>
                </a:lnTo>
                <a:lnTo>
                  <a:pt x="115137" y="803127"/>
                </a:lnTo>
                <a:lnTo>
                  <a:pt x="134399" y="791478"/>
                </a:lnTo>
                <a:lnTo>
                  <a:pt x="158152" y="787337"/>
                </a:lnTo>
                <a:lnTo>
                  <a:pt x="181905" y="791478"/>
                </a:lnTo>
                <a:lnTo>
                  <a:pt x="201166" y="803127"/>
                </a:lnTo>
                <a:lnTo>
                  <a:pt x="214082" y="821121"/>
                </a:lnTo>
                <a:lnTo>
                  <a:pt x="218799" y="844298"/>
                </a:lnTo>
                <a:lnTo>
                  <a:pt x="218799" y="780882"/>
                </a:lnTo>
                <a:lnTo>
                  <a:pt x="191978" y="764128"/>
                </a:lnTo>
                <a:lnTo>
                  <a:pt x="158152" y="757851"/>
                </a:lnTo>
                <a:lnTo>
                  <a:pt x="124326" y="764128"/>
                </a:lnTo>
                <a:lnTo>
                  <a:pt x="97504" y="780882"/>
                </a:lnTo>
                <a:close/>
              </a:path>
              <a:path w="312419" h="2950845">
                <a:moveTo>
                  <a:pt x="71034" y="839943"/>
                </a:moveTo>
                <a:lnTo>
                  <a:pt x="73327" y="858204"/>
                </a:lnTo>
                <a:lnTo>
                  <a:pt x="79578" y="874706"/>
                </a:lnTo>
                <a:lnTo>
                  <a:pt x="88845" y="888569"/>
                </a:lnTo>
                <a:lnTo>
                  <a:pt x="100185" y="898915"/>
                </a:lnTo>
                <a:lnTo>
                  <a:pt x="100185" y="857469"/>
                </a:lnTo>
                <a:lnTo>
                  <a:pt x="97504" y="844298"/>
                </a:lnTo>
                <a:lnTo>
                  <a:pt x="97504" y="780882"/>
                </a:lnTo>
                <a:lnTo>
                  <a:pt x="96625" y="781431"/>
                </a:lnTo>
                <a:lnTo>
                  <a:pt x="77908" y="807467"/>
                </a:lnTo>
                <a:lnTo>
                  <a:pt x="71034" y="839943"/>
                </a:lnTo>
                <a:close/>
              </a:path>
              <a:path w="312419" h="2950845">
                <a:moveTo>
                  <a:pt x="74385" y="687539"/>
                </a:moveTo>
                <a:lnTo>
                  <a:pt x="74385" y="716355"/>
                </a:lnTo>
                <a:lnTo>
                  <a:pt x="241919" y="716355"/>
                </a:lnTo>
                <a:lnTo>
                  <a:pt x="241919" y="690554"/>
                </a:lnTo>
                <a:lnTo>
                  <a:pt x="197020" y="656148"/>
                </a:lnTo>
                <a:lnTo>
                  <a:pt x="197020" y="687539"/>
                </a:lnTo>
                <a:lnTo>
                  <a:pt x="74385" y="687539"/>
                </a:lnTo>
                <a:close/>
              </a:path>
              <a:path w="312419" h="2950845">
                <a:moveTo>
                  <a:pt x="118614" y="567584"/>
                </a:moveTo>
                <a:lnTo>
                  <a:pt x="118614" y="596065"/>
                </a:lnTo>
                <a:lnTo>
                  <a:pt x="241919" y="596065"/>
                </a:lnTo>
                <a:lnTo>
                  <a:pt x="241919" y="567584"/>
                </a:lnTo>
                <a:lnTo>
                  <a:pt x="118614" y="567584"/>
                </a:lnTo>
                <a:close/>
              </a:path>
              <a:path w="312419" h="2950845">
                <a:moveTo>
                  <a:pt x="74385" y="567584"/>
                </a:moveTo>
                <a:lnTo>
                  <a:pt x="74385" y="593050"/>
                </a:lnTo>
                <a:lnTo>
                  <a:pt x="197020" y="687539"/>
                </a:lnTo>
                <a:lnTo>
                  <a:pt x="197020" y="656148"/>
                </a:lnTo>
                <a:lnTo>
                  <a:pt x="118614" y="596065"/>
                </a:lnTo>
                <a:lnTo>
                  <a:pt x="118614" y="567584"/>
                </a:lnTo>
                <a:lnTo>
                  <a:pt x="74385" y="567584"/>
                </a:lnTo>
                <a:close/>
              </a:path>
              <a:path w="312419" h="2950845">
                <a:moveTo>
                  <a:pt x="71034" y="438101"/>
                </a:moveTo>
                <a:lnTo>
                  <a:pt x="77814" y="473163"/>
                </a:lnTo>
                <a:lnTo>
                  <a:pt x="96374" y="500969"/>
                </a:lnTo>
                <a:lnTo>
                  <a:pt x="124043" y="519287"/>
                </a:lnTo>
                <a:lnTo>
                  <a:pt x="158152" y="525889"/>
                </a:lnTo>
                <a:lnTo>
                  <a:pt x="192261" y="519287"/>
                </a:lnTo>
                <a:lnTo>
                  <a:pt x="219930" y="500969"/>
                </a:lnTo>
                <a:lnTo>
                  <a:pt x="238490" y="473163"/>
                </a:lnTo>
                <a:lnTo>
                  <a:pt x="245270" y="438101"/>
                </a:lnTo>
                <a:lnTo>
                  <a:pt x="242024" y="413521"/>
                </a:lnTo>
                <a:lnTo>
                  <a:pt x="232872" y="391988"/>
                </a:lnTo>
                <a:lnTo>
                  <a:pt x="218694" y="374161"/>
                </a:lnTo>
                <a:lnTo>
                  <a:pt x="218464" y="373992"/>
                </a:lnTo>
                <a:lnTo>
                  <a:pt x="218464" y="438101"/>
                </a:lnTo>
                <a:lnTo>
                  <a:pt x="213752" y="461964"/>
                </a:lnTo>
                <a:lnTo>
                  <a:pt x="200873" y="480487"/>
                </a:lnTo>
                <a:lnTo>
                  <a:pt x="181711" y="492477"/>
                </a:lnTo>
                <a:lnTo>
                  <a:pt x="158152" y="496738"/>
                </a:lnTo>
                <a:lnTo>
                  <a:pt x="134592" y="492477"/>
                </a:lnTo>
                <a:lnTo>
                  <a:pt x="115431" y="480487"/>
                </a:lnTo>
                <a:lnTo>
                  <a:pt x="102551" y="461964"/>
                </a:lnTo>
                <a:lnTo>
                  <a:pt x="97839" y="438101"/>
                </a:lnTo>
                <a:lnTo>
                  <a:pt x="97839" y="373992"/>
                </a:lnTo>
                <a:lnTo>
                  <a:pt x="97609" y="374161"/>
                </a:lnTo>
                <a:lnTo>
                  <a:pt x="83432" y="391988"/>
                </a:lnTo>
                <a:lnTo>
                  <a:pt x="74280" y="413521"/>
                </a:lnTo>
                <a:lnTo>
                  <a:pt x="71034" y="438101"/>
                </a:lnTo>
                <a:close/>
              </a:path>
              <a:path w="312419" h="2950845">
                <a:moveTo>
                  <a:pt x="186297" y="385831"/>
                </a:moveTo>
                <a:lnTo>
                  <a:pt x="199381" y="394563"/>
                </a:lnTo>
                <a:lnTo>
                  <a:pt x="209543" y="406437"/>
                </a:lnTo>
                <a:lnTo>
                  <a:pt x="216124" y="421076"/>
                </a:lnTo>
                <a:lnTo>
                  <a:pt x="218464" y="438101"/>
                </a:lnTo>
                <a:lnTo>
                  <a:pt x="218464" y="373992"/>
                </a:lnTo>
                <a:lnTo>
                  <a:pt x="200370" y="360701"/>
                </a:lnTo>
                <a:lnTo>
                  <a:pt x="186297" y="385831"/>
                </a:lnTo>
                <a:close/>
              </a:path>
              <a:path w="312419" h="2950845">
                <a:moveTo>
                  <a:pt x="97839" y="373992"/>
                </a:moveTo>
                <a:lnTo>
                  <a:pt x="97839" y="438101"/>
                </a:lnTo>
                <a:lnTo>
                  <a:pt x="100180" y="421076"/>
                </a:lnTo>
                <a:lnTo>
                  <a:pt x="106761" y="406437"/>
                </a:lnTo>
                <a:lnTo>
                  <a:pt x="116923" y="394563"/>
                </a:lnTo>
                <a:lnTo>
                  <a:pt x="130006" y="385831"/>
                </a:lnTo>
                <a:lnTo>
                  <a:pt x="115933" y="360701"/>
                </a:lnTo>
                <a:lnTo>
                  <a:pt x="97839" y="373992"/>
                </a:lnTo>
                <a:close/>
              </a:path>
              <a:path w="312419" h="2950845">
                <a:moveTo>
                  <a:pt x="74385" y="294546"/>
                </a:moveTo>
                <a:lnTo>
                  <a:pt x="74385" y="323361"/>
                </a:lnTo>
                <a:lnTo>
                  <a:pt x="241919" y="323361"/>
                </a:lnTo>
                <a:lnTo>
                  <a:pt x="241919" y="294546"/>
                </a:lnTo>
                <a:lnTo>
                  <a:pt x="167199" y="294546"/>
                </a:lnTo>
                <a:lnTo>
                  <a:pt x="167199" y="253872"/>
                </a:lnTo>
                <a:lnTo>
                  <a:pt x="156476" y="265730"/>
                </a:lnTo>
                <a:lnTo>
                  <a:pt x="148770" y="258023"/>
                </a:lnTo>
                <a:lnTo>
                  <a:pt x="148770" y="294546"/>
                </a:lnTo>
                <a:lnTo>
                  <a:pt x="74385" y="294546"/>
                </a:lnTo>
                <a:close/>
              </a:path>
              <a:path w="312419" h="2950845">
                <a:moveTo>
                  <a:pt x="167199" y="253872"/>
                </a:moveTo>
                <a:lnTo>
                  <a:pt x="167199" y="294546"/>
                </a:lnTo>
                <a:lnTo>
                  <a:pt x="241919" y="211113"/>
                </a:lnTo>
                <a:lnTo>
                  <a:pt x="241919" y="171240"/>
                </a:lnTo>
                <a:lnTo>
                  <a:pt x="167199" y="253872"/>
                </a:lnTo>
                <a:close/>
              </a:path>
              <a:path w="312419" h="2950845">
                <a:moveTo>
                  <a:pt x="74385" y="183638"/>
                </a:moveTo>
                <a:lnTo>
                  <a:pt x="74385" y="220160"/>
                </a:lnTo>
                <a:lnTo>
                  <a:pt x="148770" y="294546"/>
                </a:lnTo>
                <a:lnTo>
                  <a:pt x="148770" y="258023"/>
                </a:lnTo>
                <a:lnTo>
                  <a:pt x="74385" y="183638"/>
                </a:lnTo>
                <a:close/>
              </a:path>
              <a:path w="312419" h="2950845">
                <a:moveTo>
                  <a:pt x="71034" y="87787"/>
                </a:moveTo>
                <a:lnTo>
                  <a:pt x="77908" y="120404"/>
                </a:lnTo>
                <a:lnTo>
                  <a:pt x="96625" y="146424"/>
                </a:lnTo>
                <a:lnTo>
                  <a:pt x="124326" y="163649"/>
                </a:lnTo>
                <a:lnTo>
                  <a:pt x="158152" y="169879"/>
                </a:lnTo>
                <a:lnTo>
                  <a:pt x="191978" y="163649"/>
                </a:lnTo>
                <a:lnTo>
                  <a:pt x="219679" y="146424"/>
                </a:lnTo>
                <a:lnTo>
                  <a:pt x="238395" y="120404"/>
                </a:lnTo>
                <a:lnTo>
                  <a:pt x="245270" y="87787"/>
                </a:lnTo>
                <a:lnTo>
                  <a:pt x="242976" y="69526"/>
                </a:lnTo>
                <a:lnTo>
                  <a:pt x="236725" y="53024"/>
                </a:lnTo>
                <a:lnTo>
                  <a:pt x="227459" y="39161"/>
                </a:lnTo>
                <a:lnTo>
                  <a:pt x="218799" y="31261"/>
                </a:lnTo>
                <a:lnTo>
                  <a:pt x="218799" y="83432"/>
                </a:lnTo>
                <a:lnTo>
                  <a:pt x="214082" y="106661"/>
                </a:lnTo>
                <a:lnTo>
                  <a:pt x="201166" y="124771"/>
                </a:lnTo>
                <a:lnTo>
                  <a:pt x="181905" y="136535"/>
                </a:lnTo>
                <a:lnTo>
                  <a:pt x="158152" y="140728"/>
                </a:lnTo>
                <a:lnTo>
                  <a:pt x="134399" y="136535"/>
                </a:lnTo>
                <a:lnTo>
                  <a:pt x="115137" y="124771"/>
                </a:lnTo>
                <a:lnTo>
                  <a:pt x="102222" y="106661"/>
                </a:lnTo>
                <a:lnTo>
                  <a:pt x="97504" y="83432"/>
                </a:lnTo>
                <a:lnTo>
                  <a:pt x="97504" y="31261"/>
                </a:lnTo>
                <a:lnTo>
                  <a:pt x="88845" y="39161"/>
                </a:lnTo>
                <a:lnTo>
                  <a:pt x="79578" y="53024"/>
                </a:lnTo>
                <a:lnTo>
                  <a:pt x="73327" y="69526"/>
                </a:lnTo>
                <a:lnTo>
                  <a:pt x="71034" y="87787"/>
                </a:lnTo>
                <a:close/>
              </a:path>
              <a:path w="312419" h="2950845">
                <a:moveTo>
                  <a:pt x="216119" y="0"/>
                </a:moveTo>
                <a:lnTo>
                  <a:pt x="216119" y="28815"/>
                </a:lnTo>
                <a:lnTo>
                  <a:pt x="241919" y="28815"/>
                </a:lnTo>
                <a:lnTo>
                  <a:pt x="241919" y="0"/>
                </a:lnTo>
                <a:lnTo>
                  <a:pt x="216119" y="0"/>
                </a:lnTo>
                <a:close/>
              </a:path>
              <a:path w="312419" h="2950845">
                <a:moveTo>
                  <a:pt x="97504" y="31261"/>
                </a:moveTo>
                <a:lnTo>
                  <a:pt x="97504" y="83432"/>
                </a:lnTo>
                <a:lnTo>
                  <a:pt x="102222" y="60254"/>
                </a:lnTo>
                <a:lnTo>
                  <a:pt x="115137" y="42260"/>
                </a:lnTo>
                <a:lnTo>
                  <a:pt x="134399" y="30611"/>
                </a:lnTo>
                <a:lnTo>
                  <a:pt x="158152" y="26470"/>
                </a:lnTo>
                <a:lnTo>
                  <a:pt x="181905" y="30611"/>
                </a:lnTo>
                <a:lnTo>
                  <a:pt x="201166" y="42260"/>
                </a:lnTo>
                <a:lnTo>
                  <a:pt x="214082" y="60254"/>
                </a:lnTo>
                <a:lnTo>
                  <a:pt x="218799" y="83432"/>
                </a:lnTo>
                <a:lnTo>
                  <a:pt x="218799" y="31261"/>
                </a:lnTo>
                <a:lnTo>
                  <a:pt x="216119" y="28815"/>
                </a:lnTo>
                <a:lnTo>
                  <a:pt x="216119" y="0"/>
                </a:lnTo>
                <a:lnTo>
                  <a:pt x="100185" y="0"/>
                </a:lnTo>
                <a:lnTo>
                  <a:pt x="100185" y="28815"/>
                </a:lnTo>
                <a:lnTo>
                  <a:pt x="97504" y="31261"/>
                </a:lnTo>
                <a:close/>
              </a:path>
              <a:path w="312419" h="2950845">
                <a:moveTo>
                  <a:pt x="74385" y="0"/>
                </a:moveTo>
                <a:lnTo>
                  <a:pt x="74385" y="28815"/>
                </a:lnTo>
                <a:lnTo>
                  <a:pt x="100185" y="28815"/>
                </a:lnTo>
                <a:lnTo>
                  <a:pt x="100185" y="0"/>
                </a:lnTo>
                <a:lnTo>
                  <a:pt x="743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956470" y="3794167"/>
            <a:ext cx="5314950" cy="5314950"/>
            <a:chOff x="1956470" y="3794167"/>
            <a:chExt cx="5314950" cy="5314950"/>
          </a:xfrm>
        </p:grpSpPr>
        <p:sp>
          <p:nvSpPr>
            <p:cNvPr id="15" name="object 15"/>
            <p:cNvSpPr/>
            <p:nvPr/>
          </p:nvSpPr>
          <p:spPr>
            <a:xfrm>
              <a:off x="1956470" y="3794167"/>
              <a:ext cx="5314950" cy="5314950"/>
            </a:xfrm>
            <a:custGeom>
              <a:avLst/>
              <a:gdLst/>
              <a:ahLst/>
              <a:cxnLst/>
              <a:rect l="l" t="t" r="r" b="b"/>
              <a:pathLst>
                <a:path w="5314950" h="5314950">
                  <a:moveTo>
                    <a:pt x="5202327" y="5080159"/>
                  </a:moveTo>
                  <a:lnTo>
                    <a:pt x="5192380" y="5080159"/>
                  </a:lnTo>
                  <a:lnTo>
                    <a:pt x="5180118" y="5092427"/>
                  </a:lnTo>
                  <a:lnTo>
                    <a:pt x="5180118" y="5102371"/>
                  </a:lnTo>
                  <a:lnTo>
                    <a:pt x="5275100" y="5197353"/>
                  </a:lnTo>
                  <a:lnTo>
                    <a:pt x="5180118" y="5292335"/>
                  </a:lnTo>
                  <a:lnTo>
                    <a:pt x="5180118" y="5302280"/>
                  </a:lnTo>
                  <a:lnTo>
                    <a:pt x="5192380" y="5314547"/>
                  </a:lnTo>
                  <a:lnTo>
                    <a:pt x="5202327" y="5314547"/>
                  </a:lnTo>
                  <a:lnTo>
                    <a:pt x="5303817" y="5213060"/>
                  </a:lnTo>
                  <a:lnTo>
                    <a:pt x="5297308" y="5213060"/>
                  </a:lnTo>
                  <a:lnTo>
                    <a:pt x="5297308" y="5181647"/>
                  </a:lnTo>
                  <a:lnTo>
                    <a:pt x="5303820" y="5181647"/>
                  </a:lnTo>
                  <a:lnTo>
                    <a:pt x="5202327" y="5080159"/>
                  </a:lnTo>
                  <a:close/>
                </a:path>
                <a:path w="5314950" h="5314950">
                  <a:moveTo>
                    <a:pt x="117194" y="39454"/>
                  </a:moveTo>
                  <a:lnTo>
                    <a:pt x="101488" y="55160"/>
                  </a:lnTo>
                  <a:lnTo>
                    <a:pt x="101488" y="5149414"/>
                  </a:lnTo>
                  <a:lnTo>
                    <a:pt x="106489" y="5174188"/>
                  </a:lnTo>
                  <a:lnTo>
                    <a:pt x="120129" y="5194418"/>
                  </a:lnTo>
                  <a:lnTo>
                    <a:pt x="140359" y="5208058"/>
                  </a:lnTo>
                  <a:lnTo>
                    <a:pt x="165133" y="5213060"/>
                  </a:lnTo>
                  <a:lnTo>
                    <a:pt x="165133" y="5181647"/>
                  </a:lnTo>
                  <a:lnTo>
                    <a:pt x="152586" y="5179114"/>
                  </a:lnTo>
                  <a:lnTo>
                    <a:pt x="142341" y="5172206"/>
                  </a:lnTo>
                  <a:lnTo>
                    <a:pt x="135433" y="5161961"/>
                  </a:lnTo>
                  <a:lnTo>
                    <a:pt x="132900" y="5149414"/>
                  </a:lnTo>
                  <a:lnTo>
                    <a:pt x="132900" y="55160"/>
                  </a:lnTo>
                  <a:lnTo>
                    <a:pt x="117194" y="39454"/>
                  </a:lnTo>
                  <a:close/>
                </a:path>
                <a:path w="5314950" h="5314950">
                  <a:moveTo>
                    <a:pt x="5259393" y="5181647"/>
                  </a:moveTo>
                  <a:lnTo>
                    <a:pt x="165133" y="5181647"/>
                  </a:lnTo>
                  <a:lnTo>
                    <a:pt x="165133" y="5213060"/>
                  </a:lnTo>
                  <a:lnTo>
                    <a:pt x="5259393" y="5213060"/>
                  </a:lnTo>
                  <a:lnTo>
                    <a:pt x="5275100" y="5197353"/>
                  </a:lnTo>
                  <a:lnTo>
                    <a:pt x="5259393" y="5181647"/>
                  </a:lnTo>
                  <a:close/>
                </a:path>
                <a:path w="5314950" h="5314950">
                  <a:moveTo>
                    <a:pt x="5303820" y="5181647"/>
                  </a:moveTo>
                  <a:lnTo>
                    <a:pt x="5297308" y="5181647"/>
                  </a:lnTo>
                  <a:lnTo>
                    <a:pt x="5297308" y="5213060"/>
                  </a:lnTo>
                  <a:lnTo>
                    <a:pt x="5303817" y="5213060"/>
                  </a:lnTo>
                  <a:lnTo>
                    <a:pt x="5314554" y="5202325"/>
                  </a:lnTo>
                  <a:lnTo>
                    <a:pt x="5314554" y="5192381"/>
                  </a:lnTo>
                  <a:lnTo>
                    <a:pt x="5303820" y="5181647"/>
                  </a:lnTo>
                  <a:close/>
                </a:path>
                <a:path w="5314950" h="5314950">
                  <a:moveTo>
                    <a:pt x="122166" y="0"/>
                  </a:moveTo>
                  <a:lnTo>
                    <a:pt x="112221" y="0"/>
                  </a:lnTo>
                  <a:lnTo>
                    <a:pt x="0" y="112216"/>
                  </a:lnTo>
                  <a:lnTo>
                    <a:pt x="0" y="122163"/>
                  </a:lnTo>
                  <a:lnTo>
                    <a:pt x="12267" y="134435"/>
                  </a:lnTo>
                  <a:lnTo>
                    <a:pt x="22212" y="134435"/>
                  </a:lnTo>
                  <a:lnTo>
                    <a:pt x="101488" y="55160"/>
                  </a:lnTo>
                  <a:lnTo>
                    <a:pt x="101488" y="17235"/>
                  </a:lnTo>
                  <a:lnTo>
                    <a:pt x="139400" y="17235"/>
                  </a:lnTo>
                  <a:lnTo>
                    <a:pt x="122166" y="0"/>
                  </a:lnTo>
                  <a:close/>
                </a:path>
                <a:path w="5314950" h="5314950">
                  <a:moveTo>
                    <a:pt x="139400" y="17235"/>
                  </a:moveTo>
                  <a:lnTo>
                    <a:pt x="132900" y="17235"/>
                  </a:lnTo>
                  <a:lnTo>
                    <a:pt x="132900" y="55160"/>
                  </a:lnTo>
                  <a:lnTo>
                    <a:pt x="212176" y="134435"/>
                  </a:lnTo>
                  <a:lnTo>
                    <a:pt x="222120" y="134435"/>
                  </a:lnTo>
                  <a:lnTo>
                    <a:pt x="234388" y="122163"/>
                  </a:lnTo>
                  <a:lnTo>
                    <a:pt x="234388" y="112216"/>
                  </a:lnTo>
                  <a:lnTo>
                    <a:pt x="139400" y="17235"/>
                  </a:lnTo>
                  <a:close/>
                </a:path>
                <a:path w="5314950" h="5314950">
                  <a:moveTo>
                    <a:pt x="132900" y="17235"/>
                  </a:moveTo>
                  <a:lnTo>
                    <a:pt x="101488" y="17235"/>
                  </a:lnTo>
                  <a:lnTo>
                    <a:pt x="101488" y="55160"/>
                  </a:lnTo>
                  <a:lnTo>
                    <a:pt x="117194" y="39454"/>
                  </a:lnTo>
                  <a:lnTo>
                    <a:pt x="132900" y="39454"/>
                  </a:lnTo>
                  <a:lnTo>
                    <a:pt x="132900" y="17235"/>
                  </a:lnTo>
                  <a:close/>
                </a:path>
                <a:path w="5314950" h="5314950">
                  <a:moveTo>
                    <a:pt x="132900" y="39454"/>
                  </a:moveTo>
                  <a:lnTo>
                    <a:pt x="117194" y="39454"/>
                  </a:lnTo>
                  <a:lnTo>
                    <a:pt x="132900" y="55160"/>
                  </a:lnTo>
                  <a:lnTo>
                    <a:pt x="132900" y="394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7691" y="5434259"/>
              <a:ext cx="2508885" cy="2668905"/>
            </a:xfrm>
            <a:custGeom>
              <a:avLst/>
              <a:gdLst/>
              <a:ahLst/>
              <a:cxnLst/>
              <a:rect l="l" t="t" r="r" b="b"/>
              <a:pathLst>
                <a:path w="2508885" h="2668904">
                  <a:moveTo>
                    <a:pt x="822159" y="767727"/>
                  </a:moveTo>
                  <a:lnTo>
                    <a:pt x="819391" y="719785"/>
                  </a:lnTo>
                  <a:lnTo>
                    <a:pt x="811301" y="673468"/>
                  </a:lnTo>
                  <a:lnTo>
                    <a:pt x="798195" y="629081"/>
                  </a:lnTo>
                  <a:lnTo>
                    <a:pt x="780376" y="586943"/>
                  </a:lnTo>
                  <a:lnTo>
                    <a:pt x="758164" y="547357"/>
                  </a:lnTo>
                  <a:lnTo>
                    <a:pt x="731850" y="510616"/>
                  </a:lnTo>
                  <a:lnTo>
                    <a:pt x="701763" y="477050"/>
                  </a:lnTo>
                  <a:lnTo>
                    <a:pt x="685876" y="462838"/>
                  </a:lnTo>
                  <a:lnTo>
                    <a:pt x="668185" y="446963"/>
                  </a:lnTo>
                  <a:lnTo>
                    <a:pt x="631456" y="420649"/>
                  </a:lnTo>
                  <a:lnTo>
                    <a:pt x="591858" y="398437"/>
                  </a:lnTo>
                  <a:lnTo>
                    <a:pt x="549719" y="380619"/>
                  </a:lnTo>
                  <a:lnTo>
                    <a:pt x="515454" y="370497"/>
                  </a:lnTo>
                  <a:lnTo>
                    <a:pt x="505345" y="367499"/>
                  </a:lnTo>
                  <a:lnTo>
                    <a:pt x="459028" y="359410"/>
                  </a:lnTo>
                  <a:lnTo>
                    <a:pt x="456399" y="359270"/>
                  </a:lnTo>
                  <a:lnTo>
                    <a:pt x="411073" y="356654"/>
                  </a:lnTo>
                  <a:lnTo>
                    <a:pt x="363143" y="359410"/>
                  </a:lnTo>
                  <a:lnTo>
                    <a:pt x="316826" y="367499"/>
                  </a:lnTo>
                  <a:lnTo>
                    <a:pt x="272440" y="380606"/>
                  </a:lnTo>
                  <a:lnTo>
                    <a:pt x="230289" y="398424"/>
                  </a:lnTo>
                  <a:lnTo>
                    <a:pt x="190703" y="420636"/>
                  </a:lnTo>
                  <a:lnTo>
                    <a:pt x="153962" y="446951"/>
                  </a:lnTo>
                  <a:lnTo>
                    <a:pt x="120396" y="477050"/>
                  </a:lnTo>
                  <a:lnTo>
                    <a:pt x="90309" y="510616"/>
                  </a:lnTo>
                  <a:lnTo>
                    <a:pt x="63995" y="547344"/>
                  </a:lnTo>
                  <a:lnTo>
                    <a:pt x="41783" y="586943"/>
                  </a:lnTo>
                  <a:lnTo>
                    <a:pt x="23964" y="629081"/>
                  </a:lnTo>
                  <a:lnTo>
                    <a:pt x="10858" y="673468"/>
                  </a:lnTo>
                  <a:lnTo>
                    <a:pt x="2768" y="719785"/>
                  </a:lnTo>
                  <a:lnTo>
                    <a:pt x="0" y="767727"/>
                  </a:lnTo>
                  <a:lnTo>
                    <a:pt x="2768" y="815670"/>
                  </a:lnTo>
                  <a:lnTo>
                    <a:pt x="10858" y="861974"/>
                  </a:lnTo>
                  <a:lnTo>
                    <a:pt x="23964" y="906360"/>
                  </a:lnTo>
                  <a:lnTo>
                    <a:pt x="41783" y="948499"/>
                  </a:lnTo>
                  <a:lnTo>
                    <a:pt x="63995" y="988098"/>
                  </a:lnTo>
                  <a:lnTo>
                    <a:pt x="90309" y="1024826"/>
                  </a:lnTo>
                  <a:lnTo>
                    <a:pt x="120396" y="1058405"/>
                  </a:lnTo>
                  <a:lnTo>
                    <a:pt x="153962" y="1088491"/>
                  </a:lnTo>
                  <a:lnTo>
                    <a:pt x="190703" y="1114806"/>
                  </a:lnTo>
                  <a:lnTo>
                    <a:pt x="230289" y="1137018"/>
                  </a:lnTo>
                  <a:lnTo>
                    <a:pt x="272440" y="1154836"/>
                  </a:lnTo>
                  <a:lnTo>
                    <a:pt x="316814" y="1167942"/>
                  </a:lnTo>
                  <a:lnTo>
                    <a:pt x="363131" y="1176032"/>
                  </a:lnTo>
                  <a:lnTo>
                    <a:pt x="411073" y="1178801"/>
                  </a:lnTo>
                  <a:lnTo>
                    <a:pt x="459028" y="1176032"/>
                  </a:lnTo>
                  <a:lnTo>
                    <a:pt x="505345" y="1167942"/>
                  </a:lnTo>
                  <a:lnTo>
                    <a:pt x="549719" y="1154836"/>
                  </a:lnTo>
                  <a:lnTo>
                    <a:pt x="591858" y="1137018"/>
                  </a:lnTo>
                  <a:lnTo>
                    <a:pt x="631456" y="1114806"/>
                  </a:lnTo>
                  <a:lnTo>
                    <a:pt x="668185" y="1088491"/>
                  </a:lnTo>
                  <a:lnTo>
                    <a:pt x="701763" y="1058405"/>
                  </a:lnTo>
                  <a:lnTo>
                    <a:pt x="731850" y="1024826"/>
                  </a:lnTo>
                  <a:lnTo>
                    <a:pt x="758164" y="988098"/>
                  </a:lnTo>
                  <a:lnTo>
                    <a:pt x="780376" y="948499"/>
                  </a:lnTo>
                  <a:lnTo>
                    <a:pt x="798195" y="906360"/>
                  </a:lnTo>
                  <a:lnTo>
                    <a:pt x="811301" y="861974"/>
                  </a:lnTo>
                  <a:lnTo>
                    <a:pt x="819391" y="815670"/>
                  </a:lnTo>
                  <a:lnTo>
                    <a:pt x="822159" y="767727"/>
                  </a:lnTo>
                  <a:close/>
                </a:path>
                <a:path w="2508885" h="2668904">
                  <a:moveTo>
                    <a:pt x="1235786" y="2257272"/>
                  </a:moveTo>
                  <a:lnTo>
                    <a:pt x="1233017" y="2209342"/>
                  </a:lnTo>
                  <a:lnTo>
                    <a:pt x="1224927" y="2163026"/>
                  </a:lnTo>
                  <a:lnTo>
                    <a:pt x="1211821" y="2118639"/>
                  </a:lnTo>
                  <a:lnTo>
                    <a:pt x="1194003" y="2076500"/>
                  </a:lnTo>
                  <a:lnTo>
                    <a:pt x="1171790" y="2036902"/>
                  </a:lnTo>
                  <a:lnTo>
                    <a:pt x="1145476" y="2000173"/>
                  </a:lnTo>
                  <a:lnTo>
                    <a:pt x="1115390" y="1966607"/>
                  </a:lnTo>
                  <a:lnTo>
                    <a:pt x="1081811" y="1936508"/>
                  </a:lnTo>
                  <a:lnTo>
                    <a:pt x="1045083" y="1910207"/>
                  </a:lnTo>
                  <a:lnTo>
                    <a:pt x="1005484" y="1887982"/>
                  </a:lnTo>
                  <a:lnTo>
                    <a:pt x="963345" y="1870176"/>
                  </a:lnTo>
                  <a:lnTo>
                    <a:pt x="918959" y="1857057"/>
                  </a:lnTo>
                  <a:lnTo>
                    <a:pt x="872642" y="1848967"/>
                  </a:lnTo>
                  <a:lnTo>
                    <a:pt x="824712" y="1846199"/>
                  </a:lnTo>
                  <a:lnTo>
                    <a:pt x="776770" y="1848967"/>
                  </a:lnTo>
                  <a:lnTo>
                    <a:pt x="730453" y="1857057"/>
                  </a:lnTo>
                  <a:lnTo>
                    <a:pt x="686066" y="1870163"/>
                  </a:lnTo>
                  <a:lnTo>
                    <a:pt x="643928" y="1887982"/>
                  </a:lnTo>
                  <a:lnTo>
                    <a:pt x="604329" y="1910194"/>
                  </a:lnTo>
                  <a:lnTo>
                    <a:pt x="567601" y="1936508"/>
                  </a:lnTo>
                  <a:lnTo>
                    <a:pt x="534035" y="1966607"/>
                  </a:lnTo>
                  <a:lnTo>
                    <a:pt x="503936" y="2000173"/>
                  </a:lnTo>
                  <a:lnTo>
                    <a:pt x="477634" y="2036902"/>
                  </a:lnTo>
                  <a:lnTo>
                    <a:pt x="455409" y="2076500"/>
                  </a:lnTo>
                  <a:lnTo>
                    <a:pt x="437591" y="2118639"/>
                  </a:lnTo>
                  <a:lnTo>
                    <a:pt x="424484" y="2163026"/>
                  </a:lnTo>
                  <a:lnTo>
                    <a:pt x="416394" y="2209342"/>
                  </a:lnTo>
                  <a:lnTo>
                    <a:pt x="413626" y="2257272"/>
                  </a:lnTo>
                  <a:lnTo>
                    <a:pt x="416394" y="2305227"/>
                  </a:lnTo>
                  <a:lnTo>
                    <a:pt x="424484" y="2351532"/>
                  </a:lnTo>
                  <a:lnTo>
                    <a:pt x="437591" y="2395918"/>
                  </a:lnTo>
                  <a:lnTo>
                    <a:pt x="455409" y="2438057"/>
                  </a:lnTo>
                  <a:lnTo>
                    <a:pt x="477634" y="2477655"/>
                  </a:lnTo>
                  <a:lnTo>
                    <a:pt x="503936" y="2514384"/>
                  </a:lnTo>
                  <a:lnTo>
                    <a:pt x="534035" y="2547950"/>
                  </a:lnTo>
                  <a:lnTo>
                    <a:pt x="567601" y="2578049"/>
                  </a:lnTo>
                  <a:lnTo>
                    <a:pt x="604329" y="2604363"/>
                  </a:lnTo>
                  <a:lnTo>
                    <a:pt x="643928" y="2626576"/>
                  </a:lnTo>
                  <a:lnTo>
                    <a:pt x="686066" y="2644394"/>
                  </a:lnTo>
                  <a:lnTo>
                    <a:pt x="730453" y="2657500"/>
                  </a:lnTo>
                  <a:lnTo>
                    <a:pt x="776770" y="2665590"/>
                  </a:lnTo>
                  <a:lnTo>
                    <a:pt x="824712" y="2668359"/>
                  </a:lnTo>
                  <a:lnTo>
                    <a:pt x="872642" y="2665590"/>
                  </a:lnTo>
                  <a:lnTo>
                    <a:pt x="918959" y="2657500"/>
                  </a:lnTo>
                  <a:lnTo>
                    <a:pt x="963345" y="2644394"/>
                  </a:lnTo>
                  <a:lnTo>
                    <a:pt x="1005484" y="2626576"/>
                  </a:lnTo>
                  <a:lnTo>
                    <a:pt x="1045083" y="2604363"/>
                  </a:lnTo>
                  <a:lnTo>
                    <a:pt x="1081811" y="2578049"/>
                  </a:lnTo>
                  <a:lnTo>
                    <a:pt x="1115390" y="2547950"/>
                  </a:lnTo>
                  <a:lnTo>
                    <a:pt x="1145476" y="2514384"/>
                  </a:lnTo>
                  <a:lnTo>
                    <a:pt x="1171790" y="2477655"/>
                  </a:lnTo>
                  <a:lnTo>
                    <a:pt x="1194003" y="2438057"/>
                  </a:lnTo>
                  <a:lnTo>
                    <a:pt x="1211821" y="2395918"/>
                  </a:lnTo>
                  <a:lnTo>
                    <a:pt x="1224927" y="2351532"/>
                  </a:lnTo>
                  <a:lnTo>
                    <a:pt x="1233017" y="2305227"/>
                  </a:lnTo>
                  <a:lnTo>
                    <a:pt x="1235786" y="2257272"/>
                  </a:lnTo>
                  <a:close/>
                </a:path>
                <a:path w="2508885" h="2668904">
                  <a:moveTo>
                    <a:pt x="2508402" y="411086"/>
                  </a:moveTo>
                  <a:lnTo>
                    <a:pt x="2505633" y="363143"/>
                  </a:lnTo>
                  <a:lnTo>
                    <a:pt x="2497544" y="316826"/>
                  </a:lnTo>
                  <a:lnTo>
                    <a:pt x="2484437" y="272440"/>
                  </a:lnTo>
                  <a:lnTo>
                    <a:pt x="2466619" y="230301"/>
                  </a:lnTo>
                  <a:lnTo>
                    <a:pt x="2444407" y="190703"/>
                  </a:lnTo>
                  <a:lnTo>
                    <a:pt x="2418092" y="153974"/>
                  </a:lnTo>
                  <a:lnTo>
                    <a:pt x="2387993" y="120408"/>
                  </a:lnTo>
                  <a:lnTo>
                    <a:pt x="2354427" y="90309"/>
                  </a:lnTo>
                  <a:lnTo>
                    <a:pt x="2317699" y="63995"/>
                  </a:lnTo>
                  <a:lnTo>
                    <a:pt x="2278100" y="41783"/>
                  </a:lnTo>
                  <a:lnTo>
                    <a:pt x="2235962" y="23964"/>
                  </a:lnTo>
                  <a:lnTo>
                    <a:pt x="2191575" y="10858"/>
                  </a:lnTo>
                  <a:lnTo>
                    <a:pt x="2145271" y="2768"/>
                  </a:lnTo>
                  <a:lnTo>
                    <a:pt x="2097316" y="0"/>
                  </a:lnTo>
                  <a:lnTo>
                    <a:pt x="2049386" y="2768"/>
                  </a:lnTo>
                  <a:lnTo>
                    <a:pt x="2003069" y="10858"/>
                  </a:lnTo>
                  <a:lnTo>
                    <a:pt x="1958682" y="23964"/>
                  </a:lnTo>
                  <a:lnTo>
                    <a:pt x="1916544" y="41783"/>
                  </a:lnTo>
                  <a:lnTo>
                    <a:pt x="1876945" y="63995"/>
                  </a:lnTo>
                  <a:lnTo>
                    <a:pt x="1840204" y="90309"/>
                  </a:lnTo>
                  <a:lnTo>
                    <a:pt x="1806638" y="120408"/>
                  </a:lnTo>
                  <a:lnTo>
                    <a:pt x="1776552" y="153974"/>
                  </a:lnTo>
                  <a:lnTo>
                    <a:pt x="1750237" y="190703"/>
                  </a:lnTo>
                  <a:lnTo>
                    <a:pt x="1728025" y="230301"/>
                  </a:lnTo>
                  <a:lnTo>
                    <a:pt x="1710207" y="272440"/>
                  </a:lnTo>
                  <a:lnTo>
                    <a:pt x="1697101" y="316826"/>
                  </a:lnTo>
                  <a:lnTo>
                    <a:pt x="1688998" y="363143"/>
                  </a:lnTo>
                  <a:lnTo>
                    <a:pt x="1686242" y="411086"/>
                  </a:lnTo>
                  <a:lnTo>
                    <a:pt x="1688998" y="459028"/>
                  </a:lnTo>
                  <a:lnTo>
                    <a:pt x="1697101" y="505345"/>
                  </a:lnTo>
                  <a:lnTo>
                    <a:pt x="1710207" y="549719"/>
                  </a:lnTo>
                  <a:lnTo>
                    <a:pt x="1728025" y="591870"/>
                  </a:lnTo>
                  <a:lnTo>
                    <a:pt x="1750237" y="631456"/>
                  </a:lnTo>
                  <a:lnTo>
                    <a:pt x="1776552" y="668197"/>
                  </a:lnTo>
                  <a:lnTo>
                    <a:pt x="1806638" y="701763"/>
                  </a:lnTo>
                  <a:lnTo>
                    <a:pt x="1840204" y="731850"/>
                  </a:lnTo>
                  <a:lnTo>
                    <a:pt x="1876945" y="758164"/>
                  </a:lnTo>
                  <a:lnTo>
                    <a:pt x="1916531" y="780376"/>
                  </a:lnTo>
                  <a:lnTo>
                    <a:pt x="1958682" y="798195"/>
                  </a:lnTo>
                  <a:lnTo>
                    <a:pt x="2003056" y="811301"/>
                  </a:lnTo>
                  <a:lnTo>
                    <a:pt x="2049373" y="819391"/>
                  </a:lnTo>
                  <a:lnTo>
                    <a:pt x="2097316" y="822159"/>
                  </a:lnTo>
                  <a:lnTo>
                    <a:pt x="2145271" y="819391"/>
                  </a:lnTo>
                  <a:lnTo>
                    <a:pt x="2191575" y="811301"/>
                  </a:lnTo>
                  <a:lnTo>
                    <a:pt x="2235962" y="798195"/>
                  </a:lnTo>
                  <a:lnTo>
                    <a:pt x="2278100" y="780376"/>
                  </a:lnTo>
                  <a:lnTo>
                    <a:pt x="2317699" y="758164"/>
                  </a:lnTo>
                  <a:lnTo>
                    <a:pt x="2354427" y="731850"/>
                  </a:lnTo>
                  <a:lnTo>
                    <a:pt x="2387993" y="701763"/>
                  </a:lnTo>
                  <a:lnTo>
                    <a:pt x="2418092" y="668197"/>
                  </a:lnTo>
                  <a:lnTo>
                    <a:pt x="2444407" y="631456"/>
                  </a:lnTo>
                  <a:lnTo>
                    <a:pt x="2466619" y="591870"/>
                  </a:lnTo>
                  <a:lnTo>
                    <a:pt x="2484437" y="549719"/>
                  </a:lnTo>
                  <a:lnTo>
                    <a:pt x="2497544" y="505345"/>
                  </a:lnTo>
                  <a:lnTo>
                    <a:pt x="2505633" y="459028"/>
                  </a:lnTo>
                  <a:lnTo>
                    <a:pt x="2508402" y="411086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5851" y="6076551"/>
              <a:ext cx="84772" cy="2378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11978" y="5716519"/>
              <a:ext cx="166193" cy="2452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26070" y="7538446"/>
              <a:ext cx="157482" cy="241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9901478" y="3654422"/>
            <a:ext cx="8769198" cy="5652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4944" y="2330822"/>
            <a:ext cx="3738879" cy="385445"/>
          </a:xfrm>
          <a:custGeom>
            <a:avLst/>
            <a:gdLst/>
            <a:ahLst/>
            <a:cxnLst/>
            <a:rect l="l" t="t" r="r" b="b"/>
            <a:pathLst>
              <a:path w="3738879" h="385444">
                <a:moveTo>
                  <a:pt x="105965" y="0"/>
                </a:moveTo>
                <a:lnTo>
                  <a:pt x="35182" y="0"/>
                </a:lnTo>
                <a:lnTo>
                  <a:pt x="0" y="45653"/>
                </a:lnTo>
                <a:lnTo>
                  <a:pt x="59893" y="45653"/>
                </a:lnTo>
                <a:lnTo>
                  <a:pt x="59893" y="297372"/>
                </a:lnTo>
                <a:lnTo>
                  <a:pt x="105965" y="297372"/>
                </a:lnTo>
                <a:lnTo>
                  <a:pt x="105965" y="0"/>
                </a:lnTo>
                <a:close/>
              </a:path>
              <a:path w="3738879" h="385444">
                <a:moveTo>
                  <a:pt x="197984" y="227846"/>
                </a:moveTo>
                <a:lnTo>
                  <a:pt x="184051" y="230771"/>
                </a:lnTo>
                <a:lnTo>
                  <a:pt x="172592" y="238683"/>
                </a:lnTo>
                <a:lnTo>
                  <a:pt x="164824" y="250286"/>
                </a:lnTo>
                <a:lnTo>
                  <a:pt x="161964" y="264284"/>
                </a:lnTo>
                <a:lnTo>
                  <a:pt x="164824" y="278459"/>
                </a:lnTo>
                <a:lnTo>
                  <a:pt x="172592" y="290043"/>
                </a:lnTo>
                <a:lnTo>
                  <a:pt x="184051" y="297857"/>
                </a:lnTo>
                <a:lnTo>
                  <a:pt x="197984" y="300723"/>
                </a:lnTo>
                <a:lnTo>
                  <a:pt x="212159" y="297857"/>
                </a:lnTo>
                <a:lnTo>
                  <a:pt x="223742" y="290043"/>
                </a:lnTo>
                <a:lnTo>
                  <a:pt x="231556" y="278459"/>
                </a:lnTo>
                <a:lnTo>
                  <a:pt x="234423" y="264284"/>
                </a:lnTo>
                <a:lnTo>
                  <a:pt x="231556" y="250286"/>
                </a:lnTo>
                <a:lnTo>
                  <a:pt x="223742" y="238683"/>
                </a:lnTo>
                <a:lnTo>
                  <a:pt x="212159" y="230771"/>
                </a:lnTo>
                <a:lnTo>
                  <a:pt x="197984" y="227846"/>
                </a:lnTo>
                <a:close/>
              </a:path>
              <a:path w="3738879" h="385444">
                <a:moveTo>
                  <a:pt x="433370" y="0"/>
                </a:moveTo>
                <a:lnTo>
                  <a:pt x="388554" y="0"/>
                </a:lnTo>
                <a:lnTo>
                  <a:pt x="388554" y="297372"/>
                </a:lnTo>
                <a:lnTo>
                  <a:pt x="437558" y="297372"/>
                </a:lnTo>
                <a:lnTo>
                  <a:pt x="437558" y="83767"/>
                </a:lnTo>
                <a:lnTo>
                  <a:pt x="495198" y="83767"/>
                </a:lnTo>
                <a:lnTo>
                  <a:pt x="433370" y="0"/>
                </a:lnTo>
                <a:close/>
              </a:path>
              <a:path w="3738879" h="385444">
                <a:moveTo>
                  <a:pt x="686346" y="84185"/>
                </a:moveTo>
                <a:lnTo>
                  <a:pt x="636924" y="84185"/>
                </a:lnTo>
                <a:lnTo>
                  <a:pt x="636924" y="297372"/>
                </a:lnTo>
                <a:lnTo>
                  <a:pt x="686346" y="297372"/>
                </a:lnTo>
                <a:lnTo>
                  <a:pt x="686346" y="84185"/>
                </a:lnTo>
                <a:close/>
              </a:path>
              <a:path w="3738879" h="385444">
                <a:moveTo>
                  <a:pt x="495198" y="83767"/>
                </a:moveTo>
                <a:lnTo>
                  <a:pt x="437558" y="83767"/>
                </a:lnTo>
                <a:lnTo>
                  <a:pt x="537660" y="219050"/>
                </a:lnTo>
                <a:lnTo>
                  <a:pt x="595307" y="140728"/>
                </a:lnTo>
                <a:lnTo>
                  <a:pt x="537241" y="140728"/>
                </a:lnTo>
                <a:lnTo>
                  <a:pt x="495198" y="83767"/>
                </a:lnTo>
                <a:close/>
              </a:path>
              <a:path w="3738879" h="385444">
                <a:moveTo>
                  <a:pt x="686346" y="0"/>
                </a:moveTo>
                <a:lnTo>
                  <a:pt x="641531" y="0"/>
                </a:lnTo>
                <a:lnTo>
                  <a:pt x="537241" y="140728"/>
                </a:lnTo>
                <a:lnTo>
                  <a:pt x="595307" y="140728"/>
                </a:lnTo>
                <a:lnTo>
                  <a:pt x="636924" y="84185"/>
                </a:lnTo>
                <a:lnTo>
                  <a:pt x="686346" y="84185"/>
                </a:lnTo>
                <a:lnTo>
                  <a:pt x="686346" y="0"/>
                </a:lnTo>
                <a:close/>
              </a:path>
              <a:path w="3738879" h="385444">
                <a:moveTo>
                  <a:pt x="835452" y="83767"/>
                </a:moveTo>
                <a:lnTo>
                  <a:pt x="795472" y="92359"/>
                </a:lnTo>
                <a:lnTo>
                  <a:pt x="763464" y="115755"/>
                </a:lnTo>
                <a:lnTo>
                  <a:pt x="742215" y="150381"/>
                </a:lnTo>
                <a:lnTo>
                  <a:pt x="734512" y="192663"/>
                </a:lnTo>
                <a:lnTo>
                  <a:pt x="742215" y="234946"/>
                </a:lnTo>
                <a:lnTo>
                  <a:pt x="763464" y="269572"/>
                </a:lnTo>
                <a:lnTo>
                  <a:pt x="795472" y="292968"/>
                </a:lnTo>
                <a:lnTo>
                  <a:pt x="835452" y="301561"/>
                </a:lnTo>
                <a:lnTo>
                  <a:pt x="856995" y="298877"/>
                </a:lnTo>
                <a:lnTo>
                  <a:pt x="875869" y="291718"/>
                </a:lnTo>
                <a:lnTo>
                  <a:pt x="891288" y="281417"/>
                </a:lnTo>
                <a:lnTo>
                  <a:pt x="902465" y="269310"/>
                </a:lnTo>
                <a:lnTo>
                  <a:pt x="948537" y="269310"/>
                </a:lnTo>
                <a:lnTo>
                  <a:pt x="948537" y="259677"/>
                </a:lnTo>
                <a:lnTo>
                  <a:pt x="843828" y="259677"/>
                </a:lnTo>
                <a:lnTo>
                  <a:pt x="818351" y="254507"/>
                </a:lnTo>
                <a:lnTo>
                  <a:pt x="798646" y="240306"/>
                </a:lnTo>
                <a:lnTo>
                  <a:pt x="785931" y="219037"/>
                </a:lnTo>
                <a:lnTo>
                  <a:pt x="781422" y="192663"/>
                </a:lnTo>
                <a:lnTo>
                  <a:pt x="785931" y="166290"/>
                </a:lnTo>
                <a:lnTo>
                  <a:pt x="798646" y="145021"/>
                </a:lnTo>
                <a:lnTo>
                  <a:pt x="818351" y="130820"/>
                </a:lnTo>
                <a:lnTo>
                  <a:pt x="843828" y="125650"/>
                </a:lnTo>
                <a:lnTo>
                  <a:pt x="948537" y="125650"/>
                </a:lnTo>
                <a:lnTo>
                  <a:pt x="948537" y="116017"/>
                </a:lnTo>
                <a:lnTo>
                  <a:pt x="902465" y="116017"/>
                </a:lnTo>
                <a:lnTo>
                  <a:pt x="891288" y="103910"/>
                </a:lnTo>
                <a:lnTo>
                  <a:pt x="875869" y="93609"/>
                </a:lnTo>
                <a:lnTo>
                  <a:pt x="856995" y="86450"/>
                </a:lnTo>
                <a:lnTo>
                  <a:pt x="835452" y="83767"/>
                </a:lnTo>
                <a:close/>
              </a:path>
              <a:path w="3738879" h="385444">
                <a:moveTo>
                  <a:pt x="948537" y="269310"/>
                </a:moveTo>
                <a:lnTo>
                  <a:pt x="902465" y="269310"/>
                </a:lnTo>
                <a:lnTo>
                  <a:pt x="902465" y="297372"/>
                </a:lnTo>
                <a:lnTo>
                  <a:pt x="948537" y="297372"/>
                </a:lnTo>
                <a:lnTo>
                  <a:pt x="948537" y="269310"/>
                </a:lnTo>
                <a:close/>
              </a:path>
              <a:path w="3738879" h="385444">
                <a:moveTo>
                  <a:pt x="948537" y="125650"/>
                </a:moveTo>
                <a:lnTo>
                  <a:pt x="843828" y="125650"/>
                </a:lnTo>
                <a:lnTo>
                  <a:pt x="869305" y="130820"/>
                </a:lnTo>
                <a:lnTo>
                  <a:pt x="889010" y="145021"/>
                </a:lnTo>
                <a:lnTo>
                  <a:pt x="901726" y="166290"/>
                </a:lnTo>
                <a:lnTo>
                  <a:pt x="906235" y="192663"/>
                </a:lnTo>
                <a:lnTo>
                  <a:pt x="901726" y="219037"/>
                </a:lnTo>
                <a:lnTo>
                  <a:pt x="889010" y="240306"/>
                </a:lnTo>
                <a:lnTo>
                  <a:pt x="869305" y="254507"/>
                </a:lnTo>
                <a:lnTo>
                  <a:pt x="843828" y="259677"/>
                </a:lnTo>
                <a:lnTo>
                  <a:pt x="948537" y="259677"/>
                </a:lnTo>
                <a:lnTo>
                  <a:pt x="948537" y="125650"/>
                </a:lnTo>
                <a:close/>
              </a:path>
              <a:path w="3738879" h="385444">
                <a:moveTo>
                  <a:pt x="948537" y="87955"/>
                </a:moveTo>
                <a:lnTo>
                  <a:pt x="902465" y="87955"/>
                </a:lnTo>
                <a:lnTo>
                  <a:pt x="902465" y="116017"/>
                </a:lnTo>
                <a:lnTo>
                  <a:pt x="948537" y="116017"/>
                </a:lnTo>
                <a:lnTo>
                  <a:pt x="948537" y="87955"/>
                </a:lnTo>
                <a:close/>
              </a:path>
              <a:path w="3738879" h="385444">
                <a:moveTo>
                  <a:pt x="1095977" y="129001"/>
                </a:moveTo>
                <a:lnTo>
                  <a:pt x="1049905" y="129001"/>
                </a:lnTo>
                <a:lnTo>
                  <a:pt x="1049905" y="297372"/>
                </a:lnTo>
                <a:lnTo>
                  <a:pt x="1095977" y="297372"/>
                </a:lnTo>
                <a:lnTo>
                  <a:pt x="1095977" y="129001"/>
                </a:lnTo>
                <a:close/>
              </a:path>
              <a:path w="3738879" h="385444">
                <a:moveTo>
                  <a:pt x="1161734" y="87955"/>
                </a:moveTo>
                <a:lnTo>
                  <a:pt x="987080" y="87955"/>
                </a:lnTo>
                <a:lnTo>
                  <a:pt x="987080" y="129001"/>
                </a:lnTo>
                <a:lnTo>
                  <a:pt x="1161734" y="129001"/>
                </a:lnTo>
                <a:lnTo>
                  <a:pt x="1161734" y="87955"/>
                </a:lnTo>
                <a:close/>
              </a:path>
              <a:path w="3738879" h="385444">
                <a:moveTo>
                  <a:pt x="1246401" y="87955"/>
                </a:moveTo>
                <a:lnTo>
                  <a:pt x="1200329" y="87955"/>
                </a:lnTo>
                <a:lnTo>
                  <a:pt x="1200329" y="384909"/>
                </a:lnTo>
                <a:lnTo>
                  <a:pt x="1246401" y="384909"/>
                </a:lnTo>
                <a:lnTo>
                  <a:pt x="1246401" y="269310"/>
                </a:lnTo>
                <a:lnTo>
                  <a:pt x="1385982" y="269310"/>
                </a:lnTo>
                <a:lnTo>
                  <a:pt x="1391894" y="259677"/>
                </a:lnTo>
                <a:lnTo>
                  <a:pt x="1305457" y="259677"/>
                </a:lnTo>
                <a:lnTo>
                  <a:pt x="1279915" y="254507"/>
                </a:lnTo>
                <a:lnTo>
                  <a:pt x="1260066" y="240306"/>
                </a:lnTo>
                <a:lnTo>
                  <a:pt x="1247206" y="219037"/>
                </a:lnTo>
                <a:lnTo>
                  <a:pt x="1242632" y="192663"/>
                </a:lnTo>
                <a:lnTo>
                  <a:pt x="1247206" y="166290"/>
                </a:lnTo>
                <a:lnTo>
                  <a:pt x="1260066" y="145021"/>
                </a:lnTo>
                <a:lnTo>
                  <a:pt x="1279915" y="130820"/>
                </a:lnTo>
                <a:lnTo>
                  <a:pt x="1305457" y="125650"/>
                </a:lnTo>
                <a:lnTo>
                  <a:pt x="1391894" y="125650"/>
                </a:lnTo>
                <a:lnTo>
                  <a:pt x="1385982" y="116017"/>
                </a:lnTo>
                <a:lnTo>
                  <a:pt x="1246401" y="116017"/>
                </a:lnTo>
                <a:lnTo>
                  <a:pt x="1246401" y="87955"/>
                </a:lnTo>
                <a:close/>
              </a:path>
              <a:path w="3738879" h="385444">
                <a:moveTo>
                  <a:pt x="1385982" y="269310"/>
                </a:moveTo>
                <a:lnTo>
                  <a:pt x="1246401" y="269310"/>
                </a:lnTo>
                <a:lnTo>
                  <a:pt x="1257644" y="281417"/>
                </a:lnTo>
                <a:lnTo>
                  <a:pt x="1273207" y="291718"/>
                </a:lnTo>
                <a:lnTo>
                  <a:pt x="1292225" y="298877"/>
                </a:lnTo>
                <a:lnTo>
                  <a:pt x="1313834" y="301561"/>
                </a:lnTo>
                <a:lnTo>
                  <a:pt x="1353813" y="292968"/>
                </a:lnTo>
                <a:lnTo>
                  <a:pt x="1385821" y="269572"/>
                </a:lnTo>
                <a:lnTo>
                  <a:pt x="1385982" y="269310"/>
                </a:lnTo>
                <a:close/>
              </a:path>
              <a:path w="3738879" h="385444">
                <a:moveTo>
                  <a:pt x="1391894" y="125650"/>
                </a:moveTo>
                <a:lnTo>
                  <a:pt x="1305457" y="125650"/>
                </a:lnTo>
                <a:lnTo>
                  <a:pt x="1330757" y="130820"/>
                </a:lnTo>
                <a:lnTo>
                  <a:pt x="1350482" y="145021"/>
                </a:lnTo>
                <a:lnTo>
                  <a:pt x="1363296" y="166290"/>
                </a:lnTo>
                <a:lnTo>
                  <a:pt x="1367864" y="192663"/>
                </a:lnTo>
                <a:lnTo>
                  <a:pt x="1363296" y="219037"/>
                </a:lnTo>
                <a:lnTo>
                  <a:pt x="1350482" y="240306"/>
                </a:lnTo>
                <a:lnTo>
                  <a:pt x="1330757" y="254507"/>
                </a:lnTo>
                <a:lnTo>
                  <a:pt x="1305457" y="259677"/>
                </a:lnTo>
                <a:lnTo>
                  <a:pt x="1391894" y="259677"/>
                </a:lnTo>
                <a:lnTo>
                  <a:pt x="1407071" y="234946"/>
                </a:lnTo>
                <a:lnTo>
                  <a:pt x="1414773" y="192663"/>
                </a:lnTo>
                <a:lnTo>
                  <a:pt x="1407071" y="150381"/>
                </a:lnTo>
                <a:lnTo>
                  <a:pt x="1391894" y="125650"/>
                </a:lnTo>
                <a:close/>
              </a:path>
              <a:path w="3738879" h="385444">
                <a:moveTo>
                  <a:pt x="1313834" y="83767"/>
                </a:moveTo>
                <a:lnTo>
                  <a:pt x="1292225" y="86450"/>
                </a:lnTo>
                <a:lnTo>
                  <a:pt x="1273207" y="93609"/>
                </a:lnTo>
                <a:lnTo>
                  <a:pt x="1257644" y="103910"/>
                </a:lnTo>
                <a:lnTo>
                  <a:pt x="1246401" y="116017"/>
                </a:lnTo>
                <a:lnTo>
                  <a:pt x="1385982" y="116017"/>
                </a:lnTo>
                <a:lnTo>
                  <a:pt x="1385821" y="115755"/>
                </a:lnTo>
                <a:lnTo>
                  <a:pt x="1353813" y="92359"/>
                </a:lnTo>
                <a:lnTo>
                  <a:pt x="1313834" y="83767"/>
                </a:lnTo>
                <a:close/>
              </a:path>
              <a:path w="3738879" h="385444">
                <a:moveTo>
                  <a:pt x="1507765" y="87955"/>
                </a:moveTo>
                <a:lnTo>
                  <a:pt x="1461693" y="87955"/>
                </a:lnTo>
                <a:lnTo>
                  <a:pt x="1461693" y="297372"/>
                </a:lnTo>
                <a:lnTo>
                  <a:pt x="1502739" y="297372"/>
                </a:lnTo>
                <a:lnTo>
                  <a:pt x="1556301" y="227427"/>
                </a:lnTo>
                <a:lnTo>
                  <a:pt x="1507765" y="227427"/>
                </a:lnTo>
                <a:lnTo>
                  <a:pt x="1507765" y="87955"/>
                </a:lnTo>
                <a:close/>
              </a:path>
              <a:path w="3738879" h="385444">
                <a:moveTo>
                  <a:pt x="1655614" y="157900"/>
                </a:moveTo>
                <a:lnTo>
                  <a:pt x="1609542" y="157900"/>
                </a:lnTo>
                <a:lnTo>
                  <a:pt x="1609542" y="297372"/>
                </a:lnTo>
                <a:lnTo>
                  <a:pt x="1655614" y="297372"/>
                </a:lnTo>
                <a:lnTo>
                  <a:pt x="1655614" y="157900"/>
                </a:lnTo>
                <a:close/>
              </a:path>
              <a:path w="3738879" h="385444">
                <a:moveTo>
                  <a:pt x="1655614" y="87955"/>
                </a:moveTo>
                <a:lnTo>
                  <a:pt x="1614568" y="87955"/>
                </a:lnTo>
                <a:lnTo>
                  <a:pt x="1507765" y="227427"/>
                </a:lnTo>
                <a:lnTo>
                  <a:pt x="1556301" y="227427"/>
                </a:lnTo>
                <a:lnTo>
                  <a:pt x="1609542" y="157900"/>
                </a:lnTo>
                <a:lnTo>
                  <a:pt x="1655614" y="157900"/>
                </a:lnTo>
                <a:lnTo>
                  <a:pt x="1655614" y="87955"/>
                </a:lnTo>
                <a:close/>
              </a:path>
              <a:path w="3738879" h="385444">
                <a:moveTo>
                  <a:pt x="1763810" y="87955"/>
                </a:moveTo>
                <a:lnTo>
                  <a:pt x="1717738" y="87955"/>
                </a:lnTo>
                <a:lnTo>
                  <a:pt x="1717738" y="297372"/>
                </a:lnTo>
                <a:lnTo>
                  <a:pt x="1896999" y="297372"/>
                </a:lnTo>
                <a:lnTo>
                  <a:pt x="1896999" y="349727"/>
                </a:lnTo>
                <a:lnTo>
                  <a:pt x="1938883" y="349727"/>
                </a:lnTo>
                <a:lnTo>
                  <a:pt x="1938883" y="256326"/>
                </a:lnTo>
                <a:lnTo>
                  <a:pt x="1763810" y="256326"/>
                </a:lnTo>
                <a:lnTo>
                  <a:pt x="1763810" y="87955"/>
                </a:lnTo>
                <a:close/>
              </a:path>
              <a:path w="3738879" h="385444">
                <a:moveTo>
                  <a:pt x="1905795" y="87955"/>
                </a:moveTo>
                <a:lnTo>
                  <a:pt x="1859723" y="87955"/>
                </a:lnTo>
                <a:lnTo>
                  <a:pt x="1859723" y="256326"/>
                </a:lnTo>
                <a:lnTo>
                  <a:pt x="1905795" y="256326"/>
                </a:lnTo>
                <a:lnTo>
                  <a:pt x="1905795" y="87955"/>
                </a:lnTo>
                <a:close/>
              </a:path>
              <a:path w="3738879" h="385444">
                <a:moveTo>
                  <a:pt x="2064963" y="83767"/>
                </a:moveTo>
                <a:lnTo>
                  <a:pt x="2024984" y="92359"/>
                </a:lnTo>
                <a:lnTo>
                  <a:pt x="1992975" y="115755"/>
                </a:lnTo>
                <a:lnTo>
                  <a:pt x="1971726" y="150381"/>
                </a:lnTo>
                <a:lnTo>
                  <a:pt x="1964023" y="192663"/>
                </a:lnTo>
                <a:lnTo>
                  <a:pt x="1971726" y="234946"/>
                </a:lnTo>
                <a:lnTo>
                  <a:pt x="1992975" y="269572"/>
                </a:lnTo>
                <a:lnTo>
                  <a:pt x="2024984" y="292968"/>
                </a:lnTo>
                <a:lnTo>
                  <a:pt x="2064963" y="301561"/>
                </a:lnTo>
                <a:lnTo>
                  <a:pt x="2086507" y="298877"/>
                </a:lnTo>
                <a:lnTo>
                  <a:pt x="2105380" y="291718"/>
                </a:lnTo>
                <a:lnTo>
                  <a:pt x="2120799" y="281417"/>
                </a:lnTo>
                <a:lnTo>
                  <a:pt x="2131976" y="269310"/>
                </a:lnTo>
                <a:lnTo>
                  <a:pt x="2178048" y="269310"/>
                </a:lnTo>
                <a:lnTo>
                  <a:pt x="2178048" y="259677"/>
                </a:lnTo>
                <a:lnTo>
                  <a:pt x="2073340" y="259677"/>
                </a:lnTo>
                <a:lnTo>
                  <a:pt x="2047863" y="254507"/>
                </a:lnTo>
                <a:lnTo>
                  <a:pt x="2028158" y="240306"/>
                </a:lnTo>
                <a:lnTo>
                  <a:pt x="2015442" y="219037"/>
                </a:lnTo>
                <a:lnTo>
                  <a:pt x="2010933" y="192663"/>
                </a:lnTo>
                <a:lnTo>
                  <a:pt x="2015442" y="166290"/>
                </a:lnTo>
                <a:lnTo>
                  <a:pt x="2028158" y="145021"/>
                </a:lnTo>
                <a:lnTo>
                  <a:pt x="2047863" y="130820"/>
                </a:lnTo>
                <a:lnTo>
                  <a:pt x="2073340" y="125650"/>
                </a:lnTo>
                <a:lnTo>
                  <a:pt x="2178048" y="125650"/>
                </a:lnTo>
                <a:lnTo>
                  <a:pt x="2178048" y="116017"/>
                </a:lnTo>
                <a:lnTo>
                  <a:pt x="2131976" y="116017"/>
                </a:lnTo>
                <a:lnTo>
                  <a:pt x="2120799" y="103910"/>
                </a:lnTo>
                <a:lnTo>
                  <a:pt x="2105380" y="93609"/>
                </a:lnTo>
                <a:lnTo>
                  <a:pt x="2086507" y="86450"/>
                </a:lnTo>
                <a:lnTo>
                  <a:pt x="2064963" y="83767"/>
                </a:lnTo>
                <a:close/>
              </a:path>
              <a:path w="3738879" h="385444">
                <a:moveTo>
                  <a:pt x="2178048" y="269310"/>
                </a:moveTo>
                <a:lnTo>
                  <a:pt x="2131976" y="269310"/>
                </a:lnTo>
                <a:lnTo>
                  <a:pt x="2131976" y="297372"/>
                </a:lnTo>
                <a:lnTo>
                  <a:pt x="2178048" y="297372"/>
                </a:lnTo>
                <a:lnTo>
                  <a:pt x="2178048" y="269310"/>
                </a:lnTo>
                <a:close/>
              </a:path>
              <a:path w="3738879" h="385444">
                <a:moveTo>
                  <a:pt x="2178048" y="125650"/>
                </a:moveTo>
                <a:lnTo>
                  <a:pt x="2073340" y="125650"/>
                </a:lnTo>
                <a:lnTo>
                  <a:pt x="2098816" y="130820"/>
                </a:lnTo>
                <a:lnTo>
                  <a:pt x="2118521" y="145021"/>
                </a:lnTo>
                <a:lnTo>
                  <a:pt x="2131237" y="166290"/>
                </a:lnTo>
                <a:lnTo>
                  <a:pt x="2135746" y="192663"/>
                </a:lnTo>
                <a:lnTo>
                  <a:pt x="2131237" y="219037"/>
                </a:lnTo>
                <a:lnTo>
                  <a:pt x="2118521" y="240306"/>
                </a:lnTo>
                <a:lnTo>
                  <a:pt x="2098816" y="254507"/>
                </a:lnTo>
                <a:lnTo>
                  <a:pt x="2073340" y="259677"/>
                </a:lnTo>
                <a:lnTo>
                  <a:pt x="2178048" y="259677"/>
                </a:lnTo>
                <a:lnTo>
                  <a:pt x="2178048" y="125650"/>
                </a:lnTo>
                <a:close/>
              </a:path>
              <a:path w="3738879" h="385444">
                <a:moveTo>
                  <a:pt x="2178048" y="87955"/>
                </a:moveTo>
                <a:lnTo>
                  <a:pt x="2131976" y="87955"/>
                </a:lnTo>
                <a:lnTo>
                  <a:pt x="2131976" y="116017"/>
                </a:lnTo>
                <a:lnTo>
                  <a:pt x="2178048" y="116017"/>
                </a:lnTo>
                <a:lnTo>
                  <a:pt x="2178048" y="87955"/>
                </a:lnTo>
                <a:close/>
              </a:path>
              <a:path w="3738879" h="385444">
                <a:moveTo>
                  <a:pt x="2385110" y="87955"/>
                </a:moveTo>
                <a:lnTo>
                  <a:pt x="2339038" y="87955"/>
                </a:lnTo>
                <a:lnTo>
                  <a:pt x="2339038" y="384909"/>
                </a:lnTo>
                <a:lnTo>
                  <a:pt x="2385110" y="384909"/>
                </a:lnTo>
                <a:lnTo>
                  <a:pt x="2385110" y="269310"/>
                </a:lnTo>
                <a:lnTo>
                  <a:pt x="2524691" y="269310"/>
                </a:lnTo>
                <a:lnTo>
                  <a:pt x="2530602" y="259677"/>
                </a:lnTo>
                <a:lnTo>
                  <a:pt x="2444166" y="259677"/>
                </a:lnTo>
                <a:lnTo>
                  <a:pt x="2418624" y="254507"/>
                </a:lnTo>
                <a:lnTo>
                  <a:pt x="2398775" y="240306"/>
                </a:lnTo>
                <a:lnTo>
                  <a:pt x="2385915" y="219037"/>
                </a:lnTo>
                <a:lnTo>
                  <a:pt x="2381341" y="192663"/>
                </a:lnTo>
                <a:lnTo>
                  <a:pt x="2385915" y="166290"/>
                </a:lnTo>
                <a:lnTo>
                  <a:pt x="2398775" y="145021"/>
                </a:lnTo>
                <a:lnTo>
                  <a:pt x="2418624" y="130820"/>
                </a:lnTo>
                <a:lnTo>
                  <a:pt x="2444166" y="125650"/>
                </a:lnTo>
                <a:lnTo>
                  <a:pt x="2530602" y="125650"/>
                </a:lnTo>
                <a:lnTo>
                  <a:pt x="2524691" y="116017"/>
                </a:lnTo>
                <a:lnTo>
                  <a:pt x="2385110" y="116017"/>
                </a:lnTo>
                <a:lnTo>
                  <a:pt x="2385110" y="87955"/>
                </a:lnTo>
                <a:close/>
              </a:path>
              <a:path w="3738879" h="385444">
                <a:moveTo>
                  <a:pt x="2524691" y="269310"/>
                </a:moveTo>
                <a:lnTo>
                  <a:pt x="2385110" y="269310"/>
                </a:lnTo>
                <a:lnTo>
                  <a:pt x="2396353" y="281417"/>
                </a:lnTo>
                <a:lnTo>
                  <a:pt x="2411916" y="291718"/>
                </a:lnTo>
                <a:lnTo>
                  <a:pt x="2430933" y="298877"/>
                </a:lnTo>
                <a:lnTo>
                  <a:pt x="2452543" y="301561"/>
                </a:lnTo>
                <a:lnTo>
                  <a:pt x="2492522" y="292968"/>
                </a:lnTo>
                <a:lnTo>
                  <a:pt x="2524530" y="269572"/>
                </a:lnTo>
                <a:lnTo>
                  <a:pt x="2524691" y="269310"/>
                </a:lnTo>
                <a:close/>
              </a:path>
              <a:path w="3738879" h="385444">
                <a:moveTo>
                  <a:pt x="2530602" y="125650"/>
                </a:moveTo>
                <a:lnTo>
                  <a:pt x="2444166" y="125650"/>
                </a:lnTo>
                <a:lnTo>
                  <a:pt x="2469466" y="130820"/>
                </a:lnTo>
                <a:lnTo>
                  <a:pt x="2489191" y="145021"/>
                </a:lnTo>
                <a:lnTo>
                  <a:pt x="2502004" y="166290"/>
                </a:lnTo>
                <a:lnTo>
                  <a:pt x="2506572" y="192663"/>
                </a:lnTo>
                <a:lnTo>
                  <a:pt x="2502004" y="219037"/>
                </a:lnTo>
                <a:lnTo>
                  <a:pt x="2489191" y="240306"/>
                </a:lnTo>
                <a:lnTo>
                  <a:pt x="2469466" y="254507"/>
                </a:lnTo>
                <a:lnTo>
                  <a:pt x="2444166" y="259677"/>
                </a:lnTo>
                <a:lnTo>
                  <a:pt x="2530602" y="259677"/>
                </a:lnTo>
                <a:lnTo>
                  <a:pt x="2545779" y="234946"/>
                </a:lnTo>
                <a:lnTo>
                  <a:pt x="2553482" y="192663"/>
                </a:lnTo>
                <a:lnTo>
                  <a:pt x="2545779" y="150381"/>
                </a:lnTo>
                <a:lnTo>
                  <a:pt x="2530602" y="125650"/>
                </a:lnTo>
                <a:close/>
              </a:path>
              <a:path w="3738879" h="385444">
                <a:moveTo>
                  <a:pt x="2452543" y="83767"/>
                </a:moveTo>
                <a:lnTo>
                  <a:pt x="2430933" y="86450"/>
                </a:lnTo>
                <a:lnTo>
                  <a:pt x="2411916" y="93609"/>
                </a:lnTo>
                <a:lnTo>
                  <a:pt x="2396353" y="103910"/>
                </a:lnTo>
                <a:lnTo>
                  <a:pt x="2385110" y="116017"/>
                </a:lnTo>
                <a:lnTo>
                  <a:pt x="2524691" y="116017"/>
                </a:lnTo>
                <a:lnTo>
                  <a:pt x="2524530" y="115755"/>
                </a:lnTo>
                <a:lnTo>
                  <a:pt x="2492522" y="92359"/>
                </a:lnTo>
                <a:lnTo>
                  <a:pt x="2452543" y="83767"/>
                </a:lnTo>
                <a:close/>
              </a:path>
              <a:path w="3738879" h="385444">
                <a:moveTo>
                  <a:pt x="2646474" y="87955"/>
                </a:moveTo>
                <a:lnTo>
                  <a:pt x="2600402" y="87955"/>
                </a:lnTo>
                <a:lnTo>
                  <a:pt x="2600402" y="297372"/>
                </a:lnTo>
                <a:lnTo>
                  <a:pt x="2641448" y="297372"/>
                </a:lnTo>
                <a:lnTo>
                  <a:pt x="2695010" y="227427"/>
                </a:lnTo>
                <a:lnTo>
                  <a:pt x="2646474" y="227427"/>
                </a:lnTo>
                <a:lnTo>
                  <a:pt x="2646474" y="87955"/>
                </a:lnTo>
                <a:close/>
              </a:path>
              <a:path w="3738879" h="385444">
                <a:moveTo>
                  <a:pt x="2794323" y="157900"/>
                </a:moveTo>
                <a:lnTo>
                  <a:pt x="2748251" y="157900"/>
                </a:lnTo>
                <a:lnTo>
                  <a:pt x="2748251" y="297372"/>
                </a:lnTo>
                <a:lnTo>
                  <a:pt x="2794323" y="297372"/>
                </a:lnTo>
                <a:lnTo>
                  <a:pt x="2794323" y="157900"/>
                </a:lnTo>
                <a:close/>
              </a:path>
              <a:path w="3738879" h="385444">
                <a:moveTo>
                  <a:pt x="2794323" y="87955"/>
                </a:moveTo>
                <a:lnTo>
                  <a:pt x="2753277" y="87955"/>
                </a:lnTo>
                <a:lnTo>
                  <a:pt x="2646474" y="227427"/>
                </a:lnTo>
                <a:lnTo>
                  <a:pt x="2695010" y="227427"/>
                </a:lnTo>
                <a:lnTo>
                  <a:pt x="2748251" y="157900"/>
                </a:lnTo>
                <a:lnTo>
                  <a:pt x="2794323" y="157900"/>
                </a:lnTo>
                <a:lnTo>
                  <a:pt x="2794323" y="87955"/>
                </a:lnTo>
                <a:close/>
              </a:path>
              <a:path w="3738879" h="385444">
                <a:moveTo>
                  <a:pt x="2951941" y="83767"/>
                </a:moveTo>
                <a:lnTo>
                  <a:pt x="2908160" y="92065"/>
                </a:lnTo>
                <a:lnTo>
                  <a:pt x="2873095" y="114970"/>
                </a:lnTo>
                <a:lnTo>
                  <a:pt x="2849811" y="149497"/>
                </a:lnTo>
                <a:lnTo>
                  <a:pt x="2841368" y="192663"/>
                </a:lnTo>
                <a:lnTo>
                  <a:pt x="2849811" y="235830"/>
                </a:lnTo>
                <a:lnTo>
                  <a:pt x="2873095" y="270357"/>
                </a:lnTo>
                <a:lnTo>
                  <a:pt x="2908160" y="293262"/>
                </a:lnTo>
                <a:lnTo>
                  <a:pt x="2951941" y="301561"/>
                </a:lnTo>
                <a:lnTo>
                  <a:pt x="2982856" y="297418"/>
                </a:lnTo>
                <a:lnTo>
                  <a:pt x="3010159" y="285697"/>
                </a:lnTo>
                <a:lnTo>
                  <a:pt x="3032750" y="267458"/>
                </a:lnTo>
                <a:lnTo>
                  <a:pt x="3038853" y="258839"/>
                </a:lnTo>
                <a:lnTo>
                  <a:pt x="2951941" y="258839"/>
                </a:lnTo>
                <a:lnTo>
                  <a:pt x="2926268" y="253741"/>
                </a:lnTo>
                <a:lnTo>
                  <a:pt x="2906131" y="239730"/>
                </a:lnTo>
                <a:lnTo>
                  <a:pt x="2892983" y="218729"/>
                </a:lnTo>
                <a:lnTo>
                  <a:pt x="2888278" y="192663"/>
                </a:lnTo>
                <a:lnTo>
                  <a:pt x="2892983" y="166598"/>
                </a:lnTo>
                <a:lnTo>
                  <a:pt x="2906131" y="145597"/>
                </a:lnTo>
                <a:lnTo>
                  <a:pt x="2926268" y="131586"/>
                </a:lnTo>
                <a:lnTo>
                  <a:pt x="2951941" y="126488"/>
                </a:lnTo>
                <a:lnTo>
                  <a:pt x="3038853" y="126488"/>
                </a:lnTo>
                <a:lnTo>
                  <a:pt x="3032750" y="117869"/>
                </a:lnTo>
                <a:lnTo>
                  <a:pt x="3010159" y="99630"/>
                </a:lnTo>
                <a:lnTo>
                  <a:pt x="2982856" y="87909"/>
                </a:lnTo>
                <a:lnTo>
                  <a:pt x="2951941" y="83767"/>
                </a:lnTo>
                <a:close/>
              </a:path>
              <a:path w="3738879" h="385444">
                <a:moveTo>
                  <a:pt x="3009321" y="221982"/>
                </a:moveTo>
                <a:lnTo>
                  <a:pt x="2999885" y="236752"/>
                </a:lnTo>
                <a:lnTo>
                  <a:pt x="2986914" y="248421"/>
                </a:lnTo>
                <a:lnTo>
                  <a:pt x="2970802" y="256084"/>
                </a:lnTo>
                <a:lnTo>
                  <a:pt x="2951941" y="258839"/>
                </a:lnTo>
                <a:lnTo>
                  <a:pt x="3038853" y="258839"/>
                </a:lnTo>
                <a:lnTo>
                  <a:pt x="3049530" y="243761"/>
                </a:lnTo>
                <a:lnTo>
                  <a:pt x="3009321" y="221982"/>
                </a:lnTo>
                <a:close/>
              </a:path>
              <a:path w="3738879" h="385444">
                <a:moveTo>
                  <a:pt x="3038853" y="126488"/>
                </a:moveTo>
                <a:lnTo>
                  <a:pt x="2951941" y="126488"/>
                </a:lnTo>
                <a:lnTo>
                  <a:pt x="2970802" y="129243"/>
                </a:lnTo>
                <a:lnTo>
                  <a:pt x="2986914" y="136906"/>
                </a:lnTo>
                <a:lnTo>
                  <a:pt x="2999885" y="148575"/>
                </a:lnTo>
                <a:lnTo>
                  <a:pt x="3009321" y="163345"/>
                </a:lnTo>
                <a:lnTo>
                  <a:pt x="3049530" y="141566"/>
                </a:lnTo>
                <a:lnTo>
                  <a:pt x="3038853" y="126488"/>
                </a:lnTo>
                <a:close/>
              </a:path>
              <a:path w="3738879" h="385444">
                <a:moveTo>
                  <a:pt x="3398975" y="83767"/>
                </a:moveTo>
                <a:lnTo>
                  <a:pt x="3355677" y="92241"/>
                </a:lnTo>
                <a:lnTo>
                  <a:pt x="3320862" y="115441"/>
                </a:lnTo>
                <a:lnTo>
                  <a:pt x="3297669" y="150027"/>
                </a:lnTo>
                <a:lnTo>
                  <a:pt x="3289240" y="192663"/>
                </a:lnTo>
                <a:lnTo>
                  <a:pt x="3297669" y="235299"/>
                </a:lnTo>
                <a:lnTo>
                  <a:pt x="3320862" y="269886"/>
                </a:lnTo>
                <a:lnTo>
                  <a:pt x="3355677" y="293086"/>
                </a:lnTo>
                <a:lnTo>
                  <a:pt x="3398975" y="301561"/>
                </a:lnTo>
                <a:lnTo>
                  <a:pt x="3442278" y="293086"/>
                </a:lnTo>
                <a:lnTo>
                  <a:pt x="3477097" y="269886"/>
                </a:lnTo>
                <a:lnTo>
                  <a:pt x="3484505" y="258839"/>
                </a:lnTo>
                <a:lnTo>
                  <a:pt x="3398975" y="258839"/>
                </a:lnTo>
                <a:lnTo>
                  <a:pt x="3373371" y="253741"/>
                </a:lnTo>
                <a:lnTo>
                  <a:pt x="3353378" y="239730"/>
                </a:lnTo>
                <a:lnTo>
                  <a:pt x="3340372" y="218729"/>
                </a:lnTo>
                <a:lnTo>
                  <a:pt x="3335730" y="192663"/>
                </a:lnTo>
                <a:lnTo>
                  <a:pt x="3340372" y="166598"/>
                </a:lnTo>
                <a:lnTo>
                  <a:pt x="3353378" y="145597"/>
                </a:lnTo>
                <a:lnTo>
                  <a:pt x="3373371" y="131586"/>
                </a:lnTo>
                <a:lnTo>
                  <a:pt x="3398975" y="126488"/>
                </a:lnTo>
                <a:lnTo>
                  <a:pt x="3484505" y="126488"/>
                </a:lnTo>
                <a:lnTo>
                  <a:pt x="3477097" y="115441"/>
                </a:lnTo>
                <a:lnTo>
                  <a:pt x="3442278" y="92241"/>
                </a:lnTo>
                <a:lnTo>
                  <a:pt x="3398975" y="83767"/>
                </a:lnTo>
                <a:close/>
              </a:path>
              <a:path w="3738879" h="385444">
                <a:moveTo>
                  <a:pt x="3137705" y="87955"/>
                </a:moveTo>
                <a:lnTo>
                  <a:pt x="3091633" y="87955"/>
                </a:lnTo>
                <a:lnTo>
                  <a:pt x="3091633" y="297372"/>
                </a:lnTo>
                <a:lnTo>
                  <a:pt x="3137705" y="297372"/>
                </a:lnTo>
                <a:lnTo>
                  <a:pt x="3137705" y="208160"/>
                </a:lnTo>
                <a:lnTo>
                  <a:pt x="3199396" y="208160"/>
                </a:lnTo>
                <a:lnTo>
                  <a:pt x="3181683" y="190988"/>
                </a:lnTo>
                <a:lnTo>
                  <a:pt x="3193996" y="177585"/>
                </a:lnTo>
                <a:lnTo>
                  <a:pt x="3137705" y="177585"/>
                </a:lnTo>
                <a:lnTo>
                  <a:pt x="3137705" y="87955"/>
                </a:lnTo>
                <a:close/>
              </a:path>
              <a:path w="3738879" h="385444">
                <a:moveTo>
                  <a:pt x="3199396" y="208160"/>
                </a:moveTo>
                <a:lnTo>
                  <a:pt x="3137705" y="208160"/>
                </a:lnTo>
                <a:lnTo>
                  <a:pt x="3230268" y="297372"/>
                </a:lnTo>
                <a:lnTo>
                  <a:pt x="3291418" y="297372"/>
                </a:lnTo>
                <a:lnTo>
                  <a:pt x="3199396" y="208160"/>
                </a:lnTo>
                <a:close/>
              </a:path>
              <a:path w="3738879" h="385444">
                <a:moveTo>
                  <a:pt x="3484505" y="126488"/>
                </a:moveTo>
                <a:lnTo>
                  <a:pt x="3398975" y="126488"/>
                </a:lnTo>
                <a:lnTo>
                  <a:pt x="3424340" y="131586"/>
                </a:lnTo>
                <a:lnTo>
                  <a:pt x="3444209" y="145597"/>
                </a:lnTo>
                <a:lnTo>
                  <a:pt x="3457166" y="166598"/>
                </a:lnTo>
                <a:lnTo>
                  <a:pt x="3461800" y="192663"/>
                </a:lnTo>
                <a:lnTo>
                  <a:pt x="3457166" y="218729"/>
                </a:lnTo>
                <a:lnTo>
                  <a:pt x="3444209" y="239730"/>
                </a:lnTo>
                <a:lnTo>
                  <a:pt x="3424340" y="253741"/>
                </a:lnTo>
                <a:lnTo>
                  <a:pt x="3398975" y="258839"/>
                </a:lnTo>
                <a:lnTo>
                  <a:pt x="3484505" y="258839"/>
                </a:lnTo>
                <a:lnTo>
                  <a:pt x="3500291" y="235299"/>
                </a:lnTo>
                <a:lnTo>
                  <a:pt x="3508720" y="192663"/>
                </a:lnTo>
                <a:lnTo>
                  <a:pt x="3500291" y="150027"/>
                </a:lnTo>
                <a:lnTo>
                  <a:pt x="3484505" y="126488"/>
                </a:lnTo>
                <a:close/>
              </a:path>
              <a:path w="3738879" h="385444">
                <a:moveTo>
                  <a:pt x="3276340" y="87955"/>
                </a:moveTo>
                <a:lnTo>
                  <a:pt x="3220216" y="87955"/>
                </a:lnTo>
                <a:lnTo>
                  <a:pt x="3137705" y="177585"/>
                </a:lnTo>
                <a:lnTo>
                  <a:pt x="3193996" y="177585"/>
                </a:lnTo>
                <a:lnTo>
                  <a:pt x="3276340" y="87955"/>
                </a:lnTo>
                <a:close/>
              </a:path>
              <a:path w="3738879" h="385444">
                <a:moveTo>
                  <a:pt x="3650548" y="87955"/>
                </a:moveTo>
                <a:lnTo>
                  <a:pt x="3555054" y="87955"/>
                </a:lnTo>
                <a:lnTo>
                  <a:pt x="3555054" y="297372"/>
                </a:lnTo>
                <a:lnTo>
                  <a:pt x="3662694" y="297372"/>
                </a:lnTo>
                <a:lnTo>
                  <a:pt x="3697510" y="292163"/>
                </a:lnTo>
                <a:lnTo>
                  <a:pt x="3721017" y="278315"/>
                </a:lnTo>
                <a:lnTo>
                  <a:pt x="3734315" y="258499"/>
                </a:lnTo>
                <a:lnTo>
                  <a:pt x="3601125" y="258421"/>
                </a:lnTo>
                <a:lnTo>
                  <a:pt x="3601125" y="206066"/>
                </a:lnTo>
                <a:lnTo>
                  <a:pt x="3730035" y="206066"/>
                </a:lnTo>
                <a:lnTo>
                  <a:pt x="3721011" y="195157"/>
                </a:lnTo>
                <a:lnTo>
                  <a:pt x="3707928" y="185962"/>
                </a:lnTo>
                <a:lnTo>
                  <a:pt x="3715559" y="177474"/>
                </a:lnTo>
                <a:lnTo>
                  <a:pt x="3718433" y="172559"/>
                </a:lnTo>
                <a:lnTo>
                  <a:pt x="3601125" y="172559"/>
                </a:lnTo>
                <a:lnTo>
                  <a:pt x="3601125" y="125231"/>
                </a:lnTo>
                <a:lnTo>
                  <a:pt x="3720623" y="125231"/>
                </a:lnTo>
                <a:lnTo>
                  <a:pt x="3720520" y="124708"/>
                </a:lnTo>
                <a:lnTo>
                  <a:pt x="3706672" y="105651"/>
                </a:lnTo>
                <a:lnTo>
                  <a:pt x="3683400" y="92719"/>
                </a:lnTo>
                <a:lnTo>
                  <a:pt x="3650548" y="87955"/>
                </a:lnTo>
                <a:close/>
              </a:path>
              <a:path w="3738879" h="385444">
                <a:moveTo>
                  <a:pt x="3730035" y="206066"/>
                </a:moveTo>
                <a:lnTo>
                  <a:pt x="3662275" y="206066"/>
                </a:lnTo>
                <a:lnTo>
                  <a:pt x="3674409" y="207774"/>
                </a:lnTo>
                <a:lnTo>
                  <a:pt x="3683950" y="212820"/>
                </a:lnTo>
                <a:lnTo>
                  <a:pt x="3690193" y="221085"/>
                </a:lnTo>
                <a:lnTo>
                  <a:pt x="3692432" y="232453"/>
                </a:lnTo>
                <a:lnTo>
                  <a:pt x="3690193" y="243578"/>
                </a:lnTo>
                <a:lnTo>
                  <a:pt x="3683950" y="251719"/>
                </a:lnTo>
                <a:lnTo>
                  <a:pt x="3674409" y="256719"/>
                </a:lnTo>
                <a:lnTo>
                  <a:pt x="3662275" y="258421"/>
                </a:lnTo>
                <a:lnTo>
                  <a:pt x="3734329" y="258421"/>
                </a:lnTo>
                <a:lnTo>
                  <a:pt x="3738503" y="235385"/>
                </a:lnTo>
                <a:lnTo>
                  <a:pt x="3736494" y="220300"/>
                </a:lnTo>
                <a:lnTo>
                  <a:pt x="3730598" y="206747"/>
                </a:lnTo>
                <a:lnTo>
                  <a:pt x="3730035" y="206066"/>
                </a:lnTo>
                <a:close/>
              </a:path>
              <a:path w="3738879" h="385444">
                <a:moveTo>
                  <a:pt x="3720623" y="125231"/>
                </a:moveTo>
                <a:lnTo>
                  <a:pt x="3652223" y="125231"/>
                </a:lnTo>
                <a:lnTo>
                  <a:pt x="3661889" y="126422"/>
                </a:lnTo>
                <a:lnTo>
                  <a:pt x="3670495" y="130362"/>
                </a:lnTo>
                <a:lnTo>
                  <a:pt x="3676666" y="137600"/>
                </a:lnTo>
                <a:lnTo>
                  <a:pt x="3679029" y="148686"/>
                </a:lnTo>
                <a:lnTo>
                  <a:pt x="3676666" y="160014"/>
                </a:lnTo>
                <a:lnTo>
                  <a:pt x="3670495" y="167376"/>
                </a:lnTo>
                <a:lnTo>
                  <a:pt x="3661889" y="171362"/>
                </a:lnTo>
                <a:lnTo>
                  <a:pt x="3652223" y="172559"/>
                </a:lnTo>
                <a:lnTo>
                  <a:pt x="3718433" y="172559"/>
                </a:lnTo>
                <a:lnTo>
                  <a:pt x="3720912" y="168319"/>
                </a:lnTo>
                <a:lnTo>
                  <a:pt x="3724067" y="158456"/>
                </a:lnTo>
                <a:lnTo>
                  <a:pt x="3725101" y="147848"/>
                </a:lnTo>
                <a:lnTo>
                  <a:pt x="3720623" y="12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7371" y="310695"/>
            <a:ext cx="8260080" cy="629285"/>
          </a:xfrm>
          <a:custGeom>
            <a:avLst/>
            <a:gdLst/>
            <a:ahLst/>
            <a:cxnLst/>
            <a:rect l="l" t="t" r="r" b="b"/>
            <a:pathLst>
              <a:path w="8260080" h="629285">
                <a:moveTo>
                  <a:pt x="97170" y="145419"/>
                </a:moveTo>
                <a:lnTo>
                  <a:pt x="0" y="145419"/>
                </a:lnTo>
                <a:lnTo>
                  <a:pt x="0" y="621216"/>
                </a:lnTo>
                <a:lnTo>
                  <a:pt x="106552" y="621216"/>
                </a:lnTo>
                <a:lnTo>
                  <a:pt x="106552" y="327696"/>
                </a:lnTo>
                <a:lnTo>
                  <a:pt x="229410" y="327696"/>
                </a:lnTo>
                <a:lnTo>
                  <a:pt x="97170" y="145419"/>
                </a:lnTo>
                <a:close/>
              </a:path>
              <a:path w="8260080" h="629285">
                <a:moveTo>
                  <a:pt x="491880" y="327696"/>
                </a:moveTo>
                <a:lnTo>
                  <a:pt x="384658" y="327696"/>
                </a:lnTo>
                <a:lnTo>
                  <a:pt x="384658" y="621216"/>
                </a:lnTo>
                <a:lnTo>
                  <a:pt x="491880" y="621216"/>
                </a:lnTo>
                <a:lnTo>
                  <a:pt x="491880" y="327696"/>
                </a:lnTo>
                <a:close/>
              </a:path>
              <a:path w="8260080" h="629285">
                <a:moveTo>
                  <a:pt x="229410" y="327696"/>
                </a:moveTo>
                <a:lnTo>
                  <a:pt x="106552" y="327696"/>
                </a:lnTo>
                <a:lnTo>
                  <a:pt x="245940" y="520025"/>
                </a:lnTo>
                <a:lnTo>
                  <a:pt x="368225" y="350481"/>
                </a:lnTo>
                <a:lnTo>
                  <a:pt x="245940" y="350481"/>
                </a:lnTo>
                <a:lnTo>
                  <a:pt x="229410" y="327696"/>
                </a:lnTo>
                <a:close/>
              </a:path>
              <a:path w="8260080" h="629285">
                <a:moveTo>
                  <a:pt x="491880" y="145419"/>
                </a:moveTo>
                <a:lnTo>
                  <a:pt x="394711" y="145419"/>
                </a:lnTo>
                <a:lnTo>
                  <a:pt x="245940" y="350481"/>
                </a:lnTo>
                <a:lnTo>
                  <a:pt x="368225" y="350481"/>
                </a:lnTo>
                <a:lnTo>
                  <a:pt x="384658" y="327696"/>
                </a:lnTo>
                <a:lnTo>
                  <a:pt x="491880" y="327696"/>
                </a:lnTo>
                <a:lnTo>
                  <a:pt x="491880" y="145419"/>
                </a:lnTo>
                <a:close/>
              </a:path>
              <a:path w="8260080" h="629285">
                <a:moveTo>
                  <a:pt x="841550" y="145419"/>
                </a:moveTo>
                <a:lnTo>
                  <a:pt x="745050" y="145419"/>
                </a:lnTo>
                <a:lnTo>
                  <a:pt x="541329" y="621216"/>
                </a:lnTo>
                <a:lnTo>
                  <a:pt x="652571" y="621216"/>
                </a:lnTo>
                <a:lnTo>
                  <a:pt x="694790" y="520696"/>
                </a:lnTo>
                <a:lnTo>
                  <a:pt x="1002234" y="520696"/>
                </a:lnTo>
                <a:lnTo>
                  <a:pt x="962637" y="428217"/>
                </a:lnTo>
                <a:lnTo>
                  <a:pt x="733658" y="428217"/>
                </a:lnTo>
                <a:lnTo>
                  <a:pt x="793299" y="284808"/>
                </a:lnTo>
                <a:lnTo>
                  <a:pt x="901233" y="284808"/>
                </a:lnTo>
                <a:lnTo>
                  <a:pt x="841550" y="145419"/>
                </a:lnTo>
                <a:close/>
              </a:path>
              <a:path w="8260080" h="629285">
                <a:moveTo>
                  <a:pt x="1002234" y="520696"/>
                </a:moveTo>
                <a:lnTo>
                  <a:pt x="891811" y="520696"/>
                </a:lnTo>
                <a:lnTo>
                  <a:pt x="934029" y="621216"/>
                </a:lnTo>
                <a:lnTo>
                  <a:pt x="1045274" y="621216"/>
                </a:lnTo>
                <a:lnTo>
                  <a:pt x="1002234" y="520696"/>
                </a:lnTo>
                <a:close/>
              </a:path>
              <a:path w="8260080" h="629285">
                <a:moveTo>
                  <a:pt x="901233" y="284808"/>
                </a:moveTo>
                <a:lnTo>
                  <a:pt x="793299" y="284808"/>
                </a:lnTo>
                <a:lnTo>
                  <a:pt x="852942" y="428217"/>
                </a:lnTo>
                <a:lnTo>
                  <a:pt x="962637" y="428217"/>
                </a:lnTo>
                <a:lnTo>
                  <a:pt x="901233" y="284808"/>
                </a:lnTo>
                <a:close/>
              </a:path>
              <a:path w="8260080" h="629285">
                <a:moveTo>
                  <a:pt x="1256367" y="145419"/>
                </a:moveTo>
                <a:lnTo>
                  <a:pt x="1094864" y="145419"/>
                </a:lnTo>
                <a:lnTo>
                  <a:pt x="1094864" y="621216"/>
                </a:lnTo>
                <a:lnTo>
                  <a:pt x="1201416" y="621216"/>
                </a:lnTo>
                <a:lnTo>
                  <a:pt x="1201416" y="470435"/>
                </a:lnTo>
                <a:lnTo>
                  <a:pt x="1256367" y="470435"/>
                </a:lnTo>
                <a:lnTo>
                  <a:pt x="1302051" y="464798"/>
                </a:lnTo>
                <a:lnTo>
                  <a:pt x="1342393" y="448793"/>
                </a:lnTo>
                <a:lnTo>
                  <a:pt x="1376070" y="423777"/>
                </a:lnTo>
                <a:lnTo>
                  <a:pt x="1401762" y="391111"/>
                </a:lnTo>
                <a:lnTo>
                  <a:pt x="1410394" y="370585"/>
                </a:lnTo>
                <a:lnTo>
                  <a:pt x="1201416" y="370585"/>
                </a:lnTo>
                <a:lnTo>
                  <a:pt x="1201416" y="245940"/>
                </a:lnTo>
                <a:lnTo>
                  <a:pt x="1410440" y="245940"/>
                </a:lnTo>
                <a:lnTo>
                  <a:pt x="1401762" y="225240"/>
                </a:lnTo>
                <a:lnTo>
                  <a:pt x="1376070" y="192412"/>
                </a:lnTo>
                <a:lnTo>
                  <a:pt x="1342393" y="167236"/>
                </a:lnTo>
                <a:lnTo>
                  <a:pt x="1302051" y="151106"/>
                </a:lnTo>
                <a:lnTo>
                  <a:pt x="1256367" y="145419"/>
                </a:lnTo>
                <a:close/>
              </a:path>
              <a:path w="8260080" h="629285">
                <a:moveTo>
                  <a:pt x="1410440" y="245940"/>
                </a:moveTo>
                <a:lnTo>
                  <a:pt x="1255027" y="245940"/>
                </a:lnTo>
                <a:lnTo>
                  <a:pt x="1281403" y="250683"/>
                </a:lnTo>
                <a:lnTo>
                  <a:pt x="1302188" y="263782"/>
                </a:lnTo>
                <a:lnTo>
                  <a:pt x="1315810" y="283541"/>
                </a:lnTo>
                <a:lnTo>
                  <a:pt x="1320700" y="308262"/>
                </a:lnTo>
                <a:lnTo>
                  <a:pt x="1315810" y="332701"/>
                </a:lnTo>
                <a:lnTo>
                  <a:pt x="1302188" y="352491"/>
                </a:lnTo>
                <a:lnTo>
                  <a:pt x="1281403" y="365748"/>
                </a:lnTo>
                <a:lnTo>
                  <a:pt x="1255027" y="370585"/>
                </a:lnTo>
                <a:lnTo>
                  <a:pt x="1410394" y="370585"/>
                </a:lnTo>
                <a:lnTo>
                  <a:pt x="1418146" y="352153"/>
                </a:lnTo>
                <a:lnTo>
                  <a:pt x="1423901" y="308262"/>
                </a:lnTo>
                <a:lnTo>
                  <a:pt x="1418146" y="264322"/>
                </a:lnTo>
                <a:lnTo>
                  <a:pt x="1410440" y="245940"/>
                </a:lnTo>
                <a:close/>
              </a:path>
              <a:path w="8260080" h="629285">
                <a:moveTo>
                  <a:pt x="1597980" y="145419"/>
                </a:moveTo>
                <a:lnTo>
                  <a:pt x="1492098" y="145419"/>
                </a:lnTo>
                <a:lnTo>
                  <a:pt x="1492098" y="621216"/>
                </a:lnTo>
                <a:lnTo>
                  <a:pt x="1597980" y="621216"/>
                </a:lnTo>
                <a:lnTo>
                  <a:pt x="1597980" y="408113"/>
                </a:lnTo>
                <a:lnTo>
                  <a:pt x="1733734" y="408113"/>
                </a:lnTo>
                <a:lnTo>
                  <a:pt x="1702521" y="373936"/>
                </a:lnTo>
                <a:lnTo>
                  <a:pt x="1726732" y="344450"/>
                </a:lnTo>
                <a:lnTo>
                  <a:pt x="1597980" y="344450"/>
                </a:lnTo>
                <a:lnTo>
                  <a:pt x="1597980" y="145419"/>
                </a:lnTo>
                <a:close/>
              </a:path>
              <a:path w="8260080" h="629285">
                <a:moveTo>
                  <a:pt x="1733734" y="408113"/>
                </a:moveTo>
                <a:lnTo>
                  <a:pt x="1597980" y="408113"/>
                </a:lnTo>
                <a:lnTo>
                  <a:pt x="1791649" y="621216"/>
                </a:lnTo>
                <a:lnTo>
                  <a:pt x="1928357" y="621216"/>
                </a:lnTo>
                <a:lnTo>
                  <a:pt x="1733734" y="408113"/>
                </a:lnTo>
                <a:close/>
              </a:path>
              <a:path w="8260080" h="629285">
                <a:moveTo>
                  <a:pt x="1890159" y="145419"/>
                </a:moveTo>
                <a:lnTo>
                  <a:pt x="1759483" y="145419"/>
                </a:lnTo>
                <a:lnTo>
                  <a:pt x="1597980" y="344450"/>
                </a:lnTo>
                <a:lnTo>
                  <a:pt x="1726732" y="344450"/>
                </a:lnTo>
                <a:lnTo>
                  <a:pt x="1890159" y="145419"/>
                </a:lnTo>
                <a:close/>
              </a:path>
              <a:path w="8260080" h="629285">
                <a:moveTo>
                  <a:pt x="2262891" y="145419"/>
                </a:moveTo>
                <a:lnTo>
                  <a:pt x="1961330" y="145419"/>
                </a:lnTo>
                <a:lnTo>
                  <a:pt x="1961330" y="621216"/>
                </a:lnTo>
                <a:lnTo>
                  <a:pt x="2262891" y="621216"/>
                </a:lnTo>
                <a:lnTo>
                  <a:pt x="2262891" y="519355"/>
                </a:lnTo>
                <a:lnTo>
                  <a:pt x="2067882" y="519355"/>
                </a:lnTo>
                <a:lnTo>
                  <a:pt x="2067882" y="434248"/>
                </a:lnTo>
                <a:lnTo>
                  <a:pt x="2222683" y="434248"/>
                </a:lnTo>
                <a:lnTo>
                  <a:pt x="2222683" y="332387"/>
                </a:lnTo>
                <a:lnTo>
                  <a:pt x="2067882" y="332387"/>
                </a:lnTo>
                <a:lnTo>
                  <a:pt x="2067882" y="247280"/>
                </a:lnTo>
                <a:lnTo>
                  <a:pt x="2262891" y="247280"/>
                </a:lnTo>
                <a:lnTo>
                  <a:pt x="2262891" y="145419"/>
                </a:lnTo>
                <a:close/>
              </a:path>
              <a:path w="8260080" h="629285">
                <a:moveTo>
                  <a:pt x="2537166" y="247280"/>
                </a:moveTo>
                <a:lnTo>
                  <a:pt x="2429944" y="247280"/>
                </a:lnTo>
                <a:lnTo>
                  <a:pt x="2429944" y="621216"/>
                </a:lnTo>
                <a:lnTo>
                  <a:pt x="2537166" y="621216"/>
                </a:lnTo>
                <a:lnTo>
                  <a:pt x="2537166" y="247280"/>
                </a:lnTo>
                <a:close/>
              </a:path>
              <a:path w="8260080" h="629285">
                <a:moveTo>
                  <a:pt x="2659801" y="145419"/>
                </a:moveTo>
                <a:lnTo>
                  <a:pt x="2308649" y="145419"/>
                </a:lnTo>
                <a:lnTo>
                  <a:pt x="2308649" y="247280"/>
                </a:lnTo>
                <a:lnTo>
                  <a:pt x="2659801" y="247280"/>
                </a:lnTo>
                <a:lnTo>
                  <a:pt x="2659801" y="145419"/>
                </a:lnTo>
                <a:close/>
              </a:path>
              <a:path w="8260080" h="629285">
                <a:moveTo>
                  <a:pt x="2832267" y="145419"/>
                </a:moveTo>
                <a:lnTo>
                  <a:pt x="2725045" y="145419"/>
                </a:lnTo>
                <a:lnTo>
                  <a:pt x="2725045" y="621216"/>
                </a:lnTo>
                <a:lnTo>
                  <a:pt x="2816854" y="621216"/>
                </a:lnTo>
                <a:lnTo>
                  <a:pt x="2960516" y="438939"/>
                </a:lnTo>
                <a:lnTo>
                  <a:pt x="2832267" y="438939"/>
                </a:lnTo>
                <a:lnTo>
                  <a:pt x="2832267" y="145419"/>
                </a:lnTo>
                <a:close/>
              </a:path>
              <a:path w="8260080" h="629285">
                <a:moveTo>
                  <a:pt x="3155273" y="327026"/>
                </a:moveTo>
                <a:lnTo>
                  <a:pt x="3048721" y="327026"/>
                </a:lnTo>
                <a:lnTo>
                  <a:pt x="3048721" y="621216"/>
                </a:lnTo>
                <a:lnTo>
                  <a:pt x="3155273" y="621216"/>
                </a:lnTo>
                <a:lnTo>
                  <a:pt x="3155273" y="327026"/>
                </a:lnTo>
                <a:close/>
              </a:path>
              <a:path w="8260080" h="629285">
                <a:moveTo>
                  <a:pt x="3155273" y="145419"/>
                </a:moveTo>
                <a:lnTo>
                  <a:pt x="3063464" y="145419"/>
                </a:lnTo>
                <a:lnTo>
                  <a:pt x="2832267" y="438939"/>
                </a:lnTo>
                <a:lnTo>
                  <a:pt x="2960516" y="438939"/>
                </a:lnTo>
                <a:lnTo>
                  <a:pt x="3048721" y="327026"/>
                </a:lnTo>
                <a:lnTo>
                  <a:pt x="3155273" y="327026"/>
                </a:lnTo>
                <a:lnTo>
                  <a:pt x="3155273" y="145419"/>
                </a:lnTo>
                <a:close/>
              </a:path>
              <a:path w="8260080" h="629285">
                <a:moveTo>
                  <a:pt x="3362345" y="145419"/>
                </a:moveTo>
                <a:lnTo>
                  <a:pt x="3255793" y="145419"/>
                </a:lnTo>
                <a:lnTo>
                  <a:pt x="3255793" y="621216"/>
                </a:lnTo>
                <a:lnTo>
                  <a:pt x="3362345" y="621216"/>
                </a:lnTo>
                <a:lnTo>
                  <a:pt x="3362345" y="432908"/>
                </a:lnTo>
                <a:lnTo>
                  <a:pt x="3660556" y="432908"/>
                </a:lnTo>
                <a:lnTo>
                  <a:pt x="3660556" y="331717"/>
                </a:lnTo>
                <a:lnTo>
                  <a:pt x="3362345" y="331717"/>
                </a:lnTo>
                <a:lnTo>
                  <a:pt x="3362345" y="145419"/>
                </a:lnTo>
                <a:close/>
              </a:path>
              <a:path w="8260080" h="629285">
                <a:moveTo>
                  <a:pt x="3660556" y="432908"/>
                </a:moveTo>
                <a:lnTo>
                  <a:pt x="3554004" y="432908"/>
                </a:lnTo>
                <a:lnTo>
                  <a:pt x="3554004" y="621216"/>
                </a:lnTo>
                <a:lnTo>
                  <a:pt x="3660556" y="621216"/>
                </a:lnTo>
                <a:lnTo>
                  <a:pt x="3660556" y="432908"/>
                </a:lnTo>
                <a:close/>
              </a:path>
              <a:path w="8260080" h="629285">
                <a:moveTo>
                  <a:pt x="3660556" y="145419"/>
                </a:moveTo>
                <a:lnTo>
                  <a:pt x="3554004" y="145419"/>
                </a:lnTo>
                <a:lnTo>
                  <a:pt x="3554004" y="331717"/>
                </a:lnTo>
                <a:lnTo>
                  <a:pt x="3660556" y="331717"/>
                </a:lnTo>
                <a:lnTo>
                  <a:pt x="3660556" y="145419"/>
                </a:lnTo>
                <a:close/>
              </a:path>
              <a:path w="8260080" h="629285">
                <a:moveTo>
                  <a:pt x="4045821" y="145419"/>
                </a:moveTo>
                <a:lnTo>
                  <a:pt x="3761013" y="145419"/>
                </a:lnTo>
                <a:lnTo>
                  <a:pt x="3761013" y="621216"/>
                </a:lnTo>
                <a:lnTo>
                  <a:pt x="3868235" y="621216"/>
                </a:lnTo>
                <a:lnTo>
                  <a:pt x="3868235" y="247280"/>
                </a:lnTo>
                <a:lnTo>
                  <a:pt x="4045821" y="247280"/>
                </a:lnTo>
                <a:lnTo>
                  <a:pt x="4045821" y="145419"/>
                </a:lnTo>
                <a:close/>
              </a:path>
              <a:path w="8260080" h="629285">
                <a:moveTo>
                  <a:pt x="4311939" y="137378"/>
                </a:moveTo>
                <a:lnTo>
                  <a:pt x="4262313" y="142393"/>
                </a:lnTo>
                <a:lnTo>
                  <a:pt x="4216120" y="156770"/>
                </a:lnTo>
                <a:lnTo>
                  <a:pt x="4174340" y="179502"/>
                </a:lnTo>
                <a:lnTo>
                  <a:pt x="4137955" y="209585"/>
                </a:lnTo>
                <a:lnTo>
                  <a:pt x="4107946" y="246013"/>
                </a:lnTo>
                <a:lnTo>
                  <a:pt x="4085297" y="287781"/>
                </a:lnTo>
                <a:lnTo>
                  <a:pt x="4070987" y="333885"/>
                </a:lnTo>
                <a:lnTo>
                  <a:pt x="4065999" y="383318"/>
                </a:lnTo>
                <a:lnTo>
                  <a:pt x="4070987" y="432751"/>
                </a:lnTo>
                <a:lnTo>
                  <a:pt x="4085297" y="478854"/>
                </a:lnTo>
                <a:lnTo>
                  <a:pt x="4107946" y="520622"/>
                </a:lnTo>
                <a:lnTo>
                  <a:pt x="4137955" y="557051"/>
                </a:lnTo>
                <a:lnTo>
                  <a:pt x="4174340" y="587133"/>
                </a:lnTo>
                <a:lnTo>
                  <a:pt x="4216120" y="609866"/>
                </a:lnTo>
                <a:lnTo>
                  <a:pt x="4262313" y="624242"/>
                </a:lnTo>
                <a:lnTo>
                  <a:pt x="4311939" y="629258"/>
                </a:lnTo>
                <a:lnTo>
                  <a:pt x="4361372" y="624242"/>
                </a:lnTo>
                <a:lnTo>
                  <a:pt x="4407475" y="609866"/>
                </a:lnTo>
                <a:lnTo>
                  <a:pt x="4449244" y="587133"/>
                </a:lnTo>
                <a:lnTo>
                  <a:pt x="4485672" y="557051"/>
                </a:lnTo>
                <a:lnTo>
                  <a:pt x="4511267" y="526057"/>
                </a:lnTo>
                <a:lnTo>
                  <a:pt x="4311939" y="526057"/>
                </a:lnTo>
                <a:lnTo>
                  <a:pt x="4267662" y="518610"/>
                </a:lnTo>
                <a:lnTo>
                  <a:pt x="4229528" y="498008"/>
                </a:lnTo>
                <a:lnTo>
                  <a:pt x="4199662" y="466854"/>
                </a:lnTo>
                <a:lnTo>
                  <a:pt x="4180185" y="427756"/>
                </a:lnTo>
                <a:lnTo>
                  <a:pt x="4173221" y="383318"/>
                </a:lnTo>
                <a:lnTo>
                  <a:pt x="4180185" y="338880"/>
                </a:lnTo>
                <a:lnTo>
                  <a:pt x="4199662" y="299781"/>
                </a:lnTo>
                <a:lnTo>
                  <a:pt x="4229528" y="268628"/>
                </a:lnTo>
                <a:lnTo>
                  <a:pt x="4267662" y="248025"/>
                </a:lnTo>
                <a:lnTo>
                  <a:pt x="4311939" y="240579"/>
                </a:lnTo>
                <a:lnTo>
                  <a:pt x="4511267" y="240579"/>
                </a:lnTo>
                <a:lnTo>
                  <a:pt x="4485672" y="209585"/>
                </a:lnTo>
                <a:lnTo>
                  <a:pt x="4449244" y="179502"/>
                </a:lnTo>
                <a:lnTo>
                  <a:pt x="4407475" y="156770"/>
                </a:lnTo>
                <a:lnTo>
                  <a:pt x="4361372" y="142393"/>
                </a:lnTo>
                <a:lnTo>
                  <a:pt x="4311939" y="137378"/>
                </a:lnTo>
                <a:close/>
              </a:path>
              <a:path w="8260080" h="629285">
                <a:moveTo>
                  <a:pt x="4511267" y="240579"/>
                </a:moveTo>
                <a:lnTo>
                  <a:pt x="4311939" y="240579"/>
                </a:lnTo>
                <a:lnTo>
                  <a:pt x="4355889" y="248025"/>
                </a:lnTo>
                <a:lnTo>
                  <a:pt x="4393824" y="268628"/>
                </a:lnTo>
                <a:lnTo>
                  <a:pt x="4423589" y="299781"/>
                </a:lnTo>
                <a:lnTo>
                  <a:pt x="4443028" y="338880"/>
                </a:lnTo>
                <a:lnTo>
                  <a:pt x="4449987" y="383318"/>
                </a:lnTo>
                <a:lnTo>
                  <a:pt x="4443028" y="427756"/>
                </a:lnTo>
                <a:lnTo>
                  <a:pt x="4423589" y="466854"/>
                </a:lnTo>
                <a:lnTo>
                  <a:pt x="4393824" y="498008"/>
                </a:lnTo>
                <a:lnTo>
                  <a:pt x="4355889" y="518610"/>
                </a:lnTo>
                <a:lnTo>
                  <a:pt x="4311939" y="526057"/>
                </a:lnTo>
                <a:lnTo>
                  <a:pt x="4511267" y="526057"/>
                </a:lnTo>
                <a:lnTo>
                  <a:pt x="4515755" y="520622"/>
                </a:lnTo>
                <a:lnTo>
                  <a:pt x="4538487" y="478854"/>
                </a:lnTo>
                <a:lnTo>
                  <a:pt x="4552863" y="432751"/>
                </a:lnTo>
                <a:lnTo>
                  <a:pt x="4557879" y="383318"/>
                </a:lnTo>
                <a:lnTo>
                  <a:pt x="4552863" y="333885"/>
                </a:lnTo>
                <a:lnTo>
                  <a:pt x="4538487" y="287781"/>
                </a:lnTo>
                <a:lnTo>
                  <a:pt x="4515755" y="246013"/>
                </a:lnTo>
                <a:lnTo>
                  <a:pt x="4511267" y="240579"/>
                </a:lnTo>
                <a:close/>
              </a:path>
              <a:path w="8260080" h="629285">
                <a:moveTo>
                  <a:pt x="4810332" y="145419"/>
                </a:moveTo>
                <a:lnTo>
                  <a:pt x="4631406" y="145419"/>
                </a:lnTo>
                <a:lnTo>
                  <a:pt x="4631406" y="621216"/>
                </a:lnTo>
                <a:lnTo>
                  <a:pt x="4840488" y="621216"/>
                </a:lnTo>
                <a:lnTo>
                  <a:pt x="4886937" y="614177"/>
                </a:lnTo>
                <a:lnTo>
                  <a:pt x="4926759" y="594496"/>
                </a:lnTo>
                <a:lnTo>
                  <a:pt x="4957832" y="564330"/>
                </a:lnTo>
                <a:lnTo>
                  <a:pt x="4978032" y="525832"/>
                </a:lnTo>
                <a:lnTo>
                  <a:pt x="4978428" y="523376"/>
                </a:lnTo>
                <a:lnTo>
                  <a:pt x="4737957" y="523376"/>
                </a:lnTo>
                <a:lnTo>
                  <a:pt x="4737957" y="428217"/>
                </a:lnTo>
                <a:lnTo>
                  <a:pt x="4972927" y="428217"/>
                </a:lnTo>
                <a:lnTo>
                  <a:pt x="4966474" y="413558"/>
                </a:lnTo>
                <a:lnTo>
                  <a:pt x="4945092" y="387768"/>
                </a:lnTo>
                <a:lnTo>
                  <a:pt x="4917554" y="368575"/>
                </a:lnTo>
                <a:lnTo>
                  <a:pt x="4931658" y="352031"/>
                </a:lnTo>
                <a:lnTo>
                  <a:pt x="4939628" y="337748"/>
                </a:lnTo>
                <a:lnTo>
                  <a:pt x="4737957" y="337748"/>
                </a:lnTo>
                <a:lnTo>
                  <a:pt x="4737957" y="242589"/>
                </a:lnTo>
                <a:lnTo>
                  <a:pt x="4944583" y="242589"/>
                </a:lnTo>
                <a:lnTo>
                  <a:pt x="4944488" y="242005"/>
                </a:lnTo>
                <a:lnTo>
                  <a:pt x="4924346" y="203174"/>
                </a:lnTo>
                <a:lnTo>
                  <a:pt x="4893686" y="172611"/>
                </a:lnTo>
                <a:lnTo>
                  <a:pt x="4854888" y="152598"/>
                </a:lnTo>
                <a:lnTo>
                  <a:pt x="4810332" y="145419"/>
                </a:lnTo>
                <a:close/>
              </a:path>
              <a:path w="8260080" h="629285">
                <a:moveTo>
                  <a:pt x="4972927" y="428217"/>
                </a:moveTo>
                <a:lnTo>
                  <a:pt x="4831106" y="428217"/>
                </a:lnTo>
                <a:lnTo>
                  <a:pt x="4851116" y="431976"/>
                </a:lnTo>
                <a:lnTo>
                  <a:pt x="4867042" y="442206"/>
                </a:lnTo>
                <a:lnTo>
                  <a:pt x="4877566" y="457336"/>
                </a:lnTo>
                <a:lnTo>
                  <a:pt x="4881367" y="475797"/>
                </a:lnTo>
                <a:lnTo>
                  <a:pt x="4877576" y="494539"/>
                </a:lnTo>
                <a:lnTo>
                  <a:pt x="4867126" y="509638"/>
                </a:lnTo>
                <a:lnTo>
                  <a:pt x="4851399" y="519711"/>
                </a:lnTo>
                <a:lnTo>
                  <a:pt x="4831776" y="523376"/>
                </a:lnTo>
                <a:lnTo>
                  <a:pt x="4978428" y="523376"/>
                </a:lnTo>
                <a:lnTo>
                  <a:pt x="4985238" y="481158"/>
                </a:lnTo>
                <a:lnTo>
                  <a:pt x="4980316" y="445002"/>
                </a:lnTo>
                <a:lnTo>
                  <a:pt x="4972927" y="428217"/>
                </a:lnTo>
                <a:close/>
              </a:path>
              <a:path w="8260080" h="629285">
                <a:moveTo>
                  <a:pt x="4944583" y="242589"/>
                </a:moveTo>
                <a:lnTo>
                  <a:pt x="4798270" y="242589"/>
                </a:lnTo>
                <a:lnTo>
                  <a:pt x="4818175" y="246453"/>
                </a:lnTo>
                <a:lnTo>
                  <a:pt x="4833871" y="256913"/>
                </a:lnTo>
                <a:lnTo>
                  <a:pt x="4844164" y="272274"/>
                </a:lnTo>
                <a:lnTo>
                  <a:pt x="4847860" y="290839"/>
                </a:lnTo>
                <a:lnTo>
                  <a:pt x="4844164" y="308912"/>
                </a:lnTo>
                <a:lnTo>
                  <a:pt x="4833871" y="323843"/>
                </a:lnTo>
                <a:lnTo>
                  <a:pt x="4818175" y="334000"/>
                </a:lnTo>
                <a:lnTo>
                  <a:pt x="4798270" y="337748"/>
                </a:lnTo>
                <a:lnTo>
                  <a:pt x="4939628" y="337748"/>
                </a:lnTo>
                <a:lnTo>
                  <a:pt x="4942433" y="332722"/>
                </a:lnTo>
                <a:lnTo>
                  <a:pt x="4949312" y="310901"/>
                </a:lnTo>
                <a:lnTo>
                  <a:pt x="4951731" y="286818"/>
                </a:lnTo>
                <a:lnTo>
                  <a:pt x="4944583" y="242589"/>
                </a:lnTo>
                <a:close/>
              </a:path>
              <a:path w="8260080" h="629285">
                <a:moveTo>
                  <a:pt x="5568100" y="145419"/>
                </a:moveTo>
                <a:lnTo>
                  <a:pt x="5461548" y="145419"/>
                </a:lnTo>
                <a:lnTo>
                  <a:pt x="5461548" y="621216"/>
                </a:lnTo>
                <a:lnTo>
                  <a:pt x="5568100" y="621216"/>
                </a:lnTo>
                <a:lnTo>
                  <a:pt x="5568100" y="145419"/>
                </a:lnTo>
                <a:close/>
              </a:path>
              <a:path w="8260080" h="629285">
                <a:moveTo>
                  <a:pt x="5164007" y="145419"/>
                </a:moveTo>
                <a:lnTo>
                  <a:pt x="5056785" y="145419"/>
                </a:lnTo>
                <a:lnTo>
                  <a:pt x="5056785" y="621216"/>
                </a:lnTo>
                <a:lnTo>
                  <a:pt x="5240403" y="621216"/>
                </a:lnTo>
                <a:lnTo>
                  <a:pt x="5293108" y="613673"/>
                </a:lnTo>
                <a:lnTo>
                  <a:pt x="5337964" y="592395"/>
                </a:lnTo>
                <a:lnTo>
                  <a:pt x="5372752" y="559408"/>
                </a:lnTo>
                <a:lnTo>
                  <a:pt x="5392106" y="522706"/>
                </a:lnTo>
                <a:lnTo>
                  <a:pt x="5164007" y="522706"/>
                </a:lnTo>
                <a:lnTo>
                  <a:pt x="5164007" y="410123"/>
                </a:lnTo>
                <a:lnTo>
                  <a:pt x="5392382" y="410123"/>
                </a:lnTo>
                <a:lnTo>
                  <a:pt x="5372752" y="372842"/>
                </a:lnTo>
                <a:lnTo>
                  <a:pt x="5337964" y="340048"/>
                </a:lnTo>
                <a:lnTo>
                  <a:pt x="5293108" y="319027"/>
                </a:lnTo>
                <a:lnTo>
                  <a:pt x="5240403" y="311613"/>
                </a:lnTo>
                <a:lnTo>
                  <a:pt x="5164007" y="311613"/>
                </a:lnTo>
                <a:lnTo>
                  <a:pt x="5164007" y="145419"/>
                </a:lnTo>
                <a:close/>
              </a:path>
              <a:path w="8260080" h="629285">
                <a:moveTo>
                  <a:pt x="5392382" y="410123"/>
                </a:moveTo>
                <a:lnTo>
                  <a:pt x="5239062" y="410123"/>
                </a:lnTo>
                <a:lnTo>
                  <a:pt x="5263187" y="413736"/>
                </a:lnTo>
                <a:lnTo>
                  <a:pt x="5282286" y="424447"/>
                </a:lnTo>
                <a:lnTo>
                  <a:pt x="5294851" y="442070"/>
                </a:lnTo>
                <a:lnTo>
                  <a:pt x="5299375" y="466415"/>
                </a:lnTo>
                <a:lnTo>
                  <a:pt x="5294851" y="491325"/>
                </a:lnTo>
                <a:lnTo>
                  <a:pt x="5282286" y="508884"/>
                </a:lnTo>
                <a:lnTo>
                  <a:pt x="5263187" y="519282"/>
                </a:lnTo>
                <a:lnTo>
                  <a:pt x="5239062" y="522706"/>
                </a:lnTo>
                <a:lnTo>
                  <a:pt x="5392106" y="522706"/>
                </a:lnTo>
                <a:lnTo>
                  <a:pt x="5395253" y="516739"/>
                </a:lnTo>
                <a:lnTo>
                  <a:pt x="5403246" y="466415"/>
                </a:lnTo>
                <a:lnTo>
                  <a:pt x="5395253" y="415575"/>
                </a:lnTo>
                <a:lnTo>
                  <a:pt x="5392382" y="410123"/>
                </a:lnTo>
                <a:close/>
              </a:path>
              <a:path w="8260080" h="629285">
                <a:moveTo>
                  <a:pt x="5835536" y="0"/>
                </a:moveTo>
                <a:lnTo>
                  <a:pt x="5771203" y="0"/>
                </a:lnTo>
                <a:lnTo>
                  <a:pt x="5780606" y="49946"/>
                </a:lnTo>
                <a:lnTo>
                  <a:pt x="5806218" y="87955"/>
                </a:lnTo>
                <a:lnTo>
                  <a:pt x="5844144" y="112143"/>
                </a:lnTo>
                <a:lnTo>
                  <a:pt x="5890488" y="120624"/>
                </a:lnTo>
                <a:lnTo>
                  <a:pt x="5936832" y="112143"/>
                </a:lnTo>
                <a:lnTo>
                  <a:pt x="5974757" y="87955"/>
                </a:lnTo>
                <a:lnTo>
                  <a:pt x="5992029" y="62322"/>
                </a:lnTo>
                <a:lnTo>
                  <a:pt x="5890488" y="62322"/>
                </a:lnTo>
                <a:lnTo>
                  <a:pt x="5867766" y="57862"/>
                </a:lnTo>
                <a:lnTo>
                  <a:pt x="5850447" y="45234"/>
                </a:lnTo>
                <a:lnTo>
                  <a:pt x="5839411" y="25569"/>
                </a:lnTo>
                <a:lnTo>
                  <a:pt x="5835536" y="0"/>
                </a:lnTo>
                <a:close/>
              </a:path>
              <a:path w="8260080" h="629285">
                <a:moveTo>
                  <a:pt x="6009772" y="0"/>
                </a:moveTo>
                <a:lnTo>
                  <a:pt x="5945439" y="0"/>
                </a:lnTo>
                <a:lnTo>
                  <a:pt x="5941565" y="25569"/>
                </a:lnTo>
                <a:lnTo>
                  <a:pt x="5930528" y="45234"/>
                </a:lnTo>
                <a:lnTo>
                  <a:pt x="5913210" y="57862"/>
                </a:lnTo>
                <a:lnTo>
                  <a:pt x="5890488" y="62322"/>
                </a:lnTo>
                <a:lnTo>
                  <a:pt x="5992029" y="62322"/>
                </a:lnTo>
                <a:lnTo>
                  <a:pt x="6000369" y="49946"/>
                </a:lnTo>
                <a:lnTo>
                  <a:pt x="6009772" y="0"/>
                </a:lnTo>
                <a:close/>
              </a:path>
              <a:path w="8260080" h="629285">
                <a:moveTo>
                  <a:pt x="5775894" y="145419"/>
                </a:moveTo>
                <a:lnTo>
                  <a:pt x="5668672" y="145419"/>
                </a:lnTo>
                <a:lnTo>
                  <a:pt x="5668672" y="621216"/>
                </a:lnTo>
                <a:lnTo>
                  <a:pt x="5760481" y="621216"/>
                </a:lnTo>
                <a:lnTo>
                  <a:pt x="5904144" y="438939"/>
                </a:lnTo>
                <a:lnTo>
                  <a:pt x="5775894" y="438939"/>
                </a:lnTo>
                <a:lnTo>
                  <a:pt x="5775894" y="145419"/>
                </a:lnTo>
                <a:close/>
              </a:path>
              <a:path w="8260080" h="629285">
                <a:moveTo>
                  <a:pt x="6098900" y="327026"/>
                </a:moveTo>
                <a:lnTo>
                  <a:pt x="5992348" y="327026"/>
                </a:lnTo>
                <a:lnTo>
                  <a:pt x="5992348" y="621216"/>
                </a:lnTo>
                <a:lnTo>
                  <a:pt x="6098900" y="621216"/>
                </a:lnTo>
                <a:lnTo>
                  <a:pt x="6098900" y="327026"/>
                </a:lnTo>
                <a:close/>
              </a:path>
              <a:path w="8260080" h="629285">
                <a:moveTo>
                  <a:pt x="6098900" y="145419"/>
                </a:moveTo>
                <a:lnTo>
                  <a:pt x="6007091" y="145419"/>
                </a:lnTo>
                <a:lnTo>
                  <a:pt x="5775894" y="438939"/>
                </a:lnTo>
                <a:lnTo>
                  <a:pt x="5904144" y="438939"/>
                </a:lnTo>
                <a:lnTo>
                  <a:pt x="5992348" y="327026"/>
                </a:lnTo>
                <a:lnTo>
                  <a:pt x="6098900" y="327026"/>
                </a:lnTo>
                <a:lnTo>
                  <a:pt x="6098900" y="145419"/>
                </a:lnTo>
                <a:close/>
              </a:path>
              <a:path w="8260080" h="629285">
                <a:moveTo>
                  <a:pt x="6751352" y="145419"/>
                </a:moveTo>
                <a:lnTo>
                  <a:pt x="6349940" y="145419"/>
                </a:lnTo>
                <a:lnTo>
                  <a:pt x="6349940" y="621216"/>
                </a:lnTo>
                <a:lnTo>
                  <a:pt x="6457162" y="621216"/>
                </a:lnTo>
                <a:lnTo>
                  <a:pt x="6457162" y="247280"/>
                </a:lnTo>
                <a:lnTo>
                  <a:pt x="6751352" y="247280"/>
                </a:lnTo>
                <a:lnTo>
                  <a:pt x="6751352" y="145419"/>
                </a:lnTo>
                <a:close/>
              </a:path>
              <a:path w="8260080" h="629285">
                <a:moveTo>
                  <a:pt x="6751352" y="247280"/>
                </a:moveTo>
                <a:lnTo>
                  <a:pt x="6644130" y="247280"/>
                </a:lnTo>
                <a:lnTo>
                  <a:pt x="6644130" y="621216"/>
                </a:lnTo>
                <a:lnTo>
                  <a:pt x="6751352" y="621216"/>
                </a:lnTo>
                <a:lnTo>
                  <a:pt x="6751352" y="247280"/>
                </a:lnTo>
                <a:close/>
              </a:path>
              <a:path w="8260080" h="629285">
                <a:moveTo>
                  <a:pt x="6815025" y="527397"/>
                </a:moveTo>
                <a:lnTo>
                  <a:pt x="6815025" y="625907"/>
                </a:lnTo>
                <a:lnTo>
                  <a:pt x="6825569" y="627185"/>
                </a:lnTo>
                <a:lnTo>
                  <a:pt x="6836553" y="628085"/>
                </a:lnTo>
                <a:lnTo>
                  <a:pt x="6848668" y="628734"/>
                </a:lnTo>
                <a:lnTo>
                  <a:pt x="6862605" y="629258"/>
                </a:lnTo>
                <a:lnTo>
                  <a:pt x="6905106" y="623909"/>
                </a:lnTo>
                <a:lnTo>
                  <a:pt x="6940589" y="608806"/>
                </a:lnTo>
                <a:lnTo>
                  <a:pt x="6968738" y="584359"/>
                </a:lnTo>
                <a:lnTo>
                  <a:pt x="6989236" y="550976"/>
                </a:lnTo>
                <a:lnTo>
                  <a:pt x="6995685" y="529407"/>
                </a:lnTo>
                <a:lnTo>
                  <a:pt x="6847192" y="529407"/>
                </a:lnTo>
                <a:lnTo>
                  <a:pt x="6837642" y="529282"/>
                </a:lnTo>
                <a:lnTo>
                  <a:pt x="6829600" y="528905"/>
                </a:lnTo>
                <a:lnTo>
                  <a:pt x="6822313" y="528277"/>
                </a:lnTo>
                <a:lnTo>
                  <a:pt x="6815025" y="527397"/>
                </a:lnTo>
                <a:close/>
              </a:path>
              <a:path w="8260080" h="629285">
                <a:moveTo>
                  <a:pt x="7251954" y="247280"/>
                </a:moveTo>
                <a:lnTo>
                  <a:pt x="7144732" y="247280"/>
                </a:lnTo>
                <a:lnTo>
                  <a:pt x="7144732" y="621216"/>
                </a:lnTo>
                <a:lnTo>
                  <a:pt x="7251954" y="621216"/>
                </a:lnTo>
                <a:lnTo>
                  <a:pt x="7251954" y="247280"/>
                </a:lnTo>
                <a:close/>
              </a:path>
              <a:path w="8260080" h="629285">
                <a:moveTo>
                  <a:pt x="7251954" y="145419"/>
                </a:moveTo>
                <a:lnTo>
                  <a:pt x="6898792" y="145419"/>
                </a:lnTo>
                <a:lnTo>
                  <a:pt x="6898792" y="446311"/>
                </a:lnTo>
                <a:lnTo>
                  <a:pt x="6895253" y="487849"/>
                </a:lnTo>
                <a:lnTo>
                  <a:pt x="6885054" y="513240"/>
                </a:lnTo>
                <a:lnTo>
                  <a:pt x="6868824" y="525942"/>
                </a:lnTo>
                <a:lnTo>
                  <a:pt x="6847192" y="529407"/>
                </a:lnTo>
                <a:lnTo>
                  <a:pt x="6995685" y="529407"/>
                </a:lnTo>
                <a:lnTo>
                  <a:pt x="7001767" y="509068"/>
                </a:lnTo>
                <a:lnTo>
                  <a:pt x="7006014" y="459043"/>
                </a:lnTo>
                <a:lnTo>
                  <a:pt x="7006014" y="247280"/>
                </a:lnTo>
                <a:lnTo>
                  <a:pt x="7251954" y="247280"/>
                </a:lnTo>
                <a:lnTo>
                  <a:pt x="7251954" y="145419"/>
                </a:lnTo>
                <a:close/>
              </a:path>
              <a:path w="8260080" h="629285">
                <a:moveTo>
                  <a:pt x="7601818" y="145419"/>
                </a:moveTo>
                <a:lnTo>
                  <a:pt x="7505318" y="145419"/>
                </a:lnTo>
                <a:lnTo>
                  <a:pt x="7301597" y="621216"/>
                </a:lnTo>
                <a:lnTo>
                  <a:pt x="7412839" y="621216"/>
                </a:lnTo>
                <a:lnTo>
                  <a:pt x="7455058" y="520696"/>
                </a:lnTo>
                <a:lnTo>
                  <a:pt x="7762500" y="520696"/>
                </a:lnTo>
                <a:lnTo>
                  <a:pt x="7722903" y="428217"/>
                </a:lnTo>
                <a:lnTo>
                  <a:pt x="7493926" y="428217"/>
                </a:lnTo>
                <a:lnTo>
                  <a:pt x="7553568" y="284808"/>
                </a:lnTo>
                <a:lnTo>
                  <a:pt x="7661500" y="284808"/>
                </a:lnTo>
                <a:lnTo>
                  <a:pt x="7601818" y="145419"/>
                </a:lnTo>
                <a:close/>
              </a:path>
              <a:path w="8260080" h="629285">
                <a:moveTo>
                  <a:pt x="7762500" y="520696"/>
                </a:moveTo>
                <a:lnTo>
                  <a:pt x="7652078" y="520696"/>
                </a:lnTo>
                <a:lnTo>
                  <a:pt x="7694297" y="621216"/>
                </a:lnTo>
                <a:lnTo>
                  <a:pt x="7805539" y="621216"/>
                </a:lnTo>
                <a:lnTo>
                  <a:pt x="7762500" y="520696"/>
                </a:lnTo>
                <a:close/>
              </a:path>
              <a:path w="8260080" h="629285">
                <a:moveTo>
                  <a:pt x="7661500" y="284808"/>
                </a:moveTo>
                <a:lnTo>
                  <a:pt x="7553568" y="284808"/>
                </a:lnTo>
                <a:lnTo>
                  <a:pt x="7613210" y="428217"/>
                </a:lnTo>
                <a:lnTo>
                  <a:pt x="7722903" y="428217"/>
                </a:lnTo>
                <a:lnTo>
                  <a:pt x="7661500" y="284808"/>
                </a:lnTo>
                <a:close/>
              </a:path>
              <a:path w="8260080" h="629285">
                <a:moveTo>
                  <a:pt x="7961681" y="145419"/>
                </a:moveTo>
                <a:lnTo>
                  <a:pt x="7855129" y="145419"/>
                </a:lnTo>
                <a:lnTo>
                  <a:pt x="7855129" y="621216"/>
                </a:lnTo>
                <a:lnTo>
                  <a:pt x="7961681" y="621216"/>
                </a:lnTo>
                <a:lnTo>
                  <a:pt x="7961681" y="432908"/>
                </a:lnTo>
                <a:lnTo>
                  <a:pt x="8259892" y="432908"/>
                </a:lnTo>
                <a:lnTo>
                  <a:pt x="8259892" y="331717"/>
                </a:lnTo>
                <a:lnTo>
                  <a:pt x="7961681" y="331717"/>
                </a:lnTo>
                <a:lnTo>
                  <a:pt x="7961681" y="145419"/>
                </a:lnTo>
                <a:close/>
              </a:path>
              <a:path w="8260080" h="629285">
                <a:moveTo>
                  <a:pt x="8259892" y="432908"/>
                </a:moveTo>
                <a:lnTo>
                  <a:pt x="8153340" y="432908"/>
                </a:lnTo>
                <a:lnTo>
                  <a:pt x="8153340" y="621216"/>
                </a:lnTo>
                <a:lnTo>
                  <a:pt x="8259892" y="621216"/>
                </a:lnTo>
                <a:lnTo>
                  <a:pt x="8259892" y="432908"/>
                </a:lnTo>
                <a:close/>
              </a:path>
              <a:path w="8260080" h="629285">
                <a:moveTo>
                  <a:pt x="8259892" y="145419"/>
                </a:moveTo>
                <a:lnTo>
                  <a:pt x="8153340" y="145419"/>
                </a:lnTo>
                <a:lnTo>
                  <a:pt x="8153340" y="331717"/>
                </a:lnTo>
                <a:lnTo>
                  <a:pt x="8259892" y="331717"/>
                </a:lnTo>
                <a:lnTo>
                  <a:pt x="8259892" y="145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944" y="2314067"/>
            <a:ext cx="8099198" cy="405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3422" y="3287857"/>
            <a:ext cx="11067725" cy="1099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3422" y="4701427"/>
            <a:ext cx="11067725" cy="108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3422" y="6104526"/>
            <a:ext cx="11067725" cy="1068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3422" y="8942136"/>
            <a:ext cx="11067725" cy="1486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23422" y="7486683"/>
            <a:ext cx="11067725" cy="1141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Приданникова Елизавета</cp:lastModifiedBy>
  <cp:revision>1</cp:revision>
  <dcterms:created xsi:type="dcterms:W3CDTF">2023-10-19T11:30:00Z</dcterms:created>
  <dcterms:modified xsi:type="dcterms:W3CDTF">2023-10-19T11:31:14Z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2023-10-19T00:00:00Z</vt:filetime>
  </property>
</Properties>
</file>