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72" r:id="rId3"/>
    <p:sldId id="259" r:id="rId4"/>
    <p:sldId id="258" r:id="rId5"/>
    <p:sldId id="260" r:id="rId6"/>
    <p:sldId id="267" r:id="rId7"/>
    <p:sldId id="273" r:id="rId8"/>
    <p:sldId id="270" r:id="rId9"/>
    <p:sldId id="262" r:id="rId10"/>
    <p:sldId id="261" r:id="rId11"/>
    <p:sldId id="263" r:id="rId12"/>
    <p:sldId id="274" r:id="rId13"/>
    <p:sldId id="27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33" userDrawn="1">
          <p15:clr>
            <a:srgbClr val="A4A3A4"/>
          </p15:clr>
        </p15:guide>
        <p15:guide id="2" pos="3897" userDrawn="1">
          <p15:clr>
            <a:srgbClr val="A4A3A4"/>
          </p15:clr>
        </p15:guide>
        <p15:guide id="3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89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24" autoAdjust="0"/>
    <p:restoredTop sz="96047"/>
  </p:normalViewPr>
  <p:slideViewPr>
    <p:cSldViewPr showGuides="1">
      <p:cViewPr>
        <p:scale>
          <a:sx n="117" d="100"/>
          <a:sy n="117" d="100"/>
        </p:scale>
        <p:origin x="-108" y="-54"/>
      </p:cViewPr>
      <p:guideLst>
        <p:guide orient="horz" pos="1933"/>
        <p:guide pos="3897"/>
        <p:guide pos="40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428B9-723A-8F43-95E7-F439C7A7AFA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37CCF-CAD7-2C48-B04C-49BDE35C7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57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7CCF-CAD7-2C48-B04C-49BDE35C78F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6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7CCF-CAD7-2C48-B04C-49BDE35C78F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38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7CCF-CAD7-2C48-B04C-49BDE35C78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38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7CCF-CAD7-2C48-B04C-49BDE35C78F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15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37CCF-CAD7-2C48-B04C-49BDE35C78F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6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3C8CBA-DC7A-4289-80CD-CD0157270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43C1FCD-E55A-44F9-8892-4A807A5E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6C0511-0FDB-47C7-8B90-805CCD0E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414D97-70E7-480F-8222-6F34BC1B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72CF26-0EA7-4A60-A210-ACE087D0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48D3AF-1EE6-45DF-AA11-D7AB75E7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377B6A6-4D61-42B4-A7F9-D6501E284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4B2191B-759C-4D44-89F7-EC08A4E8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4AB8909-870D-4FAC-933E-F49BA52F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D1DB187-B7BC-47EF-81B4-86880DDC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315EB44-D8A8-42A2-87B4-E776B77D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5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C27E39-7F3D-4E7F-9668-EF9507FA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FCA81D4-0BCB-42ED-AC7A-E45FD3460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CE0F1C-109C-4EA2-A65F-E09C6E55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5594AD-D178-48AF-8C58-D05C74CD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510DED-63B7-48D8-9E06-A662429C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60AC84A-7B23-4D54-A9DB-161407CE6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6E8208-861E-4EF3-816E-6E44D756E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05B6CA-BF28-4CFD-BE93-F003DA31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0D3FC2-39D2-49CB-BDCD-4237856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D15A0C-6D58-410E-A92A-3BB23112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3AF58E-CCD9-4DE6-A7E2-26BDC09F15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4041BA97-BAD9-4001-9506-E11005E1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224D964D-FD5B-48F5-8B18-EACAC6049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1836737"/>
            <a:ext cx="11530013" cy="102234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xmlns="" id="{957B8229-3341-4204-ABAC-7770516A4EC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0988" y="2713037"/>
            <a:ext cx="11630512" cy="37798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7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92E189-CF27-420A-85D2-E5876822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D5A772-C4C8-4E08-B48F-8CD51F43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BC306F-4EA4-496E-A1CA-5F6823D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464ED1-21C8-4BCE-AF1A-B821DC4C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936C59-1F73-4222-8ED4-BF5683B4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FE85C9-EC20-436D-BAE5-2C4F1243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8B4579-DA0D-40FA-BCCC-F526B965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96D469-6CF6-494C-A1D2-E70D4220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BA158C2-021E-481A-885A-9D0352A2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62E538-35FF-491E-A7A3-82618B2A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A63556A-DAAA-4C39-BCB7-91D7999A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EF1A4-36D4-4779-9E12-49252917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F2FBDC-D97C-46B0-8030-D8E4C2D5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2B0FC86-B369-46C5-A7B8-B99B53D3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B09F369-837B-4C2E-8FA2-9C1F1791C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D0DC6A-000D-4F70-86B5-771632A54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A301BC7-CB1F-4DBC-A2EB-9670C3B6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B548F8B-02D5-4903-9013-3F583D64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12BB498-3D96-439C-AB4D-8E8D73ED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00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E1A572D3-4DA6-4192-BFF8-8B6EB79AD353}"/>
              </a:ext>
            </a:extLst>
          </p:cNvPr>
          <p:cNvSpPr/>
          <p:nvPr userDrawn="1"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BF8DA119-664A-4591-A005-453FEF365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68525"/>
            <a:ext cx="10515600" cy="40957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5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5" y="1538288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3" y="234000"/>
            <a:ext cx="2249487" cy="260966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xmlns="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xmlns="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2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xmlns="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2" y="4095550"/>
            <a:ext cx="2249487" cy="26096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07E728-47D6-4475-94EF-3689685F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F32C15-1300-464F-BA54-88642F54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3ABC4BB-D24E-414A-9426-CF01BC1B3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441789-CBAA-4724-8D24-AEFAEB11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E03F1F-5631-4AE9-84F5-166B1B54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AD6C9F5-D723-4000-88BA-417FC3BE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9A010C-DA26-43A3-A460-B317C2B3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CAD0C7-F3AF-4A99-B7A4-594FB878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B9764E-3742-48FF-B875-763B97BD9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4ABE-3AB2-4760-AE95-817E917DACA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A3201E-2B60-46A4-8BD3-4AC0C0112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470D74-DAAC-4D19-ACF5-2EF1544C9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xmlns="" id="{835B29EF-FFFB-41B4-9133-19FFA86AB3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hyperlink" Target="mailto:tt01.04.13.18.tt@gmail.com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мммммм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82" y="-22737"/>
            <a:ext cx="12254181" cy="743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81" y="-183178"/>
            <a:ext cx="8906648" cy="779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3078" y="2402825"/>
            <a:ext cx="629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en-US" sz="54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Arial Black" panose="020B0A04020102020204" pitchFamily="34" charset="0"/>
              </a:rPr>
              <a:t>D-</a:t>
            </a:r>
            <a:r>
              <a:rPr lang="ru-RU" sz="54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Arial Black" panose="020B0A04020102020204" pitchFamily="34" charset="0"/>
              </a:rPr>
              <a:t>рестораны</a:t>
            </a:r>
            <a:endParaRPr lang="ru-RU" sz="5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039" y="3362666"/>
            <a:ext cx="63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  <a:latin typeface="Arial Black" panose="020B0A04020102020204" pitchFamily="34" charset="0"/>
                <a:cs typeface="Baloo Bhaijaan" panose="03080902040302020200" pitchFamily="66" charset="-78"/>
              </a:rPr>
              <a:t>Быстрая помощь рестораторам</a:t>
            </a:r>
            <a:endParaRPr lang="en-US" sz="2400" dirty="0">
              <a:solidFill>
                <a:prstClr val="white"/>
              </a:solidFill>
              <a:latin typeface="Arial Black" panose="020B0A04020102020204" pitchFamily="34" charset="0"/>
              <a:cs typeface="Baloo Bhaijaan" panose="03080902040302020200" pitchFamily="66" charset="-78"/>
            </a:endParaRPr>
          </a:p>
          <a:p>
            <a:pPr lvl="0"/>
            <a:r>
              <a:rPr lang="ru-RU" sz="2400" dirty="0">
                <a:solidFill>
                  <a:prstClr val="white"/>
                </a:solidFill>
                <a:latin typeface="Arial Black" panose="020B0A04020102020204" pitchFamily="34" charset="0"/>
                <a:cs typeface="Baloo Bhaijaan" panose="03080902040302020200" pitchFamily="66" charset="-78"/>
              </a:rPr>
              <a:t>в принятии трудного решения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36" y="3180012"/>
            <a:ext cx="2420964" cy="428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045">
            <a:off x="6576461" y="-216001"/>
            <a:ext cx="2649935" cy="41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2" y="1269000"/>
            <a:ext cx="2665520" cy="10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E47844EA-7804-2DE4-A585-9D052C44228D}"/>
              </a:ext>
            </a:extLst>
          </p:cNvPr>
          <p:cNvGrpSpPr/>
          <p:nvPr/>
        </p:nvGrpSpPr>
        <p:grpSpPr>
          <a:xfrm>
            <a:off x="52854" y="146368"/>
            <a:ext cx="2093764" cy="769624"/>
            <a:chOff x="296145" y="242048"/>
            <a:chExt cx="2093764" cy="76962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94F67A5B-5522-92CD-E05D-1DC717724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1EB636DF-F168-48A5-472A-BA571B89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6DD070C-1960-124F-F0B7-01B3A6BA37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468" r="7271"/>
          <a:stretch/>
        </p:blipFill>
        <p:spPr>
          <a:xfrm>
            <a:off x="2539340" y="306612"/>
            <a:ext cx="1308320" cy="468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ACC73E8-0D47-C574-FD84-1970430A6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068431" y="132873"/>
            <a:ext cx="923345" cy="7012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83A04F6-7251-E891-13FB-D08ABA379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1434" r="2147"/>
          <a:stretch/>
        </p:blipFill>
        <p:spPr>
          <a:xfrm>
            <a:off x="5360594" y="225487"/>
            <a:ext cx="1435946" cy="535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BCB0FB0-C1DA-80DB-559F-E28B34708C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22987" y="240876"/>
            <a:ext cx="1489278" cy="4671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6ABEEA9-E7BF-E641-5894-D5FAF5ABB1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757" y="222355"/>
            <a:ext cx="1370190" cy="4532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3E71B60-6800-E6A4-CE21-488102A46F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97277" y="151447"/>
            <a:ext cx="1857970" cy="5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A79FC1F-69E8-5A96-CF08-BB1CF16EB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86" y="5151958"/>
            <a:ext cx="1560742" cy="10119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E9AC69-6186-4542-9D6C-5B6BCA0B600A}"/>
              </a:ext>
            </a:extLst>
          </p:cNvPr>
          <p:cNvSpPr txBox="1"/>
          <p:nvPr/>
        </p:nvSpPr>
        <p:spPr>
          <a:xfrm>
            <a:off x="5551001" y="155603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23E6B3-0883-4C44-B96F-9E8C86EB7F07}"/>
              </a:ext>
            </a:extLst>
          </p:cNvPr>
          <p:cNvSpPr txBox="1"/>
          <p:nvPr/>
        </p:nvSpPr>
        <p:spPr>
          <a:xfrm>
            <a:off x="9633050" y="151186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E372FAA-4895-48D7-8EF3-0AAF6AF17A00}"/>
              </a:ext>
            </a:extLst>
          </p:cNvPr>
          <p:cNvSpPr/>
          <p:nvPr/>
        </p:nvSpPr>
        <p:spPr>
          <a:xfrm>
            <a:off x="-383999" y="4699809"/>
            <a:ext cx="53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 Реклама в соцсетях</a:t>
            </a:r>
          </a:p>
          <a:p>
            <a:pPr algn="ctr"/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A113C5-0F05-E2DC-E278-7C4E78EC554C}"/>
              </a:ext>
            </a:extLst>
          </p:cNvPr>
          <p:cNvSpPr txBox="1"/>
          <p:nvPr/>
        </p:nvSpPr>
        <p:spPr>
          <a:xfrm>
            <a:off x="5551001" y="4699809"/>
            <a:ext cx="6936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Участие на выставках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F6A194-F558-1519-CED7-4099341FB664}"/>
              </a:ext>
            </a:extLst>
          </p:cNvPr>
          <p:cNvSpPr txBox="1"/>
          <p:nvPr/>
        </p:nvSpPr>
        <p:spPr>
          <a:xfrm>
            <a:off x="2271001" y="491524"/>
            <a:ext cx="7093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Работа с лидерами мнений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CBBCF7-510B-7BC5-7459-03B7B07CF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5272762"/>
            <a:ext cx="828958" cy="7864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165523-0862-60C2-1B57-31429DB2B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74" y="5290204"/>
            <a:ext cx="828959" cy="7864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55F740F-A35D-5B9A-4297-3B310C768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98" y="5254825"/>
            <a:ext cx="828958" cy="8289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30AF648-1E9C-A5E1-4AAA-A5FF04DF6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" y="5245492"/>
            <a:ext cx="828958" cy="831175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7BA838B-C9FC-07AD-EFB3-2610900BD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97" y="1556037"/>
            <a:ext cx="4075861" cy="17404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C49C937-D81E-03BD-444F-968FA161CD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87" y="1140164"/>
            <a:ext cx="2128453" cy="1064018"/>
          </a:xfrm>
          <a:prstGeom prst="rect">
            <a:avLst/>
          </a:prstGeom>
        </p:spPr>
      </p:pic>
      <p:sp>
        <p:nvSpPr>
          <p:cNvPr id="26" name="Альтернативный процесс 25">
            <a:extLst>
              <a:ext uri="{FF2B5EF4-FFF2-40B4-BE49-F238E27FC236}">
                <a16:creationId xmlns:a16="http://schemas.microsoft.com/office/drawing/2014/main" xmlns="" id="{D44A71F4-9E99-3A0C-288F-BF3314BBA328}"/>
              </a:ext>
            </a:extLst>
          </p:cNvPr>
          <p:cNvSpPr/>
          <p:nvPr/>
        </p:nvSpPr>
        <p:spPr>
          <a:xfrm>
            <a:off x="591751" y="2079256"/>
            <a:ext cx="3453207" cy="738665"/>
          </a:xfrm>
          <a:prstGeom prst="flowChartAlternateProcess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b="1" dirty="0">
              <a:solidFill>
                <a:schemeClr val="accent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Бесплатная подписка</a:t>
            </a:r>
          </a:p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AAE0873-E229-68CC-40A6-ADC1487F2E5D}"/>
              </a:ext>
            </a:extLst>
          </p:cNvPr>
          <p:cNvSpPr txBox="1"/>
          <p:nvPr/>
        </p:nvSpPr>
        <p:spPr>
          <a:xfrm>
            <a:off x="670576" y="3199150"/>
            <a:ext cx="10859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prstClr val="black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Каналы </a:t>
            </a:r>
            <a:r>
              <a:rPr lang="ru-RU" sz="4800" b="1" dirty="0">
                <a:solidFill>
                  <a:schemeClr val="accent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продвижения</a:t>
            </a:r>
            <a:endParaRPr lang="ru-RU" sz="4800" b="1" dirty="0">
              <a:solidFill>
                <a:schemeClr val="accent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Полилиния: фигура 3">
            <a:extLst>
              <a:ext uri="{FF2B5EF4-FFF2-40B4-BE49-F238E27FC236}">
                <a16:creationId xmlns:a16="http://schemas.microsoft.com/office/drawing/2014/main" xmlns="" id="{26A9DA8C-51B6-89B4-C3A2-84116D69F313}"/>
              </a:ext>
            </a:extLst>
          </p:cNvPr>
          <p:cNvSpPr/>
          <p:nvPr/>
        </p:nvSpPr>
        <p:spPr>
          <a:xfrm>
            <a:off x="21856" y="6702315"/>
            <a:ext cx="3396000" cy="17235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Полилиния: фигура 3">
            <a:extLst>
              <a:ext uri="{FF2B5EF4-FFF2-40B4-BE49-F238E27FC236}">
                <a16:creationId xmlns:a16="http://schemas.microsoft.com/office/drawing/2014/main" xmlns="" id="{C7176393-C2DE-A918-4C55-9CE6EE335717}"/>
              </a:ext>
            </a:extLst>
          </p:cNvPr>
          <p:cNvSpPr/>
          <p:nvPr/>
        </p:nvSpPr>
        <p:spPr>
          <a:xfrm rot="10800000">
            <a:off x="8796000" y="0"/>
            <a:ext cx="3396000" cy="17235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90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C2E7E7FE-5DF7-8F30-C743-F1A501C51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15726"/>
          <a:stretch/>
        </p:blipFill>
        <p:spPr>
          <a:xfrm rot="5400000">
            <a:off x="7484613" y="2136238"/>
            <a:ext cx="6858000" cy="25855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80" y="195066"/>
            <a:ext cx="10330120" cy="993875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На что пойдут деньги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ru-RU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Альтернативный процесс 16">
            <a:extLst>
              <a:ext uri="{FF2B5EF4-FFF2-40B4-BE49-F238E27FC236}">
                <a16:creationId xmlns:a16="http://schemas.microsoft.com/office/drawing/2014/main" xmlns="" id="{D5118E0E-7009-47B6-1E9B-336D6EC41E79}"/>
              </a:ext>
            </a:extLst>
          </p:cNvPr>
          <p:cNvSpPr/>
          <p:nvPr/>
        </p:nvSpPr>
        <p:spPr>
          <a:xfrm>
            <a:off x="1033166" y="1327789"/>
            <a:ext cx="6030000" cy="447739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Разработка дизайна приложения </a:t>
            </a:r>
          </a:p>
        </p:txBody>
      </p:sp>
      <p:sp>
        <p:nvSpPr>
          <p:cNvPr id="22" name="Альтернативный процесс 21">
            <a:extLst>
              <a:ext uri="{FF2B5EF4-FFF2-40B4-BE49-F238E27FC236}">
                <a16:creationId xmlns:a16="http://schemas.microsoft.com/office/drawing/2014/main" xmlns="" id="{0F954AF9-E982-5193-5094-30438B106384}"/>
              </a:ext>
            </a:extLst>
          </p:cNvPr>
          <p:cNvSpPr/>
          <p:nvPr/>
        </p:nvSpPr>
        <p:spPr>
          <a:xfrm>
            <a:off x="1030880" y="2743941"/>
            <a:ext cx="6030000" cy="447739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Front </a:t>
            </a:r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 </a:t>
            </a:r>
            <a:r>
              <a:rPr lang="en-US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Back-end </a:t>
            </a:r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разработка  </a:t>
            </a:r>
          </a:p>
        </p:txBody>
      </p:sp>
      <p:sp>
        <p:nvSpPr>
          <p:cNvPr id="24" name="Альтернативный процесс 23">
            <a:extLst>
              <a:ext uri="{FF2B5EF4-FFF2-40B4-BE49-F238E27FC236}">
                <a16:creationId xmlns:a16="http://schemas.microsoft.com/office/drawing/2014/main" xmlns="" id="{11F9FA6F-2548-24E6-2AE5-83431D5AD15D}"/>
              </a:ext>
            </a:extLst>
          </p:cNvPr>
          <p:cNvSpPr/>
          <p:nvPr/>
        </p:nvSpPr>
        <p:spPr>
          <a:xfrm>
            <a:off x="1033166" y="2064761"/>
            <a:ext cx="6030000" cy="447739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Разработка алгоритма работы </a:t>
            </a:r>
          </a:p>
        </p:txBody>
      </p:sp>
      <p:sp>
        <p:nvSpPr>
          <p:cNvPr id="25" name="Альтернативный процесс 24">
            <a:extLst>
              <a:ext uri="{FF2B5EF4-FFF2-40B4-BE49-F238E27FC236}">
                <a16:creationId xmlns:a16="http://schemas.microsoft.com/office/drawing/2014/main" xmlns="" id="{1DAA1430-C77D-A5DB-8E87-C7FB56680CDD}"/>
              </a:ext>
            </a:extLst>
          </p:cNvPr>
          <p:cNvSpPr/>
          <p:nvPr/>
        </p:nvSpPr>
        <p:spPr>
          <a:xfrm>
            <a:off x="1030880" y="3431069"/>
            <a:ext cx="6030000" cy="447739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Разработка стратегии продвижения </a:t>
            </a:r>
          </a:p>
        </p:txBody>
      </p:sp>
      <p:sp>
        <p:nvSpPr>
          <p:cNvPr id="26" name="Альтернативный процесс 25">
            <a:extLst>
              <a:ext uri="{FF2B5EF4-FFF2-40B4-BE49-F238E27FC236}">
                <a16:creationId xmlns:a16="http://schemas.microsoft.com/office/drawing/2014/main" xmlns="" id="{B4C0652A-E306-97F5-C1C1-1D26BDE40684}"/>
              </a:ext>
            </a:extLst>
          </p:cNvPr>
          <p:cNvSpPr/>
          <p:nvPr/>
        </p:nvSpPr>
        <p:spPr>
          <a:xfrm>
            <a:off x="1030880" y="4036759"/>
            <a:ext cx="6030000" cy="580589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Разработка стоимости пакетов подписки </a:t>
            </a:r>
          </a:p>
        </p:txBody>
      </p:sp>
      <p:sp>
        <p:nvSpPr>
          <p:cNvPr id="29" name="Альтернативный процесс 28">
            <a:extLst>
              <a:ext uri="{FF2B5EF4-FFF2-40B4-BE49-F238E27FC236}">
                <a16:creationId xmlns:a16="http://schemas.microsoft.com/office/drawing/2014/main" xmlns="" id="{1A4BD8DF-426C-130E-2264-D2C3F06DE658}"/>
              </a:ext>
            </a:extLst>
          </p:cNvPr>
          <p:cNvSpPr/>
          <p:nvPr/>
        </p:nvSpPr>
        <p:spPr>
          <a:xfrm>
            <a:off x="7242514" y="1287537"/>
            <a:ext cx="2378340" cy="490041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200-500 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тыс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руб.</a:t>
            </a:r>
          </a:p>
        </p:txBody>
      </p:sp>
      <p:sp>
        <p:nvSpPr>
          <p:cNvPr id="33" name="Альтернативный процесс 32">
            <a:extLst>
              <a:ext uri="{FF2B5EF4-FFF2-40B4-BE49-F238E27FC236}">
                <a16:creationId xmlns:a16="http://schemas.microsoft.com/office/drawing/2014/main" xmlns="" id="{F9E2CCFD-2A55-6BC3-0149-CD21AFD69C6A}"/>
              </a:ext>
            </a:extLst>
          </p:cNvPr>
          <p:cNvSpPr/>
          <p:nvPr/>
        </p:nvSpPr>
        <p:spPr>
          <a:xfrm>
            <a:off x="7252564" y="1974666"/>
            <a:ext cx="2378340" cy="515746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2-4 </a:t>
            </a:r>
            <a:r>
              <a:rPr lang="en-US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м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лн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  <a:r>
              <a:rPr lang="en-US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уб</a:t>
            </a:r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34" name="Альтернативный процесс 33">
            <a:extLst>
              <a:ext uri="{FF2B5EF4-FFF2-40B4-BE49-F238E27FC236}">
                <a16:creationId xmlns:a16="http://schemas.microsoft.com/office/drawing/2014/main" xmlns="" id="{156C726D-9B0F-AB12-B825-DBAA3C4806AC}"/>
              </a:ext>
            </a:extLst>
          </p:cNvPr>
          <p:cNvSpPr/>
          <p:nvPr/>
        </p:nvSpPr>
        <p:spPr>
          <a:xfrm>
            <a:off x="7254474" y="2675934"/>
            <a:ext cx="2376430" cy="515746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1-2 </a:t>
            </a:r>
            <a:r>
              <a:rPr lang="en-US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м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лн</a:t>
            </a:r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  <a:r>
              <a:rPr lang="en-US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уб</a:t>
            </a:r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35" name="Альтернативный процесс 34">
            <a:extLst>
              <a:ext uri="{FF2B5EF4-FFF2-40B4-BE49-F238E27FC236}">
                <a16:creationId xmlns:a16="http://schemas.microsoft.com/office/drawing/2014/main" xmlns="" id="{B0E37A0F-DA43-757F-7273-BE0D31D02207}"/>
              </a:ext>
            </a:extLst>
          </p:cNvPr>
          <p:cNvSpPr/>
          <p:nvPr/>
        </p:nvSpPr>
        <p:spPr>
          <a:xfrm>
            <a:off x="7247374" y="4064332"/>
            <a:ext cx="2383530" cy="553016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500 </a:t>
            </a:r>
            <a:r>
              <a:rPr lang="en-US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т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ыс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. </a:t>
            </a:r>
            <a:r>
              <a:rPr lang="en-US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уб</a:t>
            </a:r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36" name="Альтернативный процесс 35">
            <a:extLst>
              <a:ext uri="{FF2B5EF4-FFF2-40B4-BE49-F238E27FC236}">
                <a16:creationId xmlns:a16="http://schemas.microsoft.com/office/drawing/2014/main" xmlns="" id="{8B85DBFA-4AF7-8972-0B40-563D5E3C4114}"/>
              </a:ext>
            </a:extLst>
          </p:cNvPr>
          <p:cNvSpPr/>
          <p:nvPr/>
        </p:nvSpPr>
        <p:spPr>
          <a:xfrm>
            <a:off x="7244411" y="3363063"/>
            <a:ext cx="2386493" cy="515745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До 5 млн.</a:t>
            </a:r>
            <a:r>
              <a:rPr lang="en-US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lang="ru-RU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уб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  <a:endParaRPr lang="ru-RU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5EBCADF6-7C1F-2BFB-A3C8-8B4C4411B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629"/>
            <a:ext cx="2475000" cy="2429167"/>
          </a:xfrm>
          <a:prstGeom prst="rect">
            <a:avLst/>
          </a:prstGeom>
        </p:spPr>
      </p:pic>
      <p:sp>
        <p:nvSpPr>
          <p:cNvPr id="43" name="Овальная выноска 42">
            <a:extLst>
              <a:ext uri="{FF2B5EF4-FFF2-40B4-BE49-F238E27FC236}">
                <a16:creationId xmlns:a16="http://schemas.microsoft.com/office/drawing/2014/main" xmlns="" id="{22946D4A-D895-8CB5-2988-AFBED9997A88}"/>
              </a:ext>
            </a:extLst>
          </p:cNvPr>
          <p:cNvSpPr/>
          <p:nvPr/>
        </p:nvSpPr>
        <p:spPr>
          <a:xfrm rot="10800000" flipH="1">
            <a:off x="7252564" y="4921694"/>
            <a:ext cx="3555000" cy="1629343"/>
          </a:xfrm>
          <a:prstGeom prst="wedgeEllipseCallout">
            <a:avLst>
              <a:gd name="adj1" fmla="val -55135"/>
              <a:gd name="adj2" fmla="val 69563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9E59081-DBB2-A8AC-3CBA-22577EDFDED3}"/>
              </a:ext>
            </a:extLst>
          </p:cNvPr>
          <p:cNvSpPr txBox="1"/>
          <p:nvPr/>
        </p:nvSpPr>
        <p:spPr>
          <a:xfrm>
            <a:off x="7806000" y="5474756"/>
            <a:ext cx="2655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 </a:t>
            </a:r>
            <a:r>
              <a:rPr lang="ru-RU" sz="28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млн.</a:t>
            </a:r>
            <a:r>
              <a:rPr lang="en-US" sz="2800" b="1" dirty="0" err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lang="ru-RU" sz="2800" b="1" dirty="0" err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уб</a:t>
            </a:r>
            <a:r>
              <a:rPr lang="ru-RU" sz="28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2442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8695A2-7D23-1565-1D07-30A98C74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0" y="234000"/>
            <a:ext cx="6570000" cy="993875"/>
          </a:xfrm>
        </p:spPr>
        <p:txBody>
          <a:bodyPr/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Наша команда:</a:t>
            </a:r>
          </a:p>
        </p:txBody>
      </p:sp>
      <p:sp>
        <p:nvSpPr>
          <p:cNvPr id="8" name="Полилиния: фигура 3">
            <a:extLst>
              <a:ext uri="{FF2B5EF4-FFF2-40B4-BE49-F238E27FC236}">
                <a16:creationId xmlns:a16="http://schemas.microsoft.com/office/drawing/2014/main" xmlns="" id="{F08732BC-474C-25D5-2942-C387BD003653}"/>
              </a:ext>
            </a:extLst>
          </p:cNvPr>
          <p:cNvSpPr/>
          <p:nvPr/>
        </p:nvSpPr>
        <p:spPr>
          <a:xfrm rot="10800000">
            <a:off x="8796000" y="0"/>
            <a:ext cx="3396000" cy="17235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9" name="Полилиния: фигура 3">
            <a:extLst>
              <a:ext uri="{FF2B5EF4-FFF2-40B4-BE49-F238E27FC236}">
                <a16:creationId xmlns:a16="http://schemas.microsoft.com/office/drawing/2014/main" xmlns="" id="{EE02CCB4-A0DB-3F7C-C9C9-F78C38590A38}"/>
              </a:ext>
            </a:extLst>
          </p:cNvPr>
          <p:cNvSpPr/>
          <p:nvPr/>
        </p:nvSpPr>
        <p:spPr>
          <a:xfrm>
            <a:off x="-7711" y="6698899"/>
            <a:ext cx="3396000" cy="17235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A608689-0846-6118-E4D8-FEED8C340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r="2937" b="18155"/>
          <a:stretch/>
        </p:blipFill>
        <p:spPr>
          <a:xfrm>
            <a:off x="857169" y="1595144"/>
            <a:ext cx="2406510" cy="3302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D9E68C-07E8-E72D-99FA-33CEF90D95CE}"/>
              </a:ext>
            </a:extLst>
          </p:cNvPr>
          <p:cNvSpPr txBox="1"/>
          <p:nvPr/>
        </p:nvSpPr>
        <p:spPr>
          <a:xfrm>
            <a:off x="678748" y="5004000"/>
            <a:ext cx="270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Копирайтер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Гиноян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Милана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ginoyan04@bk.ru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B679D9-7813-7C0D-8819-46C0A3671B84}"/>
              </a:ext>
            </a:extLst>
          </p:cNvPr>
          <p:cNvSpPr txBox="1"/>
          <p:nvPr/>
        </p:nvSpPr>
        <p:spPr>
          <a:xfrm>
            <a:off x="4431000" y="5042953"/>
            <a:ext cx="3041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Лидер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Бухарева Татьяна</a:t>
            </a:r>
          </a:p>
          <a:p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t01.04.13.18.tt@gmail.com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CA639D-45A8-5DFC-BCE8-48897180589D}"/>
              </a:ext>
            </a:extLst>
          </p:cNvPr>
          <p:cNvSpPr txBox="1"/>
          <p:nvPr/>
        </p:nvSpPr>
        <p:spPr>
          <a:xfrm>
            <a:off x="8208855" y="5042953"/>
            <a:ext cx="3827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Аналитик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Журавлёва Алеся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Alesiazhuravleva4438@gmail.com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00" y="1595144"/>
            <a:ext cx="2475000" cy="33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239" y="1595145"/>
            <a:ext cx="2861961" cy="339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7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6AB5120-84DA-9AAF-B1D4-8024D010B40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24" y="2163946"/>
            <a:ext cx="3416300" cy="2895600"/>
          </a:xfrm>
          <a:prstGeom prst="roundRect">
            <a:avLst>
              <a:gd name="adj" fmla="val 16667"/>
            </a:avLst>
          </a:prstGeom>
          <a:ln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CBA2B7-0F9F-D750-6B55-38E7B8FFA204}"/>
              </a:ext>
            </a:extLst>
          </p:cNvPr>
          <p:cNvSpPr txBox="1"/>
          <p:nvPr/>
        </p:nvSpPr>
        <p:spPr>
          <a:xfrm>
            <a:off x="8256000" y="5274000"/>
            <a:ext cx="341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t01.04.13.18.tt@gmail.com</a:t>
            </a:r>
            <a:endParaRPr lang="ru-RU" sz="2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2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+7 962 869 98 36</a:t>
            </a: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xmlns="" id="{BE25EB55-D837-13C6-1A41-B119C2B76DF8}"/>
              </a:ext>
            </a:extLst>
          </p:cNvPr>
          <p:cNvSpPr/>
          <p:nvPr/>
        </p:nvSpPr>
        <p:spPr>
          <a:xfrm>
            <a:off x="-56755" y="-5578"/>
            <a:ext cx="8992316" cy="6869155"/>
          </a:xfrm>
          <a:custGeom>
            <a:avLst/>
            <a:gdLst>
              <a:gd name="connsiteX0" fmla="*/ 0 w 4050000"/>
              <a:gd name="connsiteY0" fmla="*/ 0 h 6984000"/>
              <a:gd name="connsiteX1" fmla="*/ 4050000 w 4050000"/>
              <a:gd name="connsiteY1" fmla="*/ 0 h 6984000"/>
              <a:gd name="connsiteX2" fmla="*/ 4050000 w 4050000"/>
              <a:gd name="connsiteY2" fmla="*/ 6984000 h 6984000"/>
              <a:gd name="connsiteX3" fmla="*/ 0 w 4050000"/>
              <a:gd name="connsiteY3" fmla="*/ 6984000 h 6984000"/>
              <a:gd name="connsiteX4" fmla="*/ 0 w 4050000"/>
              <a:gd name="connsiteY4" fmla="*/ 0 h 698400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05000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59864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509480"/>
              <a:gd name="connsiteY0" fmla="*/ 38100 h 7022100"/>
              <a:gd name="connsiteX1" fmla="*/ 7509480 w 7509480"/>
              <a:gd name="connsiteY1" fmla="*/ 0 h 7022100"/>
              <a:gd name="connsiteX2" fmla="*/ 4598640 w 7509480"/>
              <a:gd name="connsiteY2" fmla="*/ 7022100 h 7022100"/>
              <a:gd name="connsiteX3" fmla="*/ 0 w 7509480"/>
              <a:gd name="connsiteY3" fmla="*/ 7022100 h 7022100"/>
              <a:gd name="connsiteX4" fmla="*/ 0 w 7509480"/>
              <a:gd name="connsiteY4" fmla="*/ 38100 h 7022100"/>
              <a:gd name="connsiteX0" fmla="*/ 0 w 7532340"/>
              <a:gd name="connsiteY0" fmla="*/ 0 h 6984000"/>
              <a:gd name="connsiteX1" fmla="*/ 7532340 w 7532340"/>
              <a:gd name="connsiteY1" fmla="*/ 762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  <a:gd name="connsiteX0" fmla="*/ 0 w 7532340"/>
              <a:gd name="connsiteY0" fmla="*/ 0 h 6984000"/>
              <a:gd name="connsiteX1" fmla="*/ 7532340 w 7532340"/>
              <a:gd name="connsiteY1" fmla="*/ 277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2340" h="698400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E71D6E95-F4DC-AEE2-1108-DC87AFB4CC13}"/>
              </a:ext>
            </a:extLst>
          </p:cNvPr>
          <p:cNvGrpSpPr/>
          <p:nvPr/>
        </p:nvGrpSpPr>
        <p:grpSpPr>
          <a:xfrm>
            <a:off x="11758" y="-31386"/>
            <a:ext cx="2093764" cy="769624"/>
            <a:chOff x="296145" y="242048"/>
            <a:chExt cx="2093764" cy="76962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3C2202DA-6F9A-5D94-5F5F-81FB71480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8C2DC41F-BC44-E7AE-54BA-CDD0F1BD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96B6518D-DC06-8DAB-5344-04E2F354F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7468" r="7271"/>
          <a:stretch/>
        </p:blipFill>
        <p:spPr>
          <a:xfrm>
            <a:off x="2142571" y="161694"/>
            <a:ext cx="1308320" cy="4686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0FEC4B9-35DD-2CDA-61F6-F29B040D8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516058" y="23831"/>
            <a:ext cx="923345" cy="70127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3F032A1E-4AEB-BD18-F0AD-4291768A1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434" r="2147"/>
          <a:stretch/>
        </p:blipFill>
        <p:spPr>
          <a:xfrm>
            <a:off x="4491989" y="89541"/>
            <a:ext cx="1435946" cy="53547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F492A08-5DE9-BF7D-F8A9-C31076F7B6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8615" y="152037"/>
            <a:ext cx="1489278" cy="40277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FDC2E6CA-1652-98D1-A68E-5A80FB34E1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0653" y="77875"/>
            <a:ext cx="1370190" cy="4532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DD073E9-B248-AB71-FD28-83B3FA0F6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4576" y="23831"/>
            <a:ext cx="1857970" cy="5796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9ACDDBB-1D91-6C6E-92E3-AFEFE3F6A9EF}"/>
              </a:ext>
            </a:extLst>
          </p:cNvPr>
          <p:cNvSpPr txBox="1"/>
          <p:nvPr/>
        </p:nvSpPr>
        <p:spPr>
          <a:xfrm>
            <a:off x="148109" y="2583806"/>
            <a:ext cx="7659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Забудем о сложностях –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599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264003" y="-420"/>
            <a:ext cx="8910002" cy="68584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31540" y="267883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 тебя есть 24 часа…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 flipV="1">
            <a:off x="-1059000" y="4197335"/>
            <a:ext cx="10965600" cy="10689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вальная выноска 10">
            <a:extLst>
              <a:ext uri="{FF2B5EF4-FFF2-40B4-BE49-F238E27FC236}">
                <a16:creationId xmlns:a16="http://schemas.microsoft.com/office/drawing/2014/main" xmlns="" id="{E555006A-AFC1-8F80-4431-03069D619F27}"/>
              </a:ext>
            </a:extLst>
          </p:cNvPr>
          <p:cNvSpPr/>
          <p:nvPr/>
        </p:nvSpPr>
        <p:spPr>
          <a:xfrm>
            <a:off x="9350246" y="1854000"/>
            <a:ext cx="2593787" cy="1017772"/>
          </a:xfrm>
          <a:prstGeom prst="wedgeEllipseCallout">
            <a:avLst>
              <a:gd name="adj1" fmla="val -11040"/>
              <a:gd name="adj2" fmla="val 696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rebuchet MS" panose="020B0703020202090204" pitchFamily="34" charset="0"/>
              </a:rPr>
              <a:t>Здравствуйте,</a:t>
            </a:r>
          </a:p>
          <a:p>
            <a:pPr algn="ctr"/>
            <a:r>
              <a:rPr lang="en-US" b="1" dirty="0" err="1">
                <a:latin typeface="Trebuchet MS" panose="020B0703020202090204" pitchFamily="34" charset="0"/>
              </a:rPr>
              <a:t>м</a:t>
            </a:r>
            <a:r>
              <a:rPr lang="ru-RU" b="1" dirty="0">
                <a:latin typeface="Trebuchet MS" panose="020B0703020202090204" pitchFamily="34" charset="0"/>
              </a:rPr>
              <a:t>не нужно время. 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xmlns="" id="{A14C0105-BFFA-B2CF-36E0-BAA768B2F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543999"/>
            <a:ext cx="5181600" cy="632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Овальная выноска 17">
            <a:extLst>
              <a:ext uri="{FF2B5EF4-FFF2-40B4-BE49-F238E27FC236}">
                <a16:creationId xmlns:a16="http://schemas.microsoft.com/office/drawing/2014/main" xmlns="" id="{E41F3E41-E7AC-DC77-1C12-115C4A484D30}"/>
              </a:ext>
            </a:extLst>
          </p:cNvPr>
          <p:cNvSpPr/>
          <p:nvPr/>
        </p:nvSpPr>
        <p:spPr>
          <a:xfrm>
            <a:off x="5466000" y="983169"/>
            <a:ext cx="3881814" cy="1569660"/>
          </a:xfrm>
          <a:prstGeom prst="wedgeEllipseCallout">
            <a:avLst>
              <a:gd name="adj1" fmla="val -23857"/>
              <a:gd name="adj2" fmla="val 708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rebuchet MS" panose="020B0703020202090204" pitchFamily="34" charset="0"/>
                <a:cs typeface="AkayaKanadaka" panose="02010502080401010103" pitchFamily="2" charset="0"/>
              </a:rPr>
              <a:t>Здравствуйте,</a:t>
            </a:r>
            <a:r>
              <a:rPr lang="en-US" b="1" dirty="0">
                <a:latin typeface="Trebuchet MS" panose="020B0703020202090204" pitchFamily="34" charset="0"/>
                <a:cs typeface="AkayaKanadaka" panose="02010502080401010103" pitchFamily="2" charset="0"/>
              </a:rPr>
              <a:t> </a:t>
            </a:r>
            <a:r>
              <a:rPr lang="ru-RU" b="1" dirty="0">
                <a:latin typeface="Trebuchet MS" panose="020B0703020202090204" pitchFamily="34" charset="0"/>
                <a:cs typeface="AkayaKanadaka" panose="02010502080401010103" pitchFamily="2" charset="0"/>
              </a:rPr>
              <a:t>Александр!</a:t>
            </a:r>
          </a:p>
          <a:p>
            <a:pPr algn="ctr"/>
            <a:r>
              <a:rPr lang="ru-RU" b="1" dirty="0">
                <a:latin typeface="Trebuchet MS" panose="020B0703020202090204" pitchFamily="34" charset="0"/>
                <a:cs typeface="AkayaKanadaka" panose="02010502080401010103" pitchFamily="2" charset="0"/>
              </a:rPr>
              <a:t>У меня есть хорошее помещение,</a:t>
            </a:r>
            <a:r>
              <a:rPr lang="en-US" b="1" dirty="0">
                <a:latin typeface="Trebuchet MS" panose="020B0703020202090204" pitchFamily="34" charset="0"/>
                <a:cs typeface="AkayaKanadaka" panose="02010502080401010103" pitchFamily="2" charset="0"/>
              </a:rPr>
              <a:t> </a:t>
            </a:r>
            <a:r>
              <a:rPr lang="ru-RU" b="1" dirty="0">
                <a:latin typeface="Trebuchet MS" panose="020B0703020202090204" pitchFamily="34" charset="0"/>
                <a:cs typeface="AkayaKanadaka" panose="02010502080401010103" pitchFamily="2" charset="0"/>
              </a:rPr>
              <a:t>берёте</a:t>
            </a:r>
            <a:r>
              <a:rPr lang="en-US" b="1" dirty="0">
                <a:latin typeface="Trebuchet MS" panose="020B0703020202090204" pitchFamily="34" charset="0"/>
                <a:cs typeface="AkayaKanadaka" panose="02010502080401010103" pitchFamily="2" charset="0"/>
              </a:rPr>
              <a:t>?!</a:t>
            </a:r>
            <a:endParaRPr lang="ru-RU" b="1" dirty="0">
              <a:latin typeface="Trebuchet MS" panose="020B0703020202090204" pitchFamily="34" charset="0"/>
              <a:cs typeface="AkayaKanadaka" panose="02010502080401010103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195058E-2EE0-D454-D34C-0B36E7E604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06" y="2802033"/>
            <a:ext cx="7018347" cy="4055967"/>
          </a:xfrm>
        </p:spPr>
      </p:pic>
    </p:spTree>
    <p:extLst>
      <p:ext uri="{BB962C8B-B14F-4D97-AF65-F5344CB8AC3E}">
        <p14:creationId xmlns:p14="http://schemas.microsoft.com/office/powerpoint/2010/main" val="336368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4000" y="9000"/>
            <a:ext cx="13412624" cy="7075159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509249" y="-173494"/>
            <a:ext cx="8910687" cy="7482583"/>
          </a:xfrm>
          <a:custGeom>
            <a:avLst/>
            <a:gdLst>
              <a:gd name="connsiteX0" fmla="*/ 3343352 w 7994997"/>
              <a:gd name="connsiteY0" fmla="*/ 238539 h 7225748"/>
              <a:gd name="connsiteX1" fmla="*/ 3343352 w 7994997"/>
              <a:gd name="connsiteY1" fmla="*/ 238539 h 7225748"/>
              <a:gd name="connsiteX2" fmla="*/ 3293657 w 7994997"/>
              <a:gd name="connsiteY2" fmla="*/ 367748 h 7225748"/>
              <a:gd name="connsiteX3" fmla="*/ 3273778 w 7994997"/>
              <a:gd name="connsiteY3" fmla="*/ 407505 h 7225748"/>
              <a:gd name="connsiteX4" fmla="*/ 3263839 w 7994997"/>
              <a:gd name="connsiteY4" fmla="*/ 447261 h 7225748"/>
              <a:gd name="connsiteX5" fmla="*/ 3224083 w 7994997"/>
              <a:gd name="connsiteY5" fmla="*/ 556592 h 7225748"/>
              <a:gd name="connsiteX6" fmla="*/ 3184326 w 7994997"/>
              <a:gd name="connsiteY6" fmla="*/ 616226 h 7225748"/>
              <a:gd name="connsiteX7" fmla="*/ 3144570 w 7994997"/>
              <a:gd name="connsiteY7" fmla="*/ 715618 h 7225748"/>
              <a:gd name="connsiteX8" fmla="*/ 3134631 w 7994997"/>
              <a:gd name="connsiteY8" fmla="*/ 755374 h 7225748"/>
              <a:gd name="connsiteX9" fmla="*/ 3114752 w 7994997"/>
              <a:gd name="connsiteY9" fmla="*/ 795131 h 7225748"/>
              <a:gd name="connsiteX10" fmla="*/ 3065057 w 7994997"/>
              <a:gd name="connsiteY10" fmla="*/ 864705 h 7225748"/>
              <a:gd name="connsiteX11" fmla="*/ 3045178 w 7994997"/>
              <a:gd name="connsiteY11" fmla="*/ 904461 h 7225748"/>
              <a:gd name="connsiteX12" fmla="*/ 3035239 w 7994997"/>
              <a:gd name="connsiteY12" fmla="*/ 944218 h 7225748"/>
              <a:gd name="connsiteX13" fmla="*/ 2985544 w 7994997"/>
              <a:gd name="connsiteY13" fmla="*/ 1003852 h 7225748"/>
              <a:gd name="connsiteX14" fmla="*/ 2955726 w 7994997"/>
              <a:gd name="connsiteY14" fmla="*/ 1063487 h 7225748"/>
              <a:gd name="connsiteX15" fmla="*/ 2915970 w 7994997"/>
              <a:gd name="connsiteY15" fmla="*/ 1133061 h 7225748"/>
              <a:gd name="connsiteX16" fmla="*/ 2876213 w 7994997"/>
              <a:gd name="connsiteY16" fmla="*/ 1202635 h 7225748"/>
              <a:gd name="connsiteX17" fmla="*/ 2866274 w 7994997"/>
              <a:gd name="connsiteY17" fmla="*/ 1232452 h 7225748"/>
              <a:gd name="connsiteX18" fmla="*/ 2846396 w 7994997"/>
              <a:gd name="connsiteY18" fmla="*/ 1262270 h 7225748"/>
              <a:gd name="connsiteX19" fmla="*/ 2826518 w 7994997"/>
              <a:gd name="connsiteY19" fmla="*/ 1302026 h 7225748"/>
              <a:gd name="connsiteX20" fmla="*/ 2786761 w 7994997"/>
              <a:gd name="connsiteY20" fmla="*/ 1361661 h 7225748"/>
              <a:gd name="connsiteX21" fmla="*/ 2737065 w 7994997"/>
              <a:gd name="connsiteY21" fmla="*/ 1431235 h 7225748"/>
              <a:gd name="connsiteX22" fmla="*/ 2727126 w 7994997"/>
              <a:gd name="connsiteY22" fmla="*/ 1470992 h 7225748"/>
              <a:gd name="connsiteX23" fmla="*/ 2707248 w 7994997"/>
              <a:gd name="connsiteY23" fmla="*/ 1500809 h 7225748"/>
              <a:gd name="connsiteX24" fmla="*/ 2667491 w 7994997"/>
              <a:gd name="connsiteY24" fmla="*/ 1580322 h 7225748"/>
              <a:gd name="connsiteX25" fmla="*/ 2647613 w 7994997"/>
              <a:gd name="connsiteY25" fmla="*/ 1649896 h 7225748"/>
              <a:gd name="connsiteX26" fmla="*/ 2627735 w 7994997"/>
              <a:gd name="connsiteY26" fmla="*/ 1719470 h 7225748"/>
              <a:gd name="connsiteX27" fmla="*/ 2597918 w 7994997"/>
              <a:gd name="connsiteY27" fmla="*/ 1779105 h 7225748"/>
              <a:gd name="connsiteX28" fmla="*/ 2587978 w 7994997"/>
              <a:gd name="connsiteY28" fmla="*/ 1838739 h 7225748"/>
              <a:gd name="connsiteX29" fmla="*/ 2568100 w 7994997"/>
              <a:gd name="connsiteY29" fmla="*/ 1878496 h 7225748"/>
              <a:gd name="connsiteX30" fmla="*/ 2538283 w 7994997"/>
              <a:gd name="connsiteY30" fmla="*/ 1967948 h 7225748"/>
              <a:gd name="connsiteX31" fmla="*/ 2488587 w 7994997"/>
              <a:gd name="connsiteY31" fmla="*/ 2136913 h 7225748"/>
              <a:gd name="connsiteX32" fmla="*/ 2468709 w 7994997"/>
              <a:gd name="connsiteY32" fmla="*/ 2246244 h 7225748"/>
              <a:gd name="connsiteX33" fmla="*/ 2438891 w 7994997"/>
              <a:gd name="connsiteY33" fmla="*/ 2315818 h 7225748"/>
              <a:gd name="connsiteX34" fmla="*/ 2409074 w 7994997"/>
              <a:gd name="connsiteY34" fmla="*/ 2464905 h 7225748"/>
              <a:gd name="connsiteX35" fmla="*/ 2369318 w 7994997"/>
              <a:gd name="connsiteY35" fmla="*/ 2544418 h 7225748"/>
              <a:gd name="connsiteX36" fmla="*/ 2339500 w 7994997"/>
              <a:gd name="connsiteY36" fmla="*/ 2623931 h 7225748"/>
              <a:gd name="connsiteX37" fmla="*/ 2329561 w 7994997"/>
              <a:gd name="connsiteY37" fmla="*/ 2673626 h 7225748"/>
              <a:gd name="connsiteX38" fmla="*/ 2319622 w 7994997"/>
              <a:gd name="connsiteY38" fmla="*/ 2703444 h 7225748"/>
              <a:gd name="connsiteX39" fmla="*/ 2299744 w 7994997"/>
              <a:gd name="connsiteY39" fmla="*/ 2782957 h 7225748"/>
              <a:gd name="connsiteX40" fmla="*/ 2259987 w 7994997"/>
              <a:gd name="connsiteY40" fmla="*/ 2882348 h 7225748"/>
              <a:gd name="connsiteX41" fmla="*/ 2250048 w 7994997"/>
              <a:gd name="connsiteY41" fmla="*/ 2922105 h 7225748"/>
              <a:gd name="connsiteX42" fmla="*/ 2220231 w 7994997"/>
              <a:gd name="connsiteY42" fmla="*/ 2991679 h 7225748"/>
              <a:gd name="connsiteX43" fmla="*/ 2190413 w 7994997"/>
              <a:gd name="connsiteY43" fmla="*/ 3031435 h 7225748"/>
              <a:gd name="connsiteX44" fmla="*/ 2150657 w 7994997"/>
              <a:gd name="connsiteY44" fmla="*/ 3140765 h 7225748"/>
              <a:gd name="connsiteX45" fmla="*/ 2140718 w 7994997"/>
              <a:gd name="connsiteY45" fmla="*/ 3170583 h 7225748"/>
              <a:gd name="connsiteX46" fmla="*/ 2120839 w 7994997"/>
              <a:gd name="connsiteY46" fmla="*/ 3210339 h 7225748"/>
              <a:gd name="connsiteX47" fmla="*/ 2110900 w 7994997"/>
              <a:gd name="connsiteY47" fmla="*/ 3240157 h 7225748"/>
              <a:gd name="connsiteX48" fmla="*/ 2100961 w 7994997"/>
              <a:gd name="connsiteY48" fmla="*/ 3279913 h 7225748"/>
              <a:gd name="connsiteX49" fmla="*/ 2081083 w 7994997"/>
              <a:gd name="connsiteY49" fmla="*/ 3309731 h 7225748"/>
              <a:gd name="connsiteX50" fmla="*/ 2071144 w 7994997"/>
              <a:gd name="connsiteY50" fmla="*/ 3339548 h 7225748"/>
              <a:gd name="connsiteX51" fmla="*/ 2051265 w 7994997"/>
              <a:gd name="connsiteY51" fmla="*/ 3379305 h 7225748"/>
              <a:gd name="connsiteX52" fmla="*/ 2031387 w 7994997"/>
              <a:gd name="connsiteY52" fmla="*/ 3458818 h 7225748"/>
              <a:gd name="connsiteX53" fmla="*/ 2001570 w 7994997"/>
              <a:gd name="connsiteY53" fmla="*/ 3498574 h 7225748"/>
              <a:gd name="connsiteX54" fmla="*/ 1971752 w 7994997"/>
              <a:gd name="connsiteY54" fmla="*/ 3548270 h 7225748"/>
              <a:gd name="connsiteX55" fmla="*/ 1931996 w 7994997"/>
              <a:gd name="connsiteY55" fmla="*/ 3607905 h 7225748"/>
              <a:gd name="connsiteX56" fmla="*/ 1912118 w 7994997"/>
              <a:gd name="connsiteY56" fmla="*/ 3637722 h 7225748"/>
              <a:gd name="connsiteX57" fmla="*/ 1872361 w 7994997"/>
              <a:gd name="connsiteY57" fmla="*/ 3697357 h 7225748"/>
              <a:gd name="connsiteX58" fmla="*/ 1832605 w 7994997"/>
              <a:gd name="connsiteY58" fmla="*/ 3786809 h 7225748"/>
              <a:gd name="connsiteX59" fmla="*/ 1822665 w 7994997"/>
              <a:gd name="connsiteY59" fmla="*/ 3816626 h 7225748"/>
              <a:gd name="connsiteX60" fmla="*/ 1802787 w 7994997"/>
              <a:gd name="connsiteY60" fmla="*/ 3856383 h 7225748"/>
              <a:gd name="connsiteX61" fmla="*/ 1792848 w 7994997"/>
              <a:gd name="connsiteY61" fmla="*/ 3886200 h 7225748"/>
              <a:gd name="connsiteX62" fmla="*/ 1772970 w 7994997"/>
              <a:gd name="connsiteY62" fmla="*/ 3916018 h 7225748"/>
              <a:gd name="connsiteX63" fmla="*/ 1763031 w 7994997"/>
              <a:gd name="connsiteY63" fmla="*/ 3945835 h 7225748"/>
              <a:gd name="connsiteX64" fmla="*/ 1723274 w 7994997"/>
              <a:gd name="connsiteY64" fmla="*/ 4015409 h 7225748"/>
              <a:gd name="connsiteX65" fmla="*/ 1713335 w 7994997"/>
              <a:gd name="connsiteY65" fmla="*/ 4045226 h 7225748"/>
              <a:gd name="connsiteX66" fmla="*/ 1693457 w 7994997"/>
              <a:gd name="connsiteY66" fmla="*/ 4075044 h 7225748"/>
              <a:gd name="connsiteX67" fmla="*/ 1683518 w 7994997"/>
              <a:gd name="connsiteY67" fmla="*/ 4104861 h 7225748"/>
              <a:gd name="connsiteX68" fmla="*/ 1663639 w 7994997"/>
              <a:gd name="connsiteY68" fmla="*/ 4144618 h 7225748"/>
              <a:gd name="connsiteX69" fmla="*/ 1643761 w 7994997"/>
              <a:gd name="connsiteY69" fmla="*/ 4204252 h 7225748"/>
              <a:gd name="connsiteX70" fmla="*/ 1623883 w 7994997"/>
              <a:gd name="connsiteY70" fmla="*/ 4234070 h 7225748"/>
              <a:gd name="connsiteX71" fmla="*/ 1604005 w 7994997"/>
              <a:gd name="connsiteY71" fmla="*/ 4293705 h 7225748"/>
              <a:gd name="connsiteX72" fmla="*/ 1594065 w 7994997"/>
              <a:gd name="connsiteY72" fmla="*/ 4323522 h 7225748"/>
              <a:gd name="connsiteX73" fmla="*/ 1554309 w 7994997"/>
              <a:gd name="connsiteY73" fmla="*/ 4373218 h 7225748"/>
              <a:gd name="connsiteX74" fmla="*/ 1514552 w 7994997"/>
              <a:gd name="connsiteY74" fmla="*/ 4452731 h 7225748"/>
              <a:gd name="connsiteX75" fmla="*/ 1484735 w 7994997"/>
              <a:gd name="connsiteY75" fmla="*/ 4462670 h 7225748"/>
              <a:gd name="connsiteX76" fmla="*/ 1425100 w 7994997"/>
              <a:gd name="connsiteY76" fmla="*/ 4472609 h 7225748"/>
              <a:gd name="connsiteX77" fmla="*/ 1136865 w 7994997"/>
              <a:gd name="connsiteY77" fmla="*/ 4502426 h 7225748"/>
              <a:gd name="connsiteX78" fmla="*/ 1107048 w 7994997"/>
              <a:gd name="connsiteY78" fmla="*/ 4512365 h 7225748"/>
              <a:gd name="connsiteX79" fmla="*/ 1047413 w 7994997"/>
              <a:gd name="connsiteY79" fmla="*/ 4522305 h 7225748"/>
              <a:gd name="connsiteX80" fmla="*/ 1017596 w 7994997"/>
              <a:gd name="connsiteY80" fmla="*/ 4542183 h 7225748"/>
              <a:gd name="connsiteX81" fmla="*/ 977839 w 7994997"/>
              <a:gd name="connsiteY81" fmla="*/ 4562061 h 7225748"/>
              <a:gd name="connsiteX82" fmla="*/ 957961 w 7994997"/>
              <a:gd name="connsiteY82" fmla="*/ 4591879 h 7225748"/>
              <a:gd name="connsiteX83" fmla="*/ 928144 w 7994997"/>
              <a:gd name="connsiteY83" fmla="*/ 4611757 h 7225748"/>
              <a:gd name="connsiteX84" fmla="*/ 878448 w 7994997"/>
              <a:gd name="connsiteY84" fmla="*/ 4671392 h 7225748"/>
              <a:gd name="connsiteX85" fmla="*/ 858570 w 7994997"/>
              <a:gd name="connsiteY85" fmla="*/ 4701209 h 7225748"/>
              <a:gd name="connsiteX86" fmla="*/ 848631 w 7994997"/>
              <a:gd name="connsiteY86" fmla="*/ 4770783 h 7225748"/>
              <a:gd name="connsiteX87" fmla="*/ 828752 w 7994997"/>
              <a:gd name="connsiteY87" fmla="*/ 4790661 h 7225748"/>
              <a:gd name="connsiteX88" fmla="*/ 818813 w 7994997"/>
              <a:gd name="connsiteY88" fmla="*/ 4909931 h 7225748"/>
              <a:gd name="connsiteX89" fmla="*/ 798935 w 7994997"/>
              <a:gd name="connsiteY89" fmla="*/ 5029200 h 7225748"/>
              <a:gd name="connsiteX90" fmla="*/ 788996 w 7994997"/>
              <a:gd name="connsiteY90" fmla="*/ 5068957 h 7225748"/>
              <a:gd name="connsiteX91" fmla="*/ 769118 w 7994997"/>
              <a:gd name="connsiteY91" fmla="*/ 5138531 h 7225748"/>
              <a:gd name="connsiteX92" fmla="*/ 759178 w 7994997"/>
              <a:gd name="connsiteY92" fmla="*/ 5188226 h 7225748"/>
              <a:gd name="connsiteX93" fmla="*/ 729361 w 7994997"/>
              <a:gd name="connsiteY93" fmla="*/ 5267739 h 7225748"/>
              <a:gd name="connsiteX94" fmla="*/ 709483 w 7994997"/>
              <a:gd name="connsiteY94" fmla="*/ 5287618 h 7225748"/>
              <a:gd name="connsiteX95" fmla="*/ 699544 w 7994997"/>
              <a:gd name="connsiteY95" fmla="*/ 5337313 h 7225748"/>
              <a:gd name="connsiteX96" fmla="*/ 679665 w 7994997"/>
              <a:gd name="connsiteY96" fmla="*/ 5357192 h 7225748"/>
              <a:gd name="connsiteX97" fmla="*/ 669726 w 7994997"/>
              <a:gd name="connsiteY97" fmla="*/ 5396948 h 7225748"/>
              <a:gd name="connsiteX98" fmla="*/ 629970 w 7994997"/>
              <a:gd name="connsiteY98" fmla="*/ 5466522 h 7225748"/>
              <a:gd name="connsiteX99" fmla="*/ 620031 w 7994997"/>
              <a:gd name="connsiteY99" fmla="*/ 5496339 h 7225748"/>
              <a:gd name="connsiteX100" fmla="*/ 600152 w 7994997"/>
              <a:gd name="connsiteY100" fmla="*/ 5536096 h 7225748"/>
              <a:gd name="connsiteX101" fmla="*/ 580274 w 7994997"/>
              <a:gd name="connsiteY101" fmla="*/ 5595731 h 7225748"/>
              <a:gd name="connsiteX102" fmla="*/ 550457 w 7994997"/>
              <a:gd name="connsiteY102" fmla="*/ 5635487 h 7225748"/>
              <a:gd name="connsiteX103" fmla="*/ 530578 w 7994997"/>
              <a:gd name="connsiteY103" fmla="*/ 5705061 h 7225748"/>
              <a:gd name="connsiteX104" fmla="*/ 510700 w 7994997"/>
              <a:gd name="connsiteY104" fmla="*/ 5764696 h 7225748"/>
              <a:gd name="connsiteX105" fmla="*/ 490822 w 7994997"/>
              <a:gd name="connsiteY105" fmla="*/ 5794513 h 7225748"/>
              <a:gd name="connsiteX106" fmla="*/ 461005 w 7994997"/>
              <a:gd name="connsiteY106" fmla="*/ 5883965 h 7225748"/>
              <a:gd name="connsiteX107" fmla="*/ 451065 w 7994997"/>
              <a:gd name="connsiteY107" fmla="*/ 5913783 h 7225748"/>
              <a:gd name="connsiteX108" fmla="*/ 431187 w 7994997"/>
              <a:gd name="connsiteY108" fmla="*/ 5993296 h 7225748"/>
              <a:gd name="connsiteX109" fmla="*/ 421248 w 7994997"/>
              <a:gd name="connsiteY109" fmla="*/ 6023113 h 7225748"/>
              <a:gd name="connsiteX110" fmla="*/ 401370 w 7994997"/>
              <a:gd name="connsiteY110" fmla="*/ 6092687 h 7225748"/>
              <a:gd name="connsiteX111" fmla="*/ 381491 w 7994997"/>
              <a:gd name="connsiteY111" fmla="*/ 6122505 h 7225748"/>
              <a:gd name="connsiteX112" fmla="*/ 371552 w 7994997"/>
              <a:gd name="connsiteY112" fmla="*/ 6172200 h 7225748"/>
              <a:gd name="connsiteX113" fmla="*/ 351674 w 7994997"/>
              <a:gd name="connsiteY113" fmla="*/ 6202018 h 7225748"/>
              <a:gd name="connsiteX114" fmla="*/ 311918 w 7994997"/>
              <a:gd name="connsiteY114" fmla="*/ 6271592 h 7225748"/>
              <a:gd name="connsiteX115" fmla="*/ 282100 w 7994997"/>
              <a:gd name="connsiteY115" fmla="*/ 6341165 h 7225748"/>
              <a:gd name="connsiteX116" fmla="*/ 272161 w 7994997"/>
              <a:gd name="connsiteY116" fmla="*/ 6370983 h 7225748"/>
              <a:gd name="connsiteX117" fmla="*/ 232405 w 7994997"/>
              <a:gd name="connsiteY117" fmla="*/ 6420679 h 7225748"/>
              <a:gd name="connsiteX118" fmla="*/ 212526 w 7994997"/>
              <a:gd name="connsiteY118" fmla="*/ 6480313 h 7225748"/>
              <a:gd name="connsiteX119" fmla="*/ 192648 w 7994997"/>
              <a:gd name="connsiteY119" fmla="*/ 6510131 h 7225748"/>
              <a:gd name="connsiteX120" fmla="*/ 172770 w 7994997"/>
              <a:gd name="connsiteY120" fmla="*/ 6569765 h 7225748"/>
              <a:gd name="connsiteX121" fmla="*/ 133013 w 7994997"/>
              <a:gd name="connsiteY121" fmla="*/ 6629400 h 7225748"/>
              <a:gd name="connsiteX122" fmla="*/ 93257 w 7994997"/>
              <a:gd name="connsiteY122" fmla="*/ 6718852 h 7225748"/>
              <a:gd name="connsiteX123" fmla="*/ 73378 w 7994997"/>
              <a:gd name="connsiteY123" fmla="*/ 6778487 h 7225748"/>
              <a:gd name="connsiteX124" fmla="*/ 63439 w 7994997"/>
              <a:gd name="connsiteY124" fmla="*/ 6808305 h 7225748"/>
              <a:gd name="connsiteX125" fmla="*/ 43561 w 7994997"/>
              <a:gd name="connsiteY125" fmla="*/ 6897757 h 7225748"/>
              <a:gd name="connsiteX126" fmla="*/ 33622 w 7994997"/>
              <a:gd name="connsiteY126" fmla="*/ 6937513 h 7225748"/>
              <a:gd name="connsiteX127" fmla="*/ 13744 w 7994997"/>
              <a:gd name="connsiteY127" fmla="*/ 6997148 h 7225748"/>
              <a:gd name="connsiteX128" fmla="*/ 3805 w 7994997"/>
              <a:gd name="connsiteY128" fmla="*/ 7106479 h 7225748"/>
              <a:gd name="connsiteX129" fmla="*/ 123074 w 7994997"/>
              <a:gd name="connsiteY129" fmla="*/ 7166113 h 7225748"/>
              <a:gd name="connsiteX130" fmla="*/ 152891 w 7994997"/>
              <a:gd name="connsiteY130" fmla="*/ 7176052 h 7225748"/>
              <a:gd name="connsiteX131" fmla="*/ 182709 w 7994997"/>
              <a:gd name="connsiteY131" fmla="*/ 7195931 h 7225748"/>
              <a:gd name="connsiteX132" fmla="*/ 441126 w 7994997"/>
              <a:gd name="connsiteY132" fmla="*/ 7195931 h 7225748"/>
              <a:gd name="connsiteX133" fmla="*/ 1107048 w 7994997"/>
              <a:gd name="connsiteY133" fmla="*/ 7215809 h 7225748"/>
              <a:gd name="connsiteX134" fmla="*/ 1763031 w 7994997"/>
              <a:gd name="connsiteY134" fmla="*/ 7205870 h 7225748"/>
              <a:gd name="connsiteX135" fmla="*/ 3005422 w 7994997"/>
              <a:gd name="connsiteY135" fmla="*/ 7205870 h 7225748"/>
              <a:gd name="connsiteX136" fmla="*/ 3154509 w 7994997"/>
              <a:gd name="connsiteY136" fmla="*/ 7185992 h 7225748"/>
              <a:gd name="connsiteX137" fmla="*/ 3661405 w 7994997"/>
              <a:gd name="connsiteY137" fmla="*/ 7166113 h 7225748"/>
              <a:gd name="connsiteX138" fmla="*/ 3820431 w 7994997"/>
              <a:gd name="connsiteY138" fmla="*/ 7146235 h 7225748"/>
              <a:gd name="connsiteX139" fmla="*/ 3880065 w 7994997"/>
              <a:gd name="connsiteY139" fmla="*/ 7136296 h 7225748"/>
              <a:gd name="connsiteX140" fmla="*/ 4138483 w 7994997"/>
              <a:gd name="connsiteY140" fmla="*/ 7146235 h 7225748"/>
              <a:gd name="connsiteX141" fmla="*/ 4237874 w 7994997"/>
              <a:gd name="connsiteY141" fmla="*/ 7166113 h 7225748"/>
              <a:gd name="connsiteX142" fmla="*/ 4357144 w 7994997"/>
              <a:gd name="connsiteY142" fmla="*/ 7176052 h 7225748"/>
              <a:gd name="connsiteX143" fmla="*/ 4426718 w 7994997"/>
              <a:gd name="connsiteY143" fmla="*/ 7195931 h 7225748"/>
              <a:gd name="connsiteX144" fmla="*/ 4565865 w 7994997"/>
              <a:gd name="connsiteY144" fmla="*/ 7205870 h 7225748"/>
              <a:gd name="connsiteX145" fmla="*/ 4615561 w 7994997"/>
              <a:gd name="connsiteY145" fmla="*/ 7215809 h 7225748"/>
              <a:gd name="connsiteX146" fmla="*/ 4655318 w 7994997"/>
              <a:gd name="connsiteY146" fmla="*/ 7225748 h 7225748"/>
              <a:gd name="connsiteX147" fmla="*/ 4764648 w 7994997"/>
              <a:gd name="connsiteY147" fmla="*/ 7215809 h 7225748"/>
              <a:gd name="connsiteX148" fmla="*/ 4913735 w 7994997"/>
              <a:gd name="connsiteY148" fmla="*/ 7195931 h 7225748"/>
              <a:gd name="connsiteX149" fmla="*/ 5062822 w 7994997"/>
              <a:gd name="connsiteY149" fmla="*/ 7176052 h 7225748"/>
              <a:gd name="connsiteX150" fmla="*/ 5599535 w 7994997"/>
              <a:gd name="connsiteY150" fmla="*/ 7156174 h 7225748"/>
              <a:gd name="connsiteX151" fmla="*/ 5639291 w 7994997"/>
              <a:gd name="connsiteY151" fmla="*/ 7146235 h 7225748"/>
              <a:gd name="connsiteX152" fmla="*/ 5688987 w 7994997"/>
              <a:gd name="connsiteY152" fmla="*/ 7136296 h 7225748"/>
              <a:gd name="connsiteX153" fmla="*/ 5718805 w 7994997"/>
              <a:gd name="connsiteY153" fmla="*/ 7126357 h 7225748"/>
              <a:gd name="connsiteX154" fmla="*/ 5867891 w 7994997"/>
              <a:gd name="connsiteY154" fmla="*/ 7106479 h 7225748"/>
              <a:gd name="connsiteX155" fmla="*/ 6076613 w 7994997"/>
              <a:gd name="connsiteY155" fmla="*/ 7106479 h 7225748"/>
              <a:gd name="connsiteX156" fmla="*/ 6146187 w 7994997"/>
              <a:gd name="connsiteY156" fmla="*/ 7136296 h 7225748"/>
              <a:gd name="connsiteX157" fmla="*/ 6325091 w 7994997"/>
              <a:gd name="connsiteY157" fmla="*/ 7146235 h 7225748"/>
              <a:gd name="connsiteX158" fmla="*/ 6474178 w 7994997"/>
              <a:gd name="connsiteY158" fmla="*/ 7136296 h 7225748"/>
              <a:gd name="connsiteX159" fmla="*/ 6513935 w 7994997"/>
              <a:gd name="connsiteY159" fmla="*/ 7126357 h 7225748"/>
              <a:gd name="connsiteX160" fmla="*/ 6563631 w 7994997"/>
              <a:gd name="connsiteY160" fmla="*/ 7116418 h 7225748"/>
              <a:gd name="connsiteX161" fmla="*/ 6583509 w 7994997"/>
              <a:gd name="connsiteY161" fmla="*/ 7096539 h 7225748"/>
              <a:gd name="connsiteX162" fmla="*/ 6603387 w 7994997"/>
              <a:gd name="connsiteY162" fmla="*/ 7066722 h 7225748"/>
              <a:gd name="connsiteX163" fmla="*/ 6702778 w 7994997"/>
              <a:gd name="connsiteY163" fmla="*/ 6967331 h 7225748"/>
              <a:gd name="connsiteX164" fmla="*/ 6762413 w 7994997"/>
              <a:gd name="connsiteY164" fmla="*/ 6887818 h 7225748"/>
              <a:gd name="connsiteX165" fmla="*/ 6851865 w 7994997"/>
              <a:gd name="connsiteY165" fmla="*/ 6798365 h 7225748"/>
              <a:gd name="connsiteX166" fmla="*/ 6871744 w 7994997"/>
              <a:gd name="connsiteY166" fmla="*/ 6778487 h 7225748"/>
              <a:gd name="connsiteX167" fmla="*/ 6881683 w 7994997"/>
              <a:gd name="connsiteY167" fmla="*/ 6530009 h 7225748"/>
              <a:gd name="connsiteX168" fmla="*/ 6891622 w 7994997"/>
              <a:gd name="connsiteY168" fmla="*/ 6480313 h 7225748"/>
              <a:gd name="connsiteX169" fmla="*/ 6971135 w 7994997"/>
              <a:gd name="connsiteY169" fmla="*/ 6311348 h 7225748"/>
              <a:gd name="connsiteX170" fmla="*/ 7000952 w 7994997"/>
              <a:gd name="connsiteY170" fmla="*/ 6261652 h 7225748"/>
              <a:gd name="connsiteX171" fmla="*/ 7070526 w 7994997"/>
              <a:gd name="connsiteY171" fmla="*/ 6052931 h 7225748"/>
              <a:gd name="connsiteX172" fmla="*/ 7120222 w 7994997"/>
              <a:gd name="connsiteY172" fmla="*/ 5943600 h 7225748"/>
              <a:gd name="connsiteX173" fmla="*/ 7140100 w 7994997"/>
              <a:gd name="connsiteY173" fmla="*/ 5874026 h 7225748"/>
              <a:gd name="connsiteX174" fmla="*/ 7159978 w 7994997"/>
              <a:gd name="connsiteY174" fmla="*/ 5824331 h 7225748"/>
              <a:gd name="connsiteX175" fmla="*/ 7169918 w 7994997"/>
              <a:gd name="connsiteY175" fmla="*/ 5794513 h 7225748"/>
              <a:gd name="connsiteX176" fmla="*/ 7189796 w 7994997"/>
              <a:gd name="connsiteY176" fmla="*/ 5744818 h 7225748"/>
              <a:gd name="connsiteX177" fmla="*/ 7209674 w 7994997"/>
              <a:gd name="connsiteY177" fmla="*/ 5675244 h 7225748"/>
              <a:gd name="connsiteX178" fmla="*/ 7239491 w 7994997"/>
              <a:gd name="connsiteY178" fmla="*/ 5625548 h 7225748"/>
              <a:gd name="connsiteX179" fmla="*/ 7269309 w 7994997"/>
              <a:gd name="connsiteY179" fmla="*/ 5555974 h 7225748"/>
              <a:gd name="connsiteX180" fmla="*/ 7319005 w 7994997"/>
              <a:gd name="connsiteY180" fmla="*/ 5496339 h 7225748"/>
              <a:gd name="connsiteX181" fmla="*/ 7358761 w 7994997"/>
              <a:gd name="connsiteY181" fmla="*/ 5396948 h 7225748"/>
              <a:gd name="connsiteX182" fmla="*/ 7398518 w 7994997"/>
              <a:gd name="connsiteY182" fmla="*/ 5307496 h 7225748"/>
              <a:gd name="connsiteX183" fmla="*/ 7428335 w 7994997"/>
              <a:gd name="connsiteY183" fmla="*/ 5218044 h 7225748"/>
              <a:gd name="connsiteX184" fmla="*/ 7448213 w 7994997"/>
              <a:gd name="connsiteY184" fmla="*/ 5128592 h 7225748"/>
              <a:gd name="connsiteX185" fmla="*/ 7468091 w 7994997"/>
              <a:gd name="connsiteY185" fmla="*/ 5078896 h 7225748"/>
              <a:gd name="connsiteX186" fmla="*/ 7497909 w 7994997"/>
              <a:gd name="connsiteY186" fmla="*/ 4959626 h 7225748"/>
              <a:gd name="connsiteX187" fmla="*/ 7527726 w 7994997"/>
              <a:gd name="connsiteY187" fmla="*/ 4899992 h 7225748"/>
              <a:gd name="connsiteX188" fmla="*/ 7567483 w 7994997"/>
              <a:gd name="connsiteY188" fmla="*/ 4780722 h 7225748"/>
              <a:gd name="connsiteX189" fmla="*/ 7607239 w 7994997"/>
              <a:gd name="connsiteY189" fmla="*/ 4611757 h 7225748"/>
              <a:gd name="connsiteX190" fmla="*/ 7637057 w 7994997"/>
              <a:gd name="connsiteY190" fmla="*/ 4522305 h 7225748"/>
              <a:gd name="connsiteX191" fmla="*/ 7656935 w 7994997"/>
              <a:gd name="connsiteY191" fmla="*/ 4492487 h 7225748"/>
              <a:gd name="connsiteX192" fmla="*/ 7666874 w 7994997"/>
              <a:gd name="connsiteY192" fmla="*/ 4462670 h 7225748"/>
              <a:gd name="connsiteX193" fmla="*/ 7726509 w 7994997"/>
              <a:gd name="connsiteY193" fmla="*/ 4403035 h 7225748"/>
              <a:gd name="connsiteX194" fmla="*/ 7746387 w 7994997"/>
              <a:gd name="connsiteY194" fmla="*/ 4363279 h 7225748"/>
              <a:gd name="connsiteX195" fmla="*/ 7766265 w 7994997"/>
              <a:gd name="connsiteY195" fmla="*/ 4343400 h 7225748"/>
              <a:gd name="connsiteX196" fmla="*/ 7815961 w 7994997"/>
              <a:gd name="connsiteY196" fmla="*/ 4283765 h 7225748"/>
              <a:gd name="connsiteX197" fmla="*/ 7835839 w 7994997"/>
              <a:gd name="connsiteY197" fmla="*/ 4224131 h 7225748"/>
              <a:gd name="connsiteX198" fmla="*/ 7845778 w 7994997"/>
              <a:gd name="connsiteY198" fmla="*/ 4194313 h 7225748"/>
              <a:gd name="connsiteX199" fmla="*/ 7865657 w 7994997"/>
              <a:gd name="connsiteY199" fmla="*/ 4084983 h 7225748"/>
              <a:gd name="connsiteX200" fmla="*/ 7895474 w 7994997"/>
              <a:gd name="connsiteY200" fmla="*/ 3995531 h 7225748"/>
              <a:gd name="connsiteX201" fmla="*/ 7935231 w 7994997"/>
              <a:gd name="connsiteY201" fmla="*/ 3856383 h 7225748"/>
              <a:gd name="connsiteX202" fmla="*/ 7974987 w 7994997"/>
              <a:gd name="connsiteY202" fmla="*/ 3697357 h 7225748"/>
              <a:gd name="connsiteX203" fmla="*/ 7984926 w 7994997"/>
              <a:gd name="connsiteY203" fmla="*/ 3657600 h 7225748"/>
              <a:gd name="connsiteX204" fmla="*/ 7984926 w 7994997"/>
              <a:gd name="connsiteY204" fmla="*/ 3528392 h 7225748"/>
              <a:gd name="connsiteX205" fmla="*/ 7935231 w 7994997"/>
              <a:gd name="connsiteY205" fmla="*/ 3468757 h 7225748"/>
              <a:gd name="connsiteX206" fmla="*/ 7915352 w 7994997"/>
              <a:gd name="connsiteY206" fmla="*/ 3419061 h 7225748"/>
              <a:gd name="connsiteX207" fmla="*/ 7835839 w 7994997"/>
              <a:gd name="connsiteY207" fmla="*/ 3260035 h 7225748"/>
              <a:gd name="connsiteX208" fmla="*/ 7815961 w 7994997"/>
              <a:gd name="connsiteY208" fmla="*/ 3170583 h 7225748"/>
              <a:gd name="connsiteX209" fmla="*/ 7796083 w 7994997"/>
              <a:gd name="connsiteY209" fmla="*/ 3101009 h 7225748"/>
              <a:gd name="connsiteX210" fmla="*/ 7806022 w 7994997"/>
              <a:gd name="connsiteY210" fmla="*/ 2922105 h 7225748"/>
              <a:gd name="connsiteX211" fmla="*/ 7845778 w 7994997"/>
              <a:gd name="connsiteY211" fmla="*/ 2832652 h 7225748"/>
              <a:gd name="connsiteX212" fmla="*/ 7855718 w 7994997"/>
              <a:gd name="connsiteY212" fmla="*/ 2802835 h 7225748"/>
              <a:gd name="connsiteX213" fmla="*/ 7865657 w 7994997"/>
              <a:gd name="connsiteY213" fmla="*/ 2733261 h 7225748"/>
              <a:gd name="connsiteX214" fmla="*/ 7885535 w 7994997"/>
              <a:gd name="connsiteY214" fmla="*/ 2663687 h 7225748"/>
              <a:gd name="connsiteX215" fmla="*/ 7875596 w 7994997"/>
              <a:gd name="connsiteY215" fmla="*/ 2405270 h 7225748"/>
              <a:gd name="connsiteX216" fmla="*/ 7855718 w 7994997"/>
              <a:gd name="connsiteY216" fmla="*/ 2305879 h 7225748"/>
              <a:gd name="connsiteX217" fmla="*/ 7845778 w 7994997"/>
              <a:gd name="connsiteY217" fmla="*/ 2256183 h 7225748"/>
              <a:gd name="connsiteX218" fmla="*/ 7855718 w 7994997"/>
              <a:gd name="connsiteY218" fmla="*/ 1888435 h 7225748"/>
              <a:gd name="connsiteX219" fmla="*/ 7865657 w 7994997"/>
              <a:gd name="connsiteY219" fmla="*/ 1769165 h 7225748"/>
              <a:gd name="connsiteX220" fmla="*/ 7875596 w 7994997"/>
              <a:gd name="connsiteY220" fmla="*/ 1590261 h 7225748"/>
              <a:gd name="connsiteX221" fmla="*/ 7885535 w 7994997"/>
              <a:gd name="connsiteY221" fmla="*/ 1480931 h 7225748"/>
              <a:gd name="connsiteX222" fmla="*/ 7905413 w 7994997"/>
              <a:gd name="connsiteY222" fmla="*/ 1321905 h 7225748"/>
              <a:gd name="connsiteX223" fmla="*/ 7925291 w 7994997"/>
              <a:gd name="connsiteY223" fmla="*/ 1103244 h 7225748"/>
              <a:gd name="connsiteX224" fmla="*/ 7935231 w 7994997"/>
              <a:gd name="connsiteY224" fmla="*/ 1063487 h 7225748"/>
              <a:gd name="connsiteX225" fmla="*/ 7915352 w 7994997"/>
              <a:gd name="connsiteY225" fmla="*/ 1043609 h 7225748"/>
              <a:gd name="connsiteX226" fmla="*/ 7885535 w 7994997"/>
              <a:gd name="connsiteY226" fmla="*/ 944218 h 7225748"/>
              <a:gd name="connsiteX227" fmla="*/ 7875596 w 7994997"/>
              <a:gd name="connsiteY227" fmla="*/ 854765 h 7225748"/>
              <a:gd name="connsiteX228" fmla="*/ 7865657 w 7994997"/>
              <a:gd name="connsiteY228" fmla="*/ 755374 h 7225748"/>
              <a:gd name="connsiteX229" fmla="*/ 7845778 w 7994997"/>
              <a:gd name="connsiteY229" fmla="*/ 695739 h 7225748"/>
              <a:gd name="connsiteX230" fmla="*/ 7825900 w 7994997"/>
              <a:gd name="connsiteY230" fmla="*/ 298174 h 7225748"/>
              <a:gd name="connsiteX231" fmla="*/ 7796083 w 7994997"/>
              <a:gd name="connsiteY231" fmla="*/ 238539 h 7225748"/>
              <a:gd name="connsiteX232" fmla="*/ 7786144 w 7994997"/>
              <a:gd name="connsiteY232" fmla="*/ 208722 h 7225748"/>
              <a:gd name="connsiteX233" fmla="*/ 7756326 w 7994997"/>
              <a:gd name="connsiteY233" fmla="*/ 198783 h 7225748"/>
              <a:gd name="connsiteX234" fmla="*/ 7726509 w 7994997"/>
              <a:gd name="connsiteY234" fmla="*/ 178905 h 7225748"/>
              <a:gd name="connsiteX235" fmla="*/ 7696691 w 7994997"/>
              <a:gd name="connsiteY235" fmla="*/ 149087 h 7225748"/>
              <a:gd name="connsiteX236" fmla="*/ 7637057 w 7994997"/>
              <a:gd name="connsiteY236" fmla="*/ 129209 h 7225748"/>
              <a:gd name="connsiteX237" fmla="*/ 7567483 w 7994997"/>
              <a:gd name="connsiteY237" fmla="*/ 89452 h 7225748"/>
              <a:gd name="connsiteX238" fmla="*/ 7497909 w 7994997"/>
              <a:gd name="connsiteY238" fmla="*/ 79513 h 7225748"/>
              <a:gd name="connsiteX239" fmla="*/ 7229552 w 7994997"/>
              <a:gd name="connsiteY239" fmla="*/ 59635 h 7225748"/>
              <a:gd name="connsiteX240" fmla="*/ 7159978 w 7994997"/>
              <a:gd name="connsiteY240" fmla="*/ 39757 h 7225748"/>
              <a:gd name="connsiteX241" fmla="*/ 7120222 w 7994997"/>
              <a:gd name="connsiteY241" fmla="*/ 29818 h 7225748"/>
              <a:gd name="connsiteX242" fmla="*/ 7050648 w 7994997"/>
              <a:gd name="connsiteY242" fmla="*/ 9939 h 7225748"/>
              <a:gd name="connsiteX243" fmla="*/ 6981074 w 7994997"/>
              <a:gd name="connsiteY243" fmla="*/ 0 h 7225748"/>
              <a:gd name="connsiteX244" fmla="*/ 6792231 w 7994997"/>
              <a:gd name="connsiteY244" fmla="*/ 9939 h 7225748"/>
              <a:gd name="connsiteX245" fmla="*/ 6732596 w 7994997"/>
              <a:gd name="connsiteY245" fmla="*/ 29818 h 7225748"/>
              <a:gd name="connsiteX246" fmla="*/ 6643144 w 7994997"/>
              <a:gd name="connsiteY246" fmla="*/ 59635 h 7225748"/>
              <a:gd name="connsiteX247" fmla="*/ 6593448 w 7994997"/>
              <a:gd name="connsiteY247" fmla="*/ 79513 h 7225748"/>
              <a:gd name="connsiteX248" fmla="*/ 6484118 w 7994997"/>
              <a:gd name="connsiteY248" fmla="*/ 89452 h 7225748"/>
              <a:gd name="connsiteX249" fmla="*/ 6374787 w 7994997"/>
              <a:gd name="connsiteY249" fmla="*/ 119270 h 7225748"/>
              <a:gd name="connsiteX250" fmla="*/ 6344970 w 7994997"/>
              <a:gd name="connsiteY250" fmla="*/ 129209 h 7225748"/>
              <a:gd name="connsiteX251" fmla="*/ 6245578 w 7994997"/>
              <a:gd name="connsiteY251" fmla="*/ 139148 h 7225748"/>
              <a:gd name="connsiteX252" fmla="*/ 5649231 w 7994997"/>
              <a:gd name="connsiteY252" fmla="*/ 119270 h 7225748"/>
              <a:gd name="connsiteX253" fmla="*/ 5589596 w 7994997"/>
              <a:gd name="connsiteY253" fmla="*/ 109331 h 7225748"/>
              <a:gd name="connsiteX254" fmla="*/ 5122457 w 7994997"/>
              <a:gd name="connsiteY254" fmla="*/ 99392 h 7225748"/>
              <a:gd name="connsiteX255" fmla="*/ 4993248 w 7994997"/>
              <a:gd name="connsiteY255" fmla="*/ 89452 h 7225748"/>
              <a:gd name="connsiteX256" fmla="*/ 4933613 w 7994997"/>
              <a:gd name="connsiteY256" fmla="*/ 79513 h 7225748"/>
              <a:gd name="connsiteX257" fmla="*/ 3890005 w 7994997"/>
              <a:gd name="connsiteY257" fmla="*/ 69574 h 7225748"/>
              <a:gd name="connsiteX258" fmla="*/ 3800552 w 7994997"/>
              <a:gd name="connsiteY258" fmla="*/ 49696 h 7225748"/>
              <a:gd name="connsiteX259" fmla="*/ 3711100 w 7994997"/>
              <a:gd name="connsiteY259" fmla="*/ 39757 h 7225748"/>
              <a:gd name="connsiteX260" fmla="*/ 3512318 w 7994997"/>
              <a:gd name="connsiteY260" fmla="*/ 49696 h 7225748"/>
              <a:gd name="connsiteX261" fmla="*/ 3482500 w 7994997"/>
              <a:gd name="connsiteY261" fmla="*/ 59635 h 7225748"/>
              <a:gd name="connsiteX262" fmla="*/ 3462622 w 7994997"/>
              <a:gd name="connsiteY262" fmla="*/ 89452 h 7225748"/>
              <a:gd name="connsiteX263" fmla="*/ 3442744 w 7994997"/>
              <a:gd name="connsiteY263" fmla="*/ 149087 h 7225748"/>
              <a:gd name="connsiteX264" fmla="*/ 3412926 w 7994997"/>
              <a:gd name="connsiteY264" fmla="*/ 208722 h 7225748"/>
              <a:gd name="connsiteX265" fmla="*/ 3353291 w 7994997"/>
              <a:gd name="connsiteY265" fmla="*/ 238539 h 7225748"/>
              <a:gd name="connsiteX266" fmla="*/ 3323474 w 7994997"/>
              <a:gd name="connsiteY266" fmla="*/ 288235 h 7225748"/>
              <a:gd name="connsiteX267" fmla="*/ 3343352 w 7994997"/>
              <a:gd name="connsiteY267" fmla="*/ 238539 h 722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7994997" h="7225748">
                <a:moveTo>
                  <a:pt x="3343352" y="238539"/>
                </a:moveTo>
                <a:lnTo>
                  <a:pt x="3343352" y="238539"/>
                </a:lnTo>
                <a:cubicBezTo>
                  <a:pt x="3326787" y="281609"/>
                  <a:pt x="3311227" y="325078"/>
                  <a:pt x="3293657" y="367748"/>
                </a:cubicBezTo>
                <a:cubicBezTo>
                  <a:pt x="3288016" y="381449"/>
                  <a:pt x="3278981" y="393632"/>
                  <a:pt x="3273778" y="407505"/>
                </a:cubicBezTo>
                <a:cubicBezTo>
                  <a:pt x="3268982" y="420295"/>
                  <a:pt x="3267764" y="434177"/>
                  <a:pt x="3263839" y="447261"/>
                </a:cubicBezTo>
                <a:cubicBezTo>
                  <a:pt x="3258428" y="465297"/>
                  <a:pt x="3234620" y="537274"/>
                  <a:pt x="3224083" y="556592"/>
                </a:cubicBezTo>
                <a:cubicBezTo>
                  <a:pt x="3212643" y="577565"/>
                  <a:pt x="3197578" y="596348"/>
                  <a:pt x="3184326" y="616226"/>
                </a:cubicBezTo>
                <a:cubicBezTo>
                  <a:pt x="3163167" y="743184"/>
                  <a:pt x="3193463" y="617831"/>
                  <a:pt x="3144570" y="715618"/>
                </a:cubicBezTo>
                <a:cubicBezTo>
                  <a:pt x="3138461" y="727836"/>
                  <a:pt x="3139427" y="742584"/>
                  <a:pt x="3134631" y="755374"/>
                </a:cubicBezTo>
                <a:cubicBezTo>
                  <a:pt x="3129428" y="769247"/>
                  <a:pt x="3122103" y="782267"/>
                  <a:pt x="3114752" y="795131"/>
                </a:cubicBezTo>
                <a:cubicBezTo>
                  <a:pt x="3086723" y="844182"/>
                  <a:pt x="3100602" y="807833"/>
                  <a:pt x="3065057" y="864705"/>
                </a:cubicBezTo>
                <a:cubicBezTo>
                  <a:pt x="3057204" y="877269"/>
                  <a:pt x="3051804" y="891209"/>
                  <a:pt x="3045178" y="904461"/>
                </a:cubicBezTo>
                <a:cubicBezTo>
                  <a:pt x="3041865" y="917713"/>
                  <a:pt x="3040620" y="931662"/>
                  <a:pt x="3035239" y="944218"/>
                </a:cubicBezTo>
                <a:cubicBezTo>
                  <a:pt x="3024861" y="968433"/>
                  <a:pt x="3003454" y="985942"/>
                  <a:pt x="2985544" y="1003852"/>
                </a:cubicBezTo>
                <a:cubicBezTo>
                  <a:pt x="2967321" y="1058524"/>
                  <a:pt x="2986556" y="1009536"/>
                  <a:pt x="2955726" y="1063487"/>
                </a:cubicBezTo>
                <a:cubicBezTo>
                  <a:pt x="2905277" y="1151771"/>
                  <a:pt x="2964406" y="1060406"/>
                  <a:pt x="2915970" y="1133061"/>
                </a:cubicBezTo>
                <a:cubicBezTo>
                  <a:pt x="2893182" y="1201427"/>
                  <a:pt x="2924351" y="1118396"/>
                  <a:pt x="2876213" y="1202635"/>
                </a:cubicBezTo>
                <a:cubicBezTo>
                  <a:pt x="2871015" y="1211731"/>
                  <a:pt x="2870959" y="1223081"/>
                  <a:pt x="2866274" y="1232452"/>
                </a:cubicBezTo>
                <a:cubicBezTo>
                  <a:pt x="2860932" y="1243136"/>
                  <a:pt x="2852323" y="1251898"/>
                  <a:pt x="2846396" y="1262270"/>
                </a:cubicBezTo>
                <a:cubicBezTo>
                  <a:pt x="2839045" y="1275134"/>
                  <a:pt x="2834141" y="1289321"/>
                  <a:pt x="2826518" y="1302026"/>
                </a:cubicBezTo>
                <a:cubicBezTo>
                  <a:pt x="2814226" y="1322512"/>
                  <a:pt x="2786761" y="1361661"/>
                  <a:pt x="2786761" y="1361661"/>
                </a:cubicBezTo>
                <a:cubicBezTo>
                  <a:pt x="2759596" y="1443158"/>
                  <a:pt x="2804443" y="1323431"/>
                  <a:pt x="2737065" y="1431235"/>
                </a:cubicBezTo>
                <a:cubicBezTo>
                  <a:pt x="2729825" y="1442819"/>
                  <a:pt x="2732507" y="1458436"/>
                  <a:pt x="2727126" y="1470992"/>
                </a:cubicBezTo>
                <a:cubicBezTo>
                  <a:pt x="2722421" y="1481971"/>
                  <a:pt x="2712968" y="1490322"/>
                  <a:pt x="2707248" y="1500809"/>
                </a:cubicBezTo>
                <a:cubicBezTo>
                  <a:pt x="2693058" y="1526823"/>
                  <a:pt x="2667491" y="1580322"/>
                  <a:pt x="2667491" y="1580322"/>
                </a:cubicBezTo>
                <a:cubicBezTo>
                  <a:pt x="2636423" y="1704596"/>
                  <a:pt x="2676128" y="1550095"/>
                  <a:pt x="2647613" y="1649896"/>
                </a:cubicBezTo>
                <a:cubicBezTo>
                  <a:pt x="2641296" y="1672005"/>
                  <a:pt x="2637266" y="1698024"/>
                  <a:pt x="2627735" y="1719470"/>
                </a:cubicBezTo>
                <a:cubicBezTo>
                  <a:pt x="2618709" y="1739779"/>
                  <a:pt x="2607857" y="1759227"/>
                  <a:pt x="2597918" y="1779105"/>
                </a:cubicBezTo>
                <a:cubicBezTo>
                  <a:pt x="2594605" y="1798983"/>
                  <a:pt x="2593769" y="1819437"/>
                  <a:pt x="2587978" y="1838739"/>
                </a:cubicBezTo>
                <a:cubicBezTo>
                  <a:pt x="2583720" y="1852931"/>
                  <a:pt x="2572357" y="1864304"/>
                  <a:pt x="2568100" y="1878496"/>
                </a:cubicBezTo>
                <a:cubicBezTo>
                  <a:pt x="2538885" y="1975883"/>
                  <a:pt x="2579602" y="1905970"/>
                  <a:pt x="2538283" y="1967948"/>
                </a:cubicBezTo>
                <a:cubicBezTo>
                  <a:pt x="2504138" y="2104526"/>
                  <a:pt x="2523685" y="2049169"/>
                  <a:pt x="2488587" y="2136913"/>
                </a:cubicBezTo>
                <a:cubicBezTo>
                  <a:pt x="2486918" y="2146925"/>
                  <a:pt x="2473339" y="2232354"/>
                  <a:pt x="2468709" y="2246244"/>
                </a:cubicBezTo>
                <a:cubicBezTo>
                  <a:pt x="2460730" y="2270181"/>
                  <a:pt x="2446870" y="2291881"/>
                  <a:pt x="2438891" y="2315818"/>
                </a:cubicBezTo>
                <a:cubicBezTo>
                  <a:pt x="2390604" y="2460679"/>
                  <a:pt x="2442365" y="2331739"/>
                  <a:pt x="2409074" y="2464905"/>
                </a:cubicBezTo>
                <a:cubicBezTo>
                  <a:pt x="2399349" y="2503807"/>
                  <a:pt x="2389324" y="2514408"/>
                  <a:pt x="2369318" y="2544418"/>
                </a:cubicBezTo>
                <a:cubicBezTo>
                  <a:pt x="2331816" y="2694412"/>
                  <a:pt x="2391484" y="2467976"/>
                  <a:pt x="2339500" y="2623931"/>
                </a:cubicBezTo>
                <a:cubicBezTo>
                  <a:pt x="2334158" y="2639957"/>
                  <a:pt x="2333658" y="2657237"/>
                  <a:pt x="2329561" y="2673626"/>
                </a:cubicBezTo>
                <a:cubicBezTo>
                  <a:pt x="2327020" y="2683790"/>
                  <a:pt x="2322379" y="2693336"/>
                  <a:pt x="2319622" y="2703444"/>
                </a:cubicBezTo>
                <a:cubicBezTo>
                  <a:pt x="2312434" y="2729801"/>
                  <a:pt x="2309891" y="2757591"/>
                  <a:pt x="2299744" y="2782957"/>
                </a:cubicBezTo>
                <a:cubicBezTo>
                  <a:pt x="2286492" y="2816087"/>
                  <a:pt x="2268641" y="2847731"/>
                  <a:pt x="2259987" y="2882348"/>
                </a:cubicBezTo>
                <a:cubicBezTo>
                  <a:pt x="2256674" y="2895600"/>
                  <a:pt x="2253801" y="2908970"/>
                  <a:pt x="2250048" y="2922105"/>
                </a:cubicBezTo>
                <a:cubicBezTo>
                  <a:pt x="2242929" y="2947021"/>
                  <a:pt x="2234179" y="2969362"/>
                  <a:pt x="2220231" y="2991679"/>
                </a:cubicBezTo>
                <a:cubicBezTo>
                  <a:pt x="2211451" y="3005726"/>
                  <a:pt x="2200352" y="3018183"/>
                  <a:pt x="2190413" y="3031435"/>
                </a:cubicBezTo>
                <a:cubicBezTo>
                  <a:pt x="2148648" y="3156732"/>
                  <a:pt x="2192149" y="3030118"/>
                  <a:pt x="2150657" y="3140765"/>
                </a:cubicBezTo>
                <a:cubicBezTo>
                  <a:pt x="2146978" y="3150575"/>
                  <a:pt x="2144845" y="3160953"/>
                  <a:pt x="2140718" y="3170583"/>
                </a:cubicBezTo>
                <a:cubicBezTo>
                  <a:pt x="2134881" y="3184201"/>
                  <a:pt x="2126676" y="3196721"/>
                  <a:pt x="2120839" y="3210339"/>
                </a:cubicBezTo>
                <a:cubicBezTo>
                  <a:pt x="2116712" y="3219969"/>
                  <a:pt x="2113778" y="3230083"/>
                  <a:pt x="2110900" y="3240157"/>
                </a:cubicBezTo>
                <a:cubicBezTo>
                  <a:pt x="2107147" y="3253291"/>
                  <a:pt x="2106342" y="3267358"/>
                  <a:pt x="2100961" y="3279913"/>
                </a:cubicBezTo>
                <a:cubicBezTo>
                  <a:pt x="2096256" y="3290893"/>
                  <a:pt x="2086425" y="3299047"/>
                  <a:pt x="2081083" y="3309731"/>
                </a:cubicBezTo>
                <a:cubicBezTo>
                  <a:pt x="2076398" y="3319102"/>
                  <a:pt x="2075271" y="3329918"/>
                  <a:pt x="2071144" y="3339548"/>
                </a:cubicBezTo>
                <a:cubicBezTo>
                  <a:pt x="2065307" y="3353167"/>
                  <a:pt x="2057891" y="3366053"/>
                  <a:pt x="2051265" y="3379305"/>
                </a:cubicBezTo>
                <a:cubicBezTo>
                  <a:pt x="2048748" y="3391888"/>
                  <a:pt x="2040790" y="3442362"/>
                  <a:pt x="2031387" y="3458818"/>
                </a:cubicBezTo>
                <a:cubicBezTo>
                  <a:pt x="2023169" y="3473200"/>
                  <a:pt x="2011509" y="3485322"/>
                  <a:pt x="2001570" y="3498574"/>
                </a:cubicBezTo>
                <a:cubicBezTo>
                  <a:pt x="1982566" y="3555589"/>
                  <a:pt x="2004497" y="3504610"/>
                  <a:pt x="1971752" y="3548270"/>
                </a:cubicBezTo>
                <a:cubicBezTo>
                  <a:pt x="1957418" y="3567382"/>
                  <a:pt x="1945248" y="3588027"/>
                  <a:pt x="1931996" y="3607905"/>
                </a:cubicBezTo>
                <a:lnTo>
                  <a:pt x="1912118" y="3637722"/>
                </a:lnTo>
                <a:lnTo>
                  <a:pt x="1872361" y="3697357"/>
                </a:lnTo>
                <a:cubicBezTo>
                  <a:pt x="1821084" y="3851190"/>
                  <a:pt x="1879852" y="3692317"/>
                  <a:pt x="1832605" y="3786809"/>
                </a:cubicBezTo>
                <a:cubicBezTo>
                  <a:pt x="1827920" y="3796180"/>
                  <a:pt x="1826792" y="3806996"/>
                  <a:pt x="1822665" y="3816626"/>
                </a:cubicBezTo>
                <a:cubicBezTo>
                  <a:pt x="1816828" y="3830244"/>
                  <a:pt x="1808623" y="3842764"/>
                  <a:pt x="1802787" y="3856383"/>
                </a:cubicBezTo>
                <a:cubicBezTo>
                  <a:pt x="1798660" y="3866013"/>
                  <a:pt x="1797533" y="3876829"/>
                  <a:pt x="1792848" y="3886200"/>
                </a:cubicBezTo>
                <a:cubicBezTo>
                  <a:pt x="1787506" y="3896884"/>
                  <a:pt x="1778312" y="3905334"/>
                  <a:pt x="1772970" y="3916018"/>
                </a:cubicBezTo>
                <a:cubicBezTo>
                  <a:pt x="1768285" y="3925389"/>
                  <a:pt x="1767158" y="3936205"/>
                  <a:pt x="1763031" y="3945835"/>
                </a:cubicBezTo>
                <a:cubicBezTo>
                  <a:pt x="1710752" y="4067818"/>
                  <a:pt x="1773185" y="3915587"/>
                  <a:pt x="1723274" y="4015409"/>
                </a:cubicBezTo>
                <a:cubicBezTo>
                  <a:pt x="1718589" y="4024780"/>
                  <a:pt x="1718020" y="4035855"/>
                  <a:pt x="1713335" y="4045226"/>
                </a:cubicBezTo>
                <a:cubicBezTo>
                  <a:pt x="1707993" y="4055910"/>
                  <a:pt x="1698799" y="4064360"/>
                  <a:pt x="1693457" y="4075044"/>
                </a:cubicBezTo>
                <a:cubicBezTo>
                  <a:pt x="1688772" y="4084415"/>
                  <a:pt x="1687645" y="4095231"/>
                  <a:pt x="1683518" y="4104861"/>
                </a:cubicBezTo>
                <a:cubicBezTo>
                  <a:pt x="1677681" y="4118480"/>
                  <a:pt x="1669142" y="4130861"/>
                  <a:pt x="1663639" y="4144618"/>
                </a:cubicBezTo>
                <a:cubicBezTo>
                  <a:pt x="1655857" y="4164073"/>
                  <a:pt x="1655384" y="4186818"/>
                  <a:pt x="1643761" y="4204252"/>
                </a:cubicBezTo>
                <a:cubicBezTo>
                  <a:pt x="1637135" y="4214191"/>
                  <a:pt x="1628734" y="4223154"/>
                  <a:pt x="1623883" y="4234070"/>
                </a:cubicBezTo>
                <a:cubicBezTo>
                  <a:pt x="1615373" y="4253218"/>
                  <a:pt x="1610631" y="4273827"/>
                  <a:pt x="1604005" y="4293705"/>
                </a:cubicBezTo>
                <a:cubicBezTo>
                  <a:pt x="1600692" y="4303644"/>
                  <a:pt x="1599876" y="4314805"/>
                  <a:pt x="1594065" y="4323522"/>
                </a:cubicBezTo>
                <a:cubicBezTo>
                  <a:pt x="1568989" y="4361136"/>
                  <a:pt x="1582633" y="4344892"/>
                  <a:pt x="1554309" y="4373218"/>
                </a:cubicBezTo>
                <a:cubicBezTo>
                  <a:pt x="1544397" y="4402954"/>
                  <a:pt x="1543465" y="4435383"/>
                  <a:pt x="1514552" y="4452731"/>
                </a:cubicBezTo>
                <a:cubicBezTo>
                  <a:pt x="1505568" y="4458121"/>
                  <a:pt x="1494962" y="4460397"/>
                  <a:pt x="1484735" y="4462670"/>
                </a:cubicBezTo>
                <a:cubicBezTo>
                  <a:pt x="1465062" y="4467042"/>
                  <a:pt x="1444978" y="4469296"/>
                  <a:pt x="1425100" y="4472609"/>
                </a:cubicBezTo>
                <a:cubicBezTo>
                  <a:pt x="1321646" y="4541578"/>
                  <a:pt x="1421017" y="4482830"/>
                  <a:pt x="1136865" y="4502426"/>
                </a:cubicBezTo>
                <a:cubicBezTo>
                  <a:pt x="1126413" y="4503147"/>
                  <a:pt x="1117275" y="4510092"/>
                  <a:pt x="1107048" y="4512365"/>
                </a:cubicBezTo>
                <a:cubicBezTo>
                  <a:pt x="1087375" y="4516737"/>
                  <a:pt x="1067291" y="4518992"/>
                  <a:pt x="1047413" y="4522305"/>
                </a:cubicBezTo>
                <a:cubicBezTo>
                  <a:pt x="1037474" y="4528931"/>
                  <a:pt x="1027967" y="4536257"/>
                  <a:pt x="1017596" y="4542183"/>
                </a:cubicBezTo>
                <a:cubicBezTo>
                  <a:pt x="1004732" y="4549534"/>
                  <a:pt x="989221" y="4552576"/>
                  <a:pt x="977839" y="4562061"/>
                </a:cubicBezTo>
                <a:cubicBezTo>
                  <a:pt x="968662" y="4569708"/>
                  <a:pt x="966408" y="4583432"/>
                  <a:pt x="957961" y="4591879"/>
                </a:cubicBezTo>
                <a:cubicBezTo>
                  <a:pt x="949515" y="4600326"/>
                  <a:pt x="938083" y="4605131"/>
                  <a:pt x="928144" y="4611757"/>
                </a:cubicBezTo>
                <a:cubicBezTo>
                  <a:pt x="878784" y="4685793"/>
                  <a:pt x="942227" y="4594856"/>
                  <a:pt x="878448" y="4671392"/>
                </a:cubicBezTo>
                <a:cubicBezTo>
                  <a:pt x="870801" y="4680569"/>
                  <a:pt x="865196" y="4691270"/>
                  <a:pt x="858570" y="4701209"/>
                </a:cubicBezTo>
                <a:cubicBezTo>
                  <a:pt x="855257" y="4724400"/>
                  <a:pt x="856039" y="4748558"/>
                  <a:pt x="848631" y="4770783"/>
                </a:cubicBezTo>
                <a:cubicBezTo>
                  <a:pt x="845668" y="4779673"/>
                  <a:pt x="830715" y="4781498"/>
                  <a:pt x="828752" y="4790661"/>
                </a:cubicBezTo>
                <a:cubicBezTo>
                  <a:pt x="820393" y="4829670"/>
                  <a:pt x="823761" y="4870345"/>
                  <a:pt x="818813" y="4909931"/>
                </a:cubicBezTo>
                <a:cubicBezTo>
                  <a:pt x="813814" y="4949924"/>
                  <a:pt x="808710" y="4990099"/>
                  <a:pt x="798935" y="5029200"/>
                </a:cubicBezTo>
                <a:cubicBezTo>
                  <a:pt x="795622" y="5042452"/>
                  <a:pt x="792749" y="5055822"/>
                  <a:pt x="788996" y="5068957"/>
                </a:cubicBezTo>
                <a:cubicBezTo>
                  <a:pt x="772390" y="5127080"/>
                  <a:pt x="784659" y="5068600"/>
                  <a:pt x="769118" y="5138531"/>
                </a:cubicBezTo>
                <a:cubicBezTo>
                  <a:pt x="765453" y="5155022"/>
                  <a:pt x="763275" y="5171837"/>
                  <a:pt x="759178" y="5188226"/>
                </a:cubicBezTo>
                <a:cubicBezTo>
                  <a:pt x="755174" y="5204242"/>
                  <a:pt x="733417" y="5260641"/>
                  <a:pt x="729361" y="5267739"/>
                </a:cubicBezTo>
                <a:cubicBezTo>
                  <a:pt x="724712" y="5275875"/>
                  <a:pt x="716109" y="5280992"/>
                  <a:pt x="709483" y="5287618"/>
                </a:cubicBezTo>
                <a:cubicBezTo>
                  <a:pt x="706170" y="5304183"/>
                  <a:pt x="706199" y="5321786"/>
                  <a:pt x="699544" y="5337313"/>
                </a:cubicBezTo>
                <a:cubicBezTo>
                  <a:pt x="695853" y="5345926"/>
                  <a:pt x="683856" y="5348810"/>
                  <a:pt x="679665" y="5357192"/>
                </a:cubicBezTo>
                <a:cubicBezTo>
                  <a:pt x="673556" y="5369410"/>
                  <a:pt x="674522" y="5384158"/>
                  <a:pt x="669726" y="5396948"/>
                </a:cubicBezTo>
                <a:cubicBezTo>
                  <a:pt x="643588" y="5466651"/>
                  <a:pt x="658807" y="5408848"/>
                  <a:pt x="629970" y="5466522"/>
                </a:cubicBezTo>
                <a:cubicBezTo>
                  <a:pt x="625285" y="5475893"/>
                  <a:pt x="624158" y="5486709"/>
                  <a:pt x="620031" y="5496339"/>
                </a:cubicBezTo>
                <a:cubicBezTo>
                  <a:pt x="614194" y="5509958"/>
                  <a:pt x="605655" y="5522339"/>
                  <a:pt x="600152" y="5536096"/>
                </a:cubicBezTo>
                <a:cubicBezTo>
                  <a:pt x="592370" y="5555551"/>
                  <a:pt x="592846" y="5578968"/>
                  <a:pt x="580274" y="5595731"/>
                </a:cubicBezTo>
                <a:lnTo>
                  <a:pt x="550457" y="5635487"/>
                </a:lnTo>
                <a:cubicBezTo>
                  <a:pt x="517052" y="5735706"/>
                  <a:pt x="568023" y="5580247"/>
                  <a:pt x="530578" y="5705061"/>
                </a:cubicBezTo>
                <a:cubicBezTo>
                  <a:pt x="524557" y="5725131"/>
                  <a:pt x="522323" y="5747262"/>
                  <a:pt x="510700" y="5764696"/>
                </a:cubicBezTo>
                <a:lnTo>
                  <a:pt x="490822" y="5794513"/>
                </a:lnTo>
                <a:lnTo>
                  <a:pt x="461005" y="5883965"/>
                </a:lnTo>
                <a:cubicBezTo>
                  <a:pt x="457692" y="5893904"/>
                  <a:pt x="453606" y="5903619"/>
                  <a:pt x="451065" y="5913783"/>
                </a:cubicBezTo>
                <a:cubicBezTo>
                  <a:pt x="444439" y="5940287"/>
                  <a:pt x="439826" y="5967378"/>
                  <a:pt x="431187" y="5993296"/>
                </a:cubicBezTo>
                <a:cubicBezTo>
                  <a:pt x="427874" y="6003235"/>
                  <a:pt x="424126" y="6013039"/>
                  <a:pt x="421248" y="6023113"/>
                </a:cubicBezTo>
                <a:cubicBezTo>
                  <a:pt x="417002" y="6037974"/>
                  <a:pt x="409314" y="6076800"/>
                  <a:pt x="401370" y="6092687"/>
                </a:cubicBezTo>
                <a:cubicBezTo>
                  <a:pt x="396028" y="6103371"/>
                  <a:pt x="388117" y="6112566"/>
                  <a:pt x="381491" y="6122505"/>
                </a:cubicBezTo>
                <a:cubicBezTo>
                  <a:pt x="378178" y="6139070"/>
                  <a:pt x="377483" y="6156383"/>
                  <a:pt x="371552" y="6172200"/>
                </a:cubicBezTo>
                <a:cubicBezTo>
                  <a:pt x="367358" y="6183385"/>
                  <a:pt x="357016" y="6191334"/>
                  <a:pt x="351674" y="6202018"/>
                </a:cubicBezTo>
                <a:cubicBezTo>
                  <a:pt x="313731" y="6277905"/>
                  <a:pt x="384017" y="6175458"/>
                  <a:pt x="311918" y="6271592"/>
                </a:cubicBezTo>
                <a:cubicBezTo>
                  <a:pt x="291229" y="6354339"/>
                  <a:pt x="316421" y="6272522"/>
                  <a:pt x="282100" y="6341165"/>
                </a:cubicBezTo>
                <a:cubicBezTo>
                  <a:pt x="277415" y="6350536"/>
                  <a:pt x="276846" y="6361612"/>
                  <a:pt x="272161" y="6370983"/>
                </a:cubicBezTo>
                <a:cubicBezTo>
                  <a:pt x="259624" y="6396057"/>
                  <a:pt x="250893" y="6402190"/>
                  <a:pt x="232405" y="6420679"/>
                </a:cubicBezTo>
                <a:cubicBezTo>
                  <a:pt x="225779" y="6440557"/>
                  <a:pt x="224149" y="6462879"/>
                  <a:pt x="212526" y="6480313"/>
                </a:cubicBezTo>
                <a:cubicBezTo>
                  <a:pt x="205900" y="6490252"/>
                  <a:pt x="197499" y="6499215"/>
                  <a:pt x="192648" y="6510131"/>
                </a:cubicBezTo>
                <a:cubicBezTo>
                  <a:pt x="184138" y="6529278"/>
                  <a:pt x="184393" y="6552331"/>
                  <a:pt x="172770" y="6569765"/>
                </a:cubicBezTo>
                <a:lnTo>
                  <a:pt x="133013" y="6629400"/>
                </a:lnTo>
                <a:cubicBezTo>
                  <a:pt x="109358" y="6700367"/>
                  <a:pt x="124758" y="6671601"/>
                  <a:pt x="93257" y="6718852"/>
                </a:cubicBezTo>
                <a:lnTo>
                  <a:pt x="73378" y="6778487"/>
                </a:lnTo>
                <a:cubicBezTo>
                  <a:pt x="70065" y="6788426"/>
                  <a:pt x="65161" y="6797971"/>
                  <a:pt x="63439" y="6808305"/>
                </a:cubicBezTo>
                <a:cubicBezTo>
                  <a:pt x="45503" y="6915920"/>
                  <a:pt x="63135" y="6829249"/>
                  <a:pt x="43561" y="6897757"/>
                </a:cubicBezTo>
                <a:cubicBezTo>
                  <a:pt x="39808" y="6910891"/>
                  <a:pt x="37547" y="6924429"/>
                  <a:pt x="33622" y="6937513"/>
                </a:cubicBezTo>
                <a:cubicBezTo>
                  <a:pt x="27601" y="6957583"/>
                  <a:pt x="13744" y="6997148"/>
                  <a:pt x="13744" y="6997148"/>
                </a:cubicBezTo>
                <a:cubicBezTo>
                  <a:pt x="10431" y="7033592"/>
                  <a:pt x="-7767" y="7071763"/>
                  <a:pt x="3805" y="7106479"/>
                </a:cubicBezTo>
                <a:cubicBezTo>
                  <a:pt x="13439" y="7135380"/>
                  <a:pt x="99920" y="7158395"/>
                  <a:pt x="123074" y="7166113"/>
                </a:cubicBezTo>
                <a:lnTo>
                  <a:pt x="152891" y="7176052"/>
                </a:lnTo>
                <a:cubicBezTo>
                  <a:pt x="162830" y="7182678"/>
                  <a:pt x="172025" y="7190589"/>
                  <a:pt x="182709" y="7195931"/>
                </a:cubicBezTo>
                <a:cubicBezTo>
                  <a:pt x="253549" y="7231352"/>
                  <a:pt x="430183" y="7196407"/>
                  <a:pt x="441126" y="7195931"/>
                </a:cubicBezTo>
                <a:cubicBezTo>
                  <a:pt x="692214" y="7207887"/>
                  <a:pt x="820724" y="7215809"/>
                  <a:pt x="1107048" y="7215809"/>
                </a:cubicBezTo>
                <a:cubicBezTo>
                  <a:pt x="1325734" y="7215809"/>
                  <a:pt x="1544370" y="7209183"/>
                  <a:pt x="1763031" y="7205870"/>
                </a:cubicBezTo>
                <a:cubicBezTo>
                  <a:pt x="2291904" y="7229909"/>
                  <a:pt x="2052301" y="7223043"/>
                  <a:pt x="3005422" y="7205870"/>
                </a:cubicBezTo>
                <a:cubicBezTo>
                  <a:pt x="3051176" y="7205046"/>
                  <a:pt x="3108490" y="7189166"/>
                  <a:pt x="3154509" y="7185992"/>
                </a:cubicBezTo>
                <a:cubicBezTo>
                  <a:pt x="3254672" y="7179084"/>
                  <a:pt x="3582923" y="7168819"/>
                  <a:pt x="3661405" y="7166113"/>
                </a:cubicBezTo>
                <a:cubicBezTo>
                  <a:pt x="3765891" y="7145216"/>
                  <a:pt x="3653317" y="7165895"/>
                  <a:pt x="3820431" y="7146235"/>
                </a:cubicBezTo>
                <a:cubicBezTo>
                  <a:pt x="3840445" y="7143880"/>
                  <a:pt x="3860187" y="7139609"/>
                  <a:pt x="3880065" y="7136296"/>
                </a:cubicBezTo>
                <a:cubicBezTo>
                  <a:pt x="3966204" y="7139609"/>
                  <a:pt x="4052578" y="7139076"/>
                  <a:pt x="4138483" y="7146235"/>
                </a:cubicBezTo>
                <a:cubicBezTo>
                  <a:pt x="4172153" y="7149041"/>
                  <a:pt x="4204204" y="7163307"/>
                  <a:pt x="4237874" y="7166113"/>
                </a:cubicBezTo>
                <a:lnTo>
                  <a:pt x="4357144" y="7176052"/>
                </a:lnTo>
                <a:cubicBezTo>
                  <a:pt x="4375995" y="7182336"/>
                  <a:pt x="4407992" y="7193850"/>
                  <a:pt x="4426718" y="7195931"/>
                </a:cubicBezTo>
                <a:cubicBezTo>
                  <a:pt x="4472934" y="7201066"/>
                  <a:pt x="4519483" y="7202557"/>
                  <a:pt x="4565865" y="7205870"/>
                </a:cubicBezTo>
                <a:cubicBezTo>
                  <a:pt x="4582430" y="7209183"/>
                  <a:pt x="4599070" y="7212144"/>
                  <a:pt x="4615561" y="7215809"/>
                </a:cubicBezTo>
                <a:cubicBezTo>
                  <a:pt x="4628896" y="7218772"/>
                  <a:pt x="4641658" y="7225748"/>
                  <a:pt x="4655318" y="7225748"/>
                </a:cubicBezTo>
                <a:cubicBezTo>
                  <a:pt x="4691912" y="7225748"/>
                  <a:pt x="4728205" y="7219122"/>
                  <a:pt x="4764648" y="7215809"/>
                </a:cubicBezTo>
                <a:cubicBezTo>
                  <a:pt x="4848251" y="7194909"/>
                  <a:pt x="4768445" y="7212696"/>
                  <a:pt x="4913735" y="7195931"/>
                </a:cubicBezTo>
                <a:cubicBezTo>
                  <a:pt x="4963540" y="7190184"/>
                  <a:pt x="5013126" y="7182678"/>
                  <a:pt x="5062822" y="7176052"/>
                </a:cubicBezTo>
                <a:cubicBezTo>
                  <a:pt x="5254774" y="7112068"/>
                  <a:pt x="5052973" y="7176049"/>
                  <a:pt x="5599535" y="7156174"/>
                </a:cubicBezTo>
                <a:cubicBezTo>
                  <a:pt x="5613186" y="7155678"/>
                  <a:pt x="5625956" y="7149198"/>
                  <a:pt x="5639291" y="7146235"/>
                </a:cubicBezTo>
                <a:cubicBezTo>
                  <a:pt x="5655782" y="7142570"/>
                  <a:pt x="5672598" y="7140393"/>
                  <a:pt x="5688987" y="7136296"/>
                </a:cubicBezTo>
                <a:cubicBezTo>
                  <a:pt x="5699151" y="7133755"/>
                  <a:pt x="5708578" y="7128630"/>
                  <a:pt x="5718805" y="7126357"/>
                </a:cubicBezTo>
                <a:cubicBezTo>
                  <a:pt x="5763420" y="7116443"/>
                  <a:pt x="5824824" y="7111264"/>
                  <a:pt x="5867891" y="7106479"/>
                </a:cubicBezTo>
                <a:cubicBezTo>
                  <a:pt x="5951295" y="7078676"/>
                  <a:pt x="5904780" y="7090113"/>
                  <a:pt x="6076613" y="7106479"/>
                </a:cubicBezTo>
                <a:cubicBezTo>
                  <a:pt x="6173668" y="7115723"/>
                  <a:pt x="6021852" y="7119341"/>
                  <a:pt x="6146187" y="7136296"/>
                </a:cubicBezTo>
                <a:cubicBezTo>
                  <a:pt x="6205366" y="7144366"/>
                  <a:pt x="6265456" y="7142922"/>
                  <a:pt x="6325091" y="7146235"/>
                </a:cubicBezTo>
                <a:cubicBezTo>
                  <a:pt x="6374787" y="7142922"/>
                  <a:pt x="6424646" y="7141510"/>
                  <a:pt x="6474178" y="7136296"/>
                </a:cubicBezTo>
                <a:cubicBezTo>
                  <a:pt x="6487763" y="7134866"/>
                  <a:pt x="6500600" y="7129320"/>
                  <a:pt x="6513935" y="7126357"/>
                </a:cubicBezTo>
                <a:cubicBezTo>
                  <a:pt x="6530426" y="7122692"/>
                  <a:pt x="6547066" y="7119731"/>
                  <a:pt x="6563631" y="7116418"/>
                </a:cubicBezTo>
                <a:cubicBezTo>
                  <a:pt x="6570257" y="7109792"/>
                  <a:pt x="6577655" y="7103856"/>
                  <a:pt x="6583509" y="7096539"/>
                </a:cubicBezTo>
                <a:cubicBezTo>
                  <a:pt x="6590971" y="7087211"/>
                  <a:pt x="6595285" y="7075499"/>
                  <a:pt x="6603387" y="7066722"/>
                </a:cubicBezTo>
                <a:cubicBezTo>
                  <a:pt x="6635167" y="7032294"/>
                  <a:pt x="6674666" y="7004814"/>
                  <a:pt x="6702778" y="6967331"/>
                </a:cubicBezTo>
                <a:cubicBezTo>
                  <a:pt x="6722656" y="6940827"/>
                  <a:pt x="6738986" y="6911245"/>
                  <a:pt x="6762413" y="6887818"/>
                </a:cubicBezTo>
                <a:lnTo>
                  <a:pt x="6851865" y="6798365"/>
                </a:lnTo>
                <a:lnTo>
                  <a:pt x="6871744" y="6778487"/>
                </a:lnTo>
                <a:cubicBezTo>
                  <a:pt x="6797841" y="6704588"/>
                  <a:pt x="6848067" y="6765316"/>
                  <a:pt x="6881683" y="6530009"/>
                </a:cubicBezTo>
                <a:cubicBezTo>
                  <a:pt x="6884072" y="6513285"/>
                  <a:pt x="6885226" y="6495949"/>
                  <a:pt x="6891622" y="6480313"/>
                </a:cubicBezTo>
                <a:cubicBezTo>
                  <a:pt x="6915190" y="6422701"/>
                  <a:pt x="6939110" y="6364724"/>
                  <a:pt x="6971135" y="6311348"/>
                </a:cubicBezTo>
                <a:cubicBezTo>
                  <a:pt x="6981074" y="6294783"/>
                  <a:pt x="6993455" y="6279456"/>
                  <a:pt x="7000952" y="6261652"/>
                </a:cubicBezTo>
                <a:cubicBezTo>
                  <a:pt x="7074038" y="6088073"/>
                  <a:pt x="7029636" y="6175600"/>
                  <a:pt x="7070526" y="6052931"/>
                </a:cubicBezTo>
                <a:cubicBezTo>
                  <a:pt x="7090015" y="5994465"/>
                  <a:pt x="7093194" y="6004413"/>
                  <a:pt x="7120222" y="5943600"/>
                </a:cubicBezTo>
                <a:cubicBezTo>
                  <a:pt x="7132985" y="5914882"/>
                  <a:pt x="7129570" y="5905616"/>
                  <a:pt x="7140100" y="5874026"/>
                </a:cubicBezTo>
                <a:cubicBezTo>
                  <a:pt x="7145742" y="5857100"/>
                  <a:pt x="7153713" y="5841036"/>
                  <a:pt x="7159978" y="5824331"/>
                </a:cubicBezTo>
                <a:cubicBezTo>
                  <a:pt x="7163657" y="5814521"/>
                  <a:pt x="7166239" y="5804323"/>
                  <a:pt x="7169918" y="5794513"/>
                </a:cubicBezTo>
                <a:cubicBezTo>
                  <a:pt x="7176183" y="5777808"/>
                  <a:pt x="7184154" y="5761744"/>
                  <a:pt x="7189796" y="5744818"/>
                </a:cubicBezTo>
                <a:cubicBezTo>
                  <a:pt x="7197423" y="5721936"/>
                  <a:pt x="7200397" y="5697508"/>
                  <a:pt x="7209674" y="5675244"/>
                </a:cubicBezTo>
                <a:cubicBezTo>
                  <a:pt x="7217104" y="5657412"/>
                  <a:pt x="7230852" y="5642827"/>
                  <a:pt x="7239491" y="5625548"/>
                </a:cubicBezTo>
                <a:cubicBezTo>
                  <a:pt x="7250775" y="5602980"/>
                  <a:pt x="7256085" y="5577463"/>
                  <a:pt x="7269309" y="5555974"/>
                </a:cubicBezTo>
                <a:cubicBezTo>
                  <a:pt x="7282871" y="5533937"/>
                  <a:pt x="7302440" y="5516217"/>
                  <a:pt x="7319005" y="5496339"/>
                </a:cubicBezTo>
                <a:cubicBezTo>
                  <a:pt x="7332257" y="5463209"/>
                  <a:pt x="7342803" y="5428863"/>
                  <a:pt x="7358761" y="5396948"/>
                </a:cubicBezTo>
                <a:cubicBezTo>
                  <a:pt x="7378712" y="5357046"/>
                  <a:pt x="7382656" y="5351908"/>
                  <a:pt x="7398518" y="5307496"/>
                </a:cubicBezTo>
                <a:cubicBezTo>
                  <a:pt x="7409089" y="5277897"/>
                  <a:pt x="7419701" y="5248265"/>
                  <a:pt x="7428335" y="5218044"/>
                </a:cubicBezTo>
                <a:cubicBezTo>
                  <a:pt x="7444091" y="5162897"/>
                  <a:pt x="7431639" y="5178314"/>
                  <a:pt x="7448213" y="5128592"/>
                </a:cubicBezTo>
                <a:cubicBezTo>
                  <a:pt x="7453855" y="5111666"/>
                  <a:pt x="7461465" y="5095461"/>
                  <a:pt x="7468091" y="5078896"/>
                </a:cubicBezTo>
                <a:cubicBezTo>
                  <a:pt x="7477267" y="5023843"/>
                  <a:pt x="7476034" y="5012126"/>
                  <a:pt x="7497909" y="4959626"/>
                </a:cubicBezTo>
                <a:cubicBezTo>
                  <a:pt x="7506457" y="4939111"/>
                  <a:pt x="7519671" y="4920705"/>
                  <a:pt x="7527726" y="4899992"/>
                </a:cubicBezTo>
                <a:cubicBezTo>
                  <a:pt x="7542915" y="4860934"/>
                  <a:pt x="7554231" y="4820479"/>
                  <a:pt x="7567483" y="4780722"/>
                </a:cubicBezTo>
                <a:cubicBezTo>
                  <a:pt x="7603415" y="4565126"/>
                  <a:pt x="7566584" y="4733723"/>
                  <a:pt x="7607239" y="4611757"/>
                </a:cubicBezTo>
                <a:cubicBezTo>
                  <a:pt x="7626221" y="4554810"/>
                  <a:pt x="7605945" y="4584528"/>
                  <a:pt x="7637057" y="4522305"/>
                </a:cubicBezTo>
                <a:cubicBezTo>
                  <a:pt x="7642399" y="4511621"/>
                  <a:pt x="7651593" y="4503171"/>
                  <a:pt x="7656935" y="4492487"/>
                </a:cubicBezTo>
                <a:cubicBezTo>
                  <a:pt x="7661620" y="4483116"/>
                  <a:pt x="7660442" y="4470940"/>
                  <a:pt x="7666874" y="4462670"/>
                </a:cubicBezTo>
                <a:cubicBezTo>
                  <a:pt x="7684133" y="4440480"/>
                  <a:pt x="7726509" y="4403035"/>
                  <a:pt x="7726509" y="4403035"/>
                </a:cubicBezTo>
                <a:cubicBezTo>
                  <a:pt x="7733135" y="4389783"/>
                  <a:pt x="7738169" y="4375607"/>
                  <a:pt x="7746387" y="4363279"/>
                </a:cubicBezTo>
                <a:cubicBezTo>
                  <a:pt x="7751585" y="4355482"/>
                  <a:pt x="7761067" y="4351197"/>
                  <a:pt x="7766265" y="4343400"/>
                </a:cubicBezTo>
                <a:cubicBezTo>
                  <a:pt x="7806617" y="4282872"/>
                  <a:pt x="7761617" y="4319996"/>
                  <a:pt x="7815961" y="4283765"/>
                </a:cubicBezTo>
                <a:lnTo>
                  <a:pt x="7835839" y="4224131"/>
                </a:lnTo>
                <a:cubicBezTo>
                  <a:pt x="7839152" y="4214192"/>
                  <a:pt x="7844055" y="4204647"/>
                  <a:pt x="7845778" y="4194313"/>
                </a:cubicBezTo>
                <a:cubicBezTo>
                  <a:pt x="7848550" y="4177682"/>
                  <a:pt x="7860103" y="4104422"/>
                  <a:pt x="7865657" y="4084983"/>
                </a:cubicBezTo>
                <a:cubicBezTo>
                  <a:pt x="7874291" y="4054762"/>
                  <a:pt x="7886839" y="4025752"/>
                  <a:pt x="7895474" y="3995531"/>
                </a:cubicBezTo>
                <a:cubicBezTo>
                  <a:pt x="7908726" y="3949148"/>
                  <a:pt x="7922802" y="3902993"/>
                  <a:pt x="7935231" y="3856383"/>
                </a:cubicBezTo>
                <a:cubicBezTo>
                  <a:pt x="7949310" y="3803588"/>
                  <a:pt x="7961735" y="3750366"/>
                  <a:pt x="7974987" y="3697357"/>
                </a:cubicBezTo>
                <a:lnTo>
                  <a:pt x="7984926" y="3657600"/>
                </a:lnTo>
                <a:cubicBezTo>
                  <a:pt x="7988103" y="3629009"/>
                  <a:pt x="8005907" y="3563361"/>
                  <a:pt x="7984926" y="3528392"/>
                </a:cubicBezTo>
                <a:cubicBezTo>
                  <a:pt x="7971613" y="3506204"/>
                  <a:pt x="7951796" y="3488635"/>
                  <a:pt x="7935231" y="3468757"/>
                </a:cubicBezTo>
                <a:cubicBezTo>
                  <a:pt x="7928605" y="3452192"/>
                  <a:pt x="7923023" y="3435169"/>
                  <a:pt x="7915352" y="3419061"/>
                </a:cubicBezTo>
                <a:cubicBezTo>
                  <a:pt x="7889872" y="3365553"/>
                  <a:pt x="7835839" y="3260035"/>
                  <a:pt x="7835839" y="3260035"/>
                </a:cubicBezTo>
                <a:cubicBezTo>
                  <a:pt x="7829007" y="3225873"/>
                  <a:pt x="7825319" y="3203337"/>
                  <a:pt x="7815961" y="3170583"/>
                </a:cubicBezTo>
                <a:cubicBezTo>
                  <a:pt x="7787444" y="3070772"/>
                  <a:pt x="7827153" y="3225290"/>
                  <a:pt x="7796083" y="3101009"/>
                </a:cubicBezTo>
                <a:cubicBezTo>
                  <a:pt x="7799396" y="3041374"/>
                  <a:pt x="7798614" y="2981370"/>
                  <a:pt x="7806022" y="2922105"/>
                </a:cubicBezTo>
                <a:cubicBezTo>
                  <a:pt x="7814569" y="2853732"/>
                  <a:pt x="7822891" y="2878426"/>
                  <a:pt x="7845778" y="2832652"/>
                </a:cubicBezTo>
                <a:cubicBezTo>
                  <a:pt x="7850463" y="2823281"/>
                  <a:pt x="7852405" y="2812774"/>
                  <a:pt x="7855718" y="2802835"/>
                </a:cubicBezTo>
                <a:cubicBezTo>
                  <a:pt x="7859031" y="2779644"/>
                  <a:pt x="7861466" y="2756310"/>
                  <a:pt x="7865657" y="2733261"/>
                </a:cubicBezTo>
                <a:cubicBezTo>
                  <a:pt x="7870649" y="2705807"/>
                  <a:pt x="7877020" y="2689233"/>
                  <a:pt x="7885535" y="2663687"/>
                </a:cubicBezTo>
                <a:cubicBezTo>
                  <a:pt x="7882222" y="2577548"/>
                  <a:pt x="7880811" y="2491315"/>
                  <a:pt x="7875596" y="2405270"/>
                </a:cubicBezTo>
                <a:cubicBezTo>
                  <a:pt x="7869752" y="2308847"/>
                  <a:pt x="7870571" y="2365290"/>
                  <a:pt x="7855718" y="2305879"/>
                </a:cubicBezTo>
                <a:cubicBezTo>
                  <a:pt x="7851621" y="2289490"/>
                  <a:pt x="7849091" y="2272748"/>
                  <a:pt x="7845778" y="2256183"/>
                </a:cubicBezTo>
                <a:cubicBezTo>
                  <a:pt x="7849091" y="2133600"/>
                  <a:pt x="7850717" y="2010960"/>
                  <a:pt x="7855718" y="1888435"/>
                </a:cubicBezTo>
                <a:cubicBezTo>
                  <a:pt x="7857345" y="1848574"/>
                  <a:pt x="7863003" y="1808971"/>
                  <a:pt x="7865657" y="1769165"/>
                </a:cubicBezTo>
                <a:cubicBezTo>
                  <a:pt x="7869630" y="1709571"/>
                  <a:pt x="7871487" y="1649846"/>
                  <a:pt x="7875596" y="1590261"/>
                </a:cubicBezTo>
                <a:cubicBezTo>
                  <a:pt x="7878114" y="1553754"/>
                  <a:pt x="7881494" y="1517301"/>
                  <a:pt x="7885535" y="1480931"/>
                </a:cubicBezTo>
                <a:cubicBezTo>
                  <a:pt x="7891434" y="1427837"/>
                  <a:pt x="7901860" y="1375208"/>
                  <a:pt x="7905413" y="1321905"/>
                </a:cubicBezTo>
                <a:cubicBezTo>
                  <a:pt x="7911209" y="1234969"/>
                  <a:pt x="7910990" y="1181895"/>
                  <a:pt x="7925291" y="1103244"/>
                </a:cubicBezTo>
                <a:cubicBezTo>
                  <a:pt x="7927735" y="1089804"/>
                  <a:pt x="7931918" y="1076739"/>
                  <a:pt x="7935231" y="1063487"/>
                </a:cubicBezTo>
                <a:cubicBezTo>
                  <a:pt x="7928605" y="1056861"/>
                  <a:pt x="7919543" y="1051990"/>
                  <a:pt x="7915352" y="1043609"/>
                </a:cubicBezTo>
                <a:cubicBezTo>
                  <a:pt x="7903254" y="1019413"/>
                  <a:pt x="7892668" y="972751"/>
                  <a:pt x="7885535" y="944218"/>
                </a:cubicBezTo>
                <a:cubicBezTo>
                  <a:pt x="7882222" y="914400"/>
                  <a:pt x="7878737" y="884601"/>
                  <a:pt x="7875596" y="854765"/>
                </a:cubicBezTo>
                <a:cubicBezTo>
                  <a:pt x="7872111" y="821652"/>
                  <a:pt x="7871793" y="788099"/>
                  <a:pt x="7865657" y="755374"/>
                </a:cubicBezTo>
                <a:cubicBezTo>
                  <a:pt x="7861795" y="734779"/>
                  <a:pt x="7845778" y="695739"/>
                  <a:pt x="7845778" y="695739"/>
                </a:cubicBezTo>
                <a:cubicBezTo>
                  <a:pt x="7817260" y="496113"/>
                  <a:pt x="7851069" y="751228"/>
                  <a:pt x="7825900" y="298174"/>
                </a:cubicBezTo>
                <a:cubicBezTo>
                  <a:pt x="7824339" y="270070"/>
                  <a:pt x="7807913" y="262199"/>
                  <a:pt x="7796083" y="238539"/>
                </a:cubicBezTo>
                <a:cubicBezTo>
                  <a:pt x="7791398" y="229168"/>
                  <a:pt x="7793552" y="216130"/>
                  <a:pt x="7786144" y="208722"/>
                </a:cubicBezTo>
                <a:cubicBezTo>
                  <a:pt x="7778736" y="201314"/>
                  <a:pt x="7766265" y="202096"/>
                  <a:pt x="7756326" y="198783"/>
                </a:cubicBezTo>
                <a:cubicBezTo>
                  <a:pt x="7746387" y="192157"/>
                  <a:pt x="7735686" y="186552"/>
                  <a:pt x="7726509" y="178905"/>
                </a:cubicBezTo>
                <a:cubicBezTo>
                  <a:pt x="7715711" y="169906"/>
                  <a:pt x="7708978" y="155913"/>
                  <a:pt x="7696691" y="149087"/>
                </a:cubicBezTo>
                <a:cubicBezTo>
                  <a:pt x="7678375" y="138911"/>
                  <a:pt x="7654491" y="140832"/>
                  <a:pt x="7637057" y="129209"/>
                </a:cubicBezTo>
                <a:cubicBezTo>
                  <a:pt x="7618376" y="116756"/>
                  <a:pt x="7588819" y="95271"/>
                  <a:pt x="7567483" y="89452"/>
                </a:cubicBezTo>
                <a:cubicBezTo>
                  <a:pt x="7544882" y="83288"/>
                  <a:pt x="7521192" y="82100"/>
                  <a:pt x="7497909" y="79513"/>
                </a:cubicBezTo>
                <a:cubicBezTo>
                  <a:pt x="7403103" y="68979"/>
                  <a:pt x="7327249" y="65741"/>
                  <a:pt x="7229552" y="59635"/>
                </a:cubicBezTo>
                <a:cubicBezTo>
                  <a:pt x="7105271" y="28565"/>
                  <a:pt x="7259789" y="68274"/>
                  <a:pt x="7159978" y="39757"/>
                </a:cubicBezTo>
                <a:cubicBezTo>
                  <a:pt x="7146844" y="36004"/>
                  <a:pt x="7133401" y="33412"/>
                  <a:pt x="7120222" y="29818"/>
                </a:cubicBezTo>
                <a:cubicBezTo>
                  <a:pt x="7096952" y="23472"/>
                  <a:pt x="7074232" y="14993"/>
                  <a:pt x="7050648" y="9939"/>
                </a:cubicBezTo>
                <a:cubicBezTo>
                  <a:pt x="7027741" y="5030"/>
                  <a:pt x="7004265" y="3313"/>
                  <a:pt x="6981074" y="0"/>
                </a:cubicBezTo>
                <a:cubicBezTo>
                  <a:pt x="6918126" y="3313"/>
                  <a:pt x="6854817" y="2429"/>
                  <a:pt x="6792231" y="9939"/>
                </a:cubicBezTo>
                <a:cubicBezTo>
                  <a:pt x="6771427" y="12436"/>
                  <a:pt x="6752474" y="23192"/>
                  <a:pt x="6732596" y="29818"/>
                </a:cubicBezTo>
                <a:cubicBezTo>
                  <a:pt x="6702779" y="39757"/>
                  <a:pt x="6672326" y="47962"/>
                  <a:pt x="6643144" y="59635"/>
                </a:cubicBezTo>
                <a:cubicBezTo>
                  <a:pt x="6626579" y="66261"/>
                  <a:pt x="6610984" y="76225"/>
                  <a:pt x="6593448" y="79513"/>
                </a:cubicBezTo>
                <a:cubicBezTo>
                  <a:pt x="6557481" y="86257"/>
                  <a:pt x="6520561" y="86139"/>
                  <a:pt x="6484118" y="89452"/>
                </a:cubicBezTo>
                <a:cubicBezTo>
                  <a:pt x="6356189" y="132096"/>
                  <a:pt x="6487169" y="91175"/>
                  <a:pt x="6374787" y="119270"/>
                </a:cubicBezTo>
                <a:cubicBezTo>
                  <a:pt x="6364623" y="121811"/>
                  <a:pt x="6355325" y="127616"/>
                  <a:pt x="6344970" y="129209"/>
                </a:cubicBezTo>
                <a:cubicBezTo>
                  <a:pt x="6312061" y="134272"/>
                  <a:pt x="6278709" y="135835"/>
                  <a:pt x="6245578" y="139148"/>
                </a:cubicBezTo>
                <a:lnTo>
                  <a:pt x="5649231" y="119270"/>
                </a:lnTo>
                <a:cubicBezTo>
                  <a:pt x="5629120" y="117973"/>
                  <a:pt x="5609734" y="110091"/>
                  <a:pt x="5589596" y="109331"/>
                </a:cubicBezTo>
                <a:cubicBezTo>
                  <a:pt x="5433959" y="103458"/>
                  <a:pt x="5278170" y="102705"/>
                  <a:pt x="5122457" y="99392"/>
                </a:cubicBezTo>
                <a:cubicBezTo>
                  <a:pt x="5079387" y="96079"/>
                  <a:pt x="5036208" y="93974"/>
                  <a:pt x="4993248" y="89452"/>
                </a:cubicBezTo>
                <a:cubicBezTo>
                  <a:pt x="4973206" y="87342"/>
                  <a:pt x="4953762" y="79876"/>
                  <a:pt x="4933613" y="79513"/>
                </a:cubicBezTo>
                <a:lnTo>
                  <a:pt x="3890005" y="69574"/>
                </a:lnTo>
                <a:cubicBezTo>
                  <a:pt x="3861068" y="62340"/>
                  <a:pt x="3829994" y="53902"/>
                  <a:pt x="3800552" y="49696"/>
                </a:cubicBezTo>
                <a:cubicBezTo>
                  <a:pt x="3770853" y="45453"/>
                  <a:pt x="3740917" y="43070"/>
                  <a:pt x="3711100" y="39757"/>
                </a:cubicBezTo>
                <a:cubicBezTo>
                  <a:pt x="3644839" y="43070"/>
                  <a:pt x="3578412" y="43949"/>
                  <a:pt x="3512318" y="49696"/>
                </a:cubicBezTo>
                <a:cubicBezTo>
                  <a:pt x="3501880" y="50604"/>
                  <a:pt x="3490681" y="53090"/>
                  <a:pt x="3482500" y="59635"/>
                </a:cubicBezTo>
                <a:cubicBezTo>
                  <a:pt x="3473172" y="67097"/>
                  <a:pt x="3469248" y="79513"/>
                  <a:pt x="3462622" y="89452"/>
                </a:cubicBezTo>
                <a:lnTo>
                  <a:pt x="3442744" y="149087"/>
                </a:lnTo>
                <a:cubicBezTo>
                  <a:pt x="3434660" y="173340"/>
                  <a:pt x="3432195" y="189453"/>
                  <a:pt x="3412926" y="208722"/>
                </a:cubicBezTo>
                <a:cubicBezTo>
                  <a:pt x="3393658" y="227990"/>
                  <a:pt x="3377543" y="230455"/>
                  <a:pt x="3353291" y="238539"/>
                </a:cubicBezTo>
                <a:cubicBezTo>
                  <a:pt x="3343316" y="248515"/>
                  <a:pt x="3317023" y="268882"/>
                  <a:pt x="3323474" y="288235"/>
                </a:cubicBezTo>
                <a:cubicBezTo>
                  <a:pt x="3325569" y="294521"/>
                  <a:pt x="3340039" y="246822"/>
                  <a:pt x="3343352" y="23853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Готовая планировка будущего ресторана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E6B8E0E-916E-446C-8132-93622B2B0F73}"/>
              </a:ext>
            </a:extLst>
          </p:cNvPr>
          <p:cNvSpPr/>
          <p:nvPr/>
        </p:nvSpPr>
        <p:spPr>
          <a:xfrm rot="1363364">
            <a:off x="6034094" y="-356409"/>
            <a:ext cx="511263" cy="5141117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6158 w 540000"/>
              <a:gd name="connsiteY0" fmla="*/ 233622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36158 w 540000"/>
              <a:gd name="connsiteY4" fmla="*/ 233622 h 5400000"/>
              <a:gd name="connsiteX0" fmla="*/ 21991 w 540000"/>
              <a:gd name="connsiteY0" fmla="*/ 232632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21991 w 540000"/>
              <a:gd name="connsiteY4" fmla="*/ 232632 h 5400000"/>
              <a:gd name="connsiteX0" fmla="*/ 21991 w 528835"/>
              <a:gd name="connsiteY0" fmla="*/ 191934 h 5359302"/>
              <a:gd name="connsiteX1" fmla="*/ 528835 w 528835"/>
              <a:gd name="connsiteY1" fmla="*/ 0 h 5359302"/>
              <a:gd name="connsiteX2" fmla="*/ 465692 w 528835"/>
              <a:gd name="connsiteY2" fmla="*/ 5163362 h 5359302"/>
              <a:gd name="connsiteX3" fmla="*/ 0 w 528835"/>
              <a:gd name="connsiteY3" fmla="*/ 5359302 h 5359302"/>
              <a:gd name="connsiteX4" fmla="*/ 21991 w 528835"/>
              <a:gd name="connsiteY4" fmla="*/ 191934 h 5359302"/>
              <a:gd name="connsiteX0" fmla="*/ 13681 w 528835"/>
              <a:gd name="connsiteY0" fmla="*/ 188390 h 5359302"/>
              <a:gd name="connsiteX1" fmla="*/ 528835 w 528835"/>
              <a:gd name="connsiteY1" fmla="*/ 0 h 5359302"/>
              <a:gd name="connsiteX2" fmla="*/ 465692 w 528835"/>
              <a:gd name="connsiteY2" fmla="*/ 5163362 h 5359302"/>
              <a:gd name="connsiteX3" fmla="*/ 0 w 528835"/>
              <a:gd name="connsiteY3" fmla="*/ 5359302 h 5359302"/>
              <a:gd name="connsiteX4" fmla="*/ 13681 w 528835"/>
              <a:gd name="connsiteY4" fmla="*/ 188390 h 5359302"/>
              <a:gd name="connsiteX0" fmla="*/ 13681 w 511263"/>
              <a:gd name="connsiteY0" fmla="*/ 180730 h 5351642"/>
              <a:gd name="connsiteX1" fmla="*/ 511263 w 511263"/>
              <a:gd name="connsiteY1" fmla="*/ 0 h 5351642"/>
              <a:gd name="connsiteX2" fmla="*/ 465692 w 511263"/>
              <a:gd name="connsiteY2" fmla="*/ 5155702 h 5351642"/>
              <a:gd name="connsiteX3" fmla="*/ 0 w 511263"/>
              <a:gd name="connsiteY3" fmla="*/ 5351642 h 5351642"/>
              <a:gd name="connsiteX4" fmla="*/ 13681 w 511263"/>
              <a:gd name="connsiteY4" fmla="*/ 180730 h 535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63" h="5351642">
                <a:moveTo>
                  <a:pt x="13681" y="180730"/>
                </a:moveTo>
                <a:lnTo>
                  <a:pt x="511263" y="0"/>
                </a:lnTo>
                <a:lnTo>
                  <a:pt x="465692" y="5155702"/>
                </a:lnTo>
                <a:lnTo>
                  <a:pt x="0" y="5351642"/>
                </a:lnTo>
                <a:cubicBezTo>
                  <a:pt x="7330" y="3629186"/>
                  <a:pt x="6351" y="1903186"/>
                  <a:pt x="13681" y="1807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43E661-D69B-4EC6-8FFE-EB226B9C184A}"/>
              </a:ext>
            </a:extLst>
          </p:cNvPr>
          <p:cNvSpPr/>
          <p:nvPr/>
        </p:nvSpPr>
        <p:spPr>
          <a:xfrm rot="1363364">
            <a:off x="4258777" y="2893044"/>
            <a:ext cx="532615" cy="4464052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40000"/>
              <a:gd name="connsiteY0" fmla="*/ 138230 h 5316224"/>
              <a:gd name="connsiteX1" fmla="*/ 537219 w 540000"/>
              <a:gd name="connsiteY1" fmla="*/ 0 h 5316224"/>
              <a:gd name="connsiteX2" fmla="*/ 540000 w 540000"/>
              <a:gd name="connsiteY2" fmla="*/ 5316224 h 5316224"/>
              <a:gd name="connsiteX3" fmla="*/ 0 w 540000"/>
              <a:gd name="connsiteY3" fmla="*/ 5316224 h 5316224"/>
              <a:gd name="connsiteX4" fmla="*/ 32 w 540000"/>
              <a:gd name="connsiteY4" fmla="*/ 138230 h 5316224"/>
              <a:gd name="connsiteX0" fmla="*/ 1332 w 540000"/>
              <a:gd name="connsiteY0" fmla="*/ 182433 h 5316224"/>
              <a:gd name="connsiteX1" fmla="*/ 537219 w 540000"/>
              <a:gd name="connsiteY1" fmla="*/ 0 h 5316224"/>
              <a:gd name="connsiteX2" fmla="*/ 540000 w 540000"/>
              <a:gd name="connsiteY2" fmla="*/ 5316224 h 5316224"/>
              <a:gd name="connsiteX3" fmla="*/ 0 w 540000"/>
              <a:gd name="connsiteY3" fmla="*/ 5316224 h 5316224"/>
              <a:gd name="connsiteX4" fmla="*/ 1332 w 540000"/>
              <a:gd name="connsiteY4" fmla="*/ 182433 h 5316224"/>
              <a:gd name="connsiteX0" fmla="*/ 1332 w 540000"/>
              <a:gd name="connsiteY0" fmla="*/ 197076 h 5330867"/>
              <a:gd name="connsiteX1" fmla="*/ 531087 w 540000"/>
              <a:gd name="connsiteY1" fmla="*/ 0 h 5330867"/>
              <a:gd name="connsiteX2" fmla="*/ 540000 w 540000"/>
              <a:gd name="connsiteY2" fmla="*/ 5330867 h 5330867"/>
              <a:gd name="connsiteX3" fmla="*/ 0 w 540000"/>
              <a:gd name="connsiteY3" fmla="*/ 5330867 h 5330867"/>
              <a:gd name="connsiteX4" fmla="*/ 1332 w 540000"/>
              <a:gd name="connsiteY4" fmla="*/ 197076 h 5330867"/>
              <a:gd name="connsiteX0" fmla="*/ 8892 w 540000"/>
              <a:gd name="connsiteY0" fmla="*/ 190468 h 5330867"/>
              <a:gd name="connsiteX1" fmla="*/ 531087 w 540000"/>
              <a:gd name="connsiteY1" fmla="*/ 0 h 5330867"/>
              <a:gd name="connsiteX2" fmla="*/ 540000 w 540000"/>
              <a:gd name="connsiteY2" fmla="*/ 5330867 h 5330867"/>
              <a:gd name="connsiteX3" fmla="*/ 0 w 540000"/>
              <a:gd name="connsiteY3" fmla="*/ 5330867 h 5330867"/>
              <a:gd name="connsiteX4" fmla="*/ 8892 w 540000"/>
              <a:gd name="connsiteY4" fmla="*/ 190468 h 5330867"/>
              <a:gd name="connsiteX0" fmla="*/ 8892 w 540000"/>
              <a:gd name="connsiteY0" fmla="*/ 178924 h 5319323"/>
              <a:gd name="connsiteX1" fmla="*/ 528177 w 540000"/>
              <a:gd name="connsiteY1" fmla="*/ 0 h 5319323"/>
              <a:gd name="connsiteX2" fmla="*/ 540000 w 540000"/>
              <a:gd name="connsiteY2" fmla="*/ 5319323 h 5319323"/>
              <a:gd name="connsiteX3" fmla="*/ 0 w 540000"/>
              <a:gd name="connsiteY3" fmla="*/ 5319323 h 5319323"/>
              <a:gd name="connsiteX4" fmla="*/ 8892 w 540000"/>
              <a:gd name="connsiteY4" fmla="*/ 178924 h 5319323"/>
              <a:gd name="connsiteX0" fmla="*/ 8892 w 532615"/>
              <a:gd name="connsiteY0" fmla="*/ 178924 h 5319323"/>
              <a:gd name="connsiteX1" fmla="*/ 528177 w 532615"/>
              <a:gd name="connsiteY1" fmla="*/ 0 h 5319323"/>
              <a:gd name="connsiteX2" fmla="*/ 532615 w 532615"/>
              <a:gd name="connsiteY2" fmla="*/ 5083327 h 5319323"/>
              <a:gd name="connsiteX3" fmla="*/ 0 w 532615"/>
              <a:gd name="connsiteY3" fmla="*/ 5319323 h 5319323"/>
              <a:gd name="connsiteX4" fmla="*/ 8892 w 532615"/>
              <a:gd name="connsiteY4" fmla="*/ 178924 h 531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615" h="5319323">
                <a:moveTo>
                  <a:pt x="8892" y="178924"/>
                </a:moveTo>
                <a:lnTo>
                  <a:pt x="528177" y="0"/>
                </a:lnTo>
                <a:cubicBezTo>
                  <a:pt x="529656" y="1694442"/>
                  <a:pt x="531136" y="3388885"/>
                  <a:pt x="532615" y="5083327"/>
                </a:cubicBezTo>
                <a:lnTo>
                  <a:pt x="0" y="5319323"/>
                </a:lnTo>
                <a:cubicBezTo>
                  <a:pt x="11" y="3593325"/>
                  <a:pt x="8881" y="1904922"/>
                  <a:pt x="8892" y="17892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12709530" y="4239000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7F8736-D3AC-431F-8BBE-11645CBFC1B7}"/>
              </a:ext>
            </a:extLst>
          </p:cNvPr>
          <p:cNvSpPr txBox="1"/>
          <p:nvPr/>
        </p:nvSpPr>
        <p:spPr>
          <a:xfrm>
            <a:off x="7266000" y="369000"/>
            <a:ext cx="58286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Готовая </a:t>
            </a:r>
            <a:r>
              <a:rPr lang="ru-RU" sz="32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планировка</a:t>
            </a:r>
            <a:r>
              <a:rPr lang="ru-RU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будущего ресторана</a:t>
            </a:r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/>
            </a:r>
            <a:b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ru-RU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211523-2851-FA30-F403-F61889747794}"/>
              </a:ext>
            </a:extLst>
          </p:cNvPr>
          <p:cNvSpPr txBox="1"/>
          <p:nvPr/>
        </p:nvSpPr>
        <p:spPr>
          <a:xfrm>
            <a:off x="7011790" y="2141255"/>
            <a:ext cx="495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Быстрое </a:t>
            </a:r>
            <a:r>
              <a:rPr lang="ru-RU" sz="24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проектирование </a:t>
            </a: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ресторана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Выбор типа </a:t>
            </a:r>
            <a:r>
              <a:rPr lang="ru-RU" sz="24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предприятия</a:t>
            </a: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</a:t>
            </a:r>
            <a:r>
              <a:rPr lang="ru-RU" sz="24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оборудования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Получение </a:t>
            </a:r>
            <a:r>
              <a:rPr lang="ru-RU" sz="24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</a:t>
            </a:r>
            <a:r>
              <a:rPr lang="ru-RU" sz="24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изображение </a:t>
            </a:r>
            <a:r>
              <a:rPr lang="ru-RU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готового ресторана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6944E5-9659-D7AB-A33E-1A047858B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40" y="5228999"/>
            <a:ext cx="1334752" cy="13347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B2D5F20-496F-93F3-AB0D-816FA8039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38" y="5290707"/>
            <a:ext cx="1211336" cy="1211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C756BF3-D769-7D39-FB76-7D0B0B4BD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594" y="5317891"/>
            <a:ext cx="1116453" cy="1211337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5BFE6894-ABC0-B1EC-2658-85F9431FD365}"/>
              </a:ext>
            </a:extLst>
          </p:cNvPr>
          <p:cNvCxnSpPr/>
          <p:nvPr/>
        </p:nvCxnSpPr>
        <p:spPr>
          <a:xfrm>
            <a:off x="6741284" y="5923559"/>
            <a:ext cx="974716" cy="0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DDE25911-3D65-6B92-01E0-79345B86588D}"/>
              </a:ext>
            </a:extLst>
          </p:cNvPr>
          <p:cNvCxnSpPr>
            <a:cxnSpLocks/>
          </p:cNvCxnSpPr>
          <p:nvPr/>
        </p:nvCxnSpPr>
        <p:spPr>
          <a:xfrm>
            <a:off x="9336000" y="5923559"/>
            <a:ext cx="1080000" cy="0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3176ECF0-EE47-41EA-875B-0519BA2E98AA}"/>
              </a:ext>
            </a:extLst>
          </p:cNvPr>
          <p:cNvSpPr/>
          <p:nvPr/>
        </p:nvSpPr>
        <p:spPr>
          <a:xfrm>
            <a:off x="0" y="6685650"/>
            <a:ext cx="3396000" cy="17235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8251AAB-297B-410B-B753-4AB25736ED42}"/>
              </a:ext>
            </a:extLst>
          </p:cNvPr>
          <p:cNvSpPr/>
          <p:nvPr/>
        </p:nvSpPr>
        <p:spPr>
          <a:xfrm>
            <a:off x="381000" y="1690062"/>
            <a:ext cx="603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accent2"/>
              </a:buClr>
              <a:buSzPct val="80000"/>
              <a:buFont typeface=".Apple Color Emoji UI"/>
              <a:buChar char="✅"/>
            </a:pPr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Ресторатор, инвестор, управляющий предприятия общественного питания:</a:t>
            </a:r>
          </a:p>
          <a:p>
            <a:pPr lvl="0">
              <a:buClr>
                <a:srgbClr val="72A376"/>
              </a:buClr>
              <a:buSzPct val="70000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72A376"/>
              </a:buClr>
              <a:buSzPct val="70000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72A376"/>
              </a:buClr>
              <a:buSzPct val="70000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72A376"/>
              </a:buClr>
              <a:buSzPct val="70000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chemeClr val="accent2"/>
              </a:buClr>
              <a:buSzPct val="80000"/>
              <a:buFont typeface=".Apple Color Emoji UI"/>
              <a:buChar char="✅"/>
            </a:pPr>
            <a:r>
              <a:rPr lang="ru-RU" sz="2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Дистрибьюторы оборудования, мебели, инвентаря: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1146000" y="247674"/>
            <a:ext cx="94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Для кого это приложение?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36CD2F8-3238-ADEA-CACC-10C7A539ABAF}"/>
              </a:ext>
            </a:extLst>
          </p:cNvPr>
          <p:cNvSpPr txBox="1"/>
          <p:nvPr/>
        </p:nvSpPr>
        <p:spPr>
          <a:xfrm>
            <a:off x="8031000" y="2934000"/>
            <a:ext cx="31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092DC7A-7BEC-036B-FB7F-0195DB56A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0" y="1215795"/>
            <a:ext cx="5130000" cy="5394530"/>
          </a:xfrm>
          <a:prstGeom prst="rect">
            <a:avLst/>
          </a:prstGeom>
        </p:spPr>
      </p:pic>
      <p:sp>
        <p:nvSpPr>
          <p:cNvPr id="41" name="Полилиния: фигура 3">
            <a:extLst>
              <a:ext uri="{FF2B5EF4-FFF2-40B4-BE49-F238E27FC236}">
                <a16:creationId xmlns:a16="http://schemas.microsoft.com/office/drawing/2014/main" xmlns="" id="{91B4D523-17FB-57EF-A0CD-105DEEA45053}"/>
              </a:ext>
            </a:extLst>
          </p:cNvPr>
          <p:cNvSpPr/>
          <p:nvPr/>
        </p:nvSpPr>
        <p:spPr>
          <a:xfrm rot="10800000">
            <a:off x="8812100" y="0"/>
            <a:ext cx="3396000" cy="17235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E08E0202-6632-45CC-B172-A65BC859290B}"/>
              </a:ext>
            </a:extLst>
          </p:cNvPr>
          <p:cNvSpPr txBox="1"/>
          <p:nvPr/>
        </p:nvSpPr>
        <p:spPr>
          <a:xfrm>
            <a:off x="741000" y="2365551"/>
            <a:ext cx="4410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сокращаются сроки принятия решений </a:t>
            </a:r>
          </a:p>
          <a:p>
            <a:pPr>
              <a:spcAft>
                <a:spcPts val="4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снижаются риски.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CEC402-C483-4D76-AA11-FD431F43A43D}"/>
              </a:ext>
            </a:extLst>
          </p:cNvPr>
          <p:cNvSpPr txBox="1"/>
          <p:nvPr/>
        </p:nvSpPr>
        <p:spPr>
          <a:xfrm>
            <a:off x="736838" y="4192178"/>
            <a:ext cx="4410000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получают дополнительный канал </a:t>
            </a:r>
          </a:p>
          <a:p>
            <a:pPr>
              <a:spcAft>
                <a:spcPts val="4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коммуникации с качественной целевой</a:t>
            </a:r>
          </a:p>
          <a:p>
            <a:pPr>
              <a:spcAft>
                <a:spcPts val="4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аудиторией.</a:t>
            </a:r>
          </a:p>
        </p:txBody>
      </p:sp>
    </p:spTree>
    <p:extLst>
      <p:ext uri="{BB962C8B-B14F-4D97-AF65-F5344CB8AC3E}">
        <p14:creationId xmlns:p14="http://schemas.microsoft.com/office/powerpoint/2010/main" val="9257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AFA92017-5A71-43DE-962B-93D81B320387}"/>
              </a:ext>
            </a:extLst>
          </p:cNvPr>
          <p:cNvSpPr/>
          <p:nvPr/>
        </p:nvSpPr>
        <p:spPr>
          <a:xfrm>
            <a:off x="5610477" y="1413379"/>
            <a:ext cx="6695523" cy="1338715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xmlns="" id="{BC85A074-3F9D-437C-B2DE-DCAF80B82D5A}"/>
              </a:ext>
            </a:extLst>
          </p:cNvPr>
          <p:cNvSpPr/>
          <p:nvPr/>
        </p:nvSpPr>
        <p:spPr>
          <a:xfrm>
            <a:off x="5635878" y="4898255"/>
            <a:ext cx="6831450" cy="1379100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7E22BA43-D6D0-468F-AA73-1A16FE9C9B9C}"/>
              </a:ext>
            </a:extLst>
          </p:cNvPr>
          <p:cNvSpPr/>
          <p:nvPr/>
        </p:nvSpPr>
        <p:spPr>
          <a:xfrm>
            <a:off x="6369128" y="3175424"/>
            <a:ext cx="5930522" cy="1305002"/>
          </a:xfrm>
          <a:custGeom>
            <a:avLst/>
            <a:gdLst>
              <a:gd name="connsiteX0" fmla="*/ 202669 w 4545000"/>
              <a:gd name="connsiteY0" fmla="*/ 0 h 810676"/>
              <a:gd name="connsiteX1" fmla="*/ 832331 w 4545000"/>
              <a:gd name="connsiteY1" fmla="*/ 0 h 810676"/>
              <a:gd name="connsiteX2" fmla="*/ 832332 w 4545000"/>
              <a:gd name="connsiteY2" fmla="*/ 1 h 810676"/>
              <a:gd name="connsiteX3" fmla="*/ 1035000 w 4545000"/>
              <a:gd name="connsiteY3" fmla="*/ 1 h 810676"/>
              <a:gd name="connsiteX4" fmla="*/ 1035000 w 4545000"/>
              <a:gd name="connsiteY4" fmla="*/ 0 h 810676"/>
              <a:gd name="connsiteX5" fmla="*/ 4545000 w 4545000"/>
              <a:gd name="connsiteY5" fmla="*/ 0 h 810676"/>
              <a:gd name="connsiteX6" fmla="*/ 4545000 w 4545000"/>
              <a:gd name="connsiteY6" fmla="*/ 1 h 810676"/>
              <a:gd name="connsiteX7" fmla="*/ 3937669 w 4545000"/>
              <a:gd name="connsiteY7" fmla="*/ 1 h 810676"/>
              <a:gd name="connsiteX8" fmla="*/ 3735000 w 4545000"/>
              <a:gd name="connsiteY8" fmla="*/ 405338 h 810676"/>
              <a:gd name="connsiteX9" fmla="*/ 3937668 w 4545000"/>
              <a:gd name="connsiteY9" fmla="*/ 810675 h 810676"/>
              <a:gd name="connsiteX10" fmla="*/ 3735000 w 4545000"/>
              <a:gd name="connsiteY10" fmla="*/ 810675 h 810676"/>
              <a:gd name="connsiteX11" fmla="*/ 3735000 w 4545000"/>
              <a:gd name="connsiteY11" fmla="*/ 810676 h 810676"/>
              <a:gd name="connsiteX12" fmla="*/ 225000 w 4545000"/>
              <a:gd name="connsiteY12" fmla="*/ 810676 h 810676"/>
              <a:gd name="connsiteX13" fmla="*/ 225000 w 4545000"/>
              <a:gd name="connsiteY13" fmla="*/ 810675 h 810676"/>
              <a:gd name="connsiteX14" fmla="*/ 202669 w 4545000"/>
              <a:gd name="connsiteY14" fmla="*/ 810675 h 810676"/>
              <a:gd name="connsiteX15" fmla="*/ 0 w 4545000"/>
              <a:gd name="connsiteY15" fmla="*/ 405338 h 8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5000" h="810676">
                <a:moveTo>
                  <a:pt x="202669" y="0"/>
                </a:moveTo>
                <a:lnTo>
                  <a:pt x="832331" y="0"/>
                </a:lnTo>
                <a:lnTo>
                  <a:pt x="832332" y="1"/>
                </a:lnTo>
                <a:lnTo>
                  <a:pt x="1035000" y="1"/>
                </a:lnTo>
                <a:lnTo>
                  <a:pt x="1035000" y="0"/>
                </a:lnTo>
                <a:lnTo>
                  <a:pt x="4545000" y="0"/>
                </a:lnTo>
                <a:lnTo>
                  <a:pt x="4545000" y="1"/>
                </a:lnTo>
                <a:lnTo>
                  <a:pt x="3937669" y="1"/>
                </a:lnTo>
                <a:lnTo>
                  <a:pt x="3735000" y="405338"/>
                </a:lnTo>
                <a:lnTo>
                  <a:pt x="3937668" y="810675"/>
                </a:lnTo>
                <a:lnTo>
                  <a:pt x="3735000" y="810675"/>
                </a:lnTo>
                <a:lnTo>
                  <a:pt x="3735000" y="810676"/>
                </a:lnTo>
                <a:lnTo>
                  <a:pt x="225000" y="810676"/>
                </a:lnTo>
                <a:lnTo>
                  <a:pt x="225000" y="810675"/>
                </a:lnTo>
                <a:lnTo>
                  <a:pt x="202669" y="810675"/>
                </a:lnTo>
                <a:lnTo>
                  <a:pt x="0" y="4053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E52F0E5-A701-46B7-93E6-826C2E6D14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49928" y="2780403"/>
            <a:ext cx="2177475" cy="2177475"/>
          </a:xfrm>
          <a:prstGeom prst="rect">
            <a:avLst/>
          </a:prstGeom>
        </p:spPr>
      </p:pic>
      <p:sp>
        <p:nvSpPr>
          <p:cNvPr id="28" name="Дуга 27">
            <a:extLst>
              <a:ext uri="{FF2B5EF4-FFF2-40B4-BE49-F238E27FC236}">
                <a16:creationId xmlns:a16="http://schemas.microsoft.com/office/drawing/2014/main" xmlns="" id="{E48D25B4-3BD1-409A-ABE9-E2BD6382D55C}"/>
              </a:ext>
            </a:extLst>
          </p:cNvPr>
          <p:cNvSpPr/>
          <p:nvPr/>
        </p:nvSpPr>
        <p:spPr>
          <a:xfrm rot="13602773">
            <a:off x="2544928" y="2347092"/>
            <a:ext cx="3065550" cy="3065550"/>
          </a:xfrm>
          <a:prstGeom prst="arc">
            <a:avLst>
              <a:gd name="adj1" fmla="val 13591648"/>
              <a:gd name="adj2" fmla="val 2384487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2BBD38C4-87A6-472B-A1E5-7BA8A19CE3CA}"/>
              </a:ext>
            </a:extLst>
          </p:cNvPr>
          <p:cNvSpPr/>
          <p:nvPr/>
        </p:nvSpPr>
        <p:spPr>
          <a:xfrm>
            <a:off x="0" y="0"/>
            <a:ext cx="2639925" cy="6858000"/>
          </a:xfrm>
          <a:custGeom>
            <a:avLst/>
            <a:gdLst>
              <a:gd name="connsiteX0" fmla="*/ 0 w 2639925"/>
              <a:gd name="connsiteY0" fmla="*/ 0 h 6858000"/>
              <a:gd name="connsiteX1" fmla="*/ 2639925 w 2639925"/>
              <a:gd name="connsiteY1" fmla="*/ 0 h 6858000"/>
              <a:gd name="connsiteX2" fmla="*/ 2639925 w 2639925"/>
              <a:gd name="connsiteY2" fmla="*/ 6858000 h 6858000"/>
              <a:gd name="connsiteX3" fmla="*/ 0 w 2639925"/>
              <a:gd name="connsiteY3" fmla="*/ 6858000 h 6858000"/>
              <a:gd name="connsiteX4" fmla="*/ 0 w 2639925"/>
              <a:gd name="connsiteY4" fmla="*/ 0 h 6858000"/>
              <a:gd name="connsiteX0" fmla="*/ 0 w 2639925"/>
              <a:gd name="connsiteY0" fmla="*/ 0 h 6858000"/>
              <a:gd name="connsiteX1" fmla="*/ 2639925 w 2639925"/>
              <a:gd name="connsiteY1" fmla="*/ 0 h 6858000"/>
              <a:gd name="connsiteX2" fmla="*/ 2628900 w 2639925"/>
              <a:gd name="connsiteY2" fmla="*/ 2009775 h 6858000"/>
              <a:gd name="connsiteX3" fmla="*/ 2639925 w 2639925"/>
              <a:gd name="connsiteY3" fmla="*/ 6858000 h 6858000"/>
              <a:gd name="connsiteX4" fmla="*/ 0 w 2639925"/>
              <a:gd name="connsiteY4" fmla="*/ 6858000 h 6858000"/>
              <a:gd name="connsiteX5" fmla="*/ 0 w 2639925"/>
              <a:gd name="connsiteY5" fmla="*/ 0 h 6858000"/>
              <a:gd name="connsiteX0" fmla="*/ 0 w 2639925"/>
              <a:gd name="connsiteY0" fmla="*/ 0 h 6858000"/>
              <a:gd name="connsiteX1" fmla="*/ 2639925 w 2639925"/>
              <a:gd name="connsiteY1" fmla="*/ 0 h 6858000"/>
              <a:gd name="connsiteX2" fmla="*/ 2085975 w 2639925"/>
              <a:gd name="connsiteY2" fmla="*/ 2038350 h 6858000"/>
              <a:gd name="connsiteX3" fmla="*/ 2639925 w 2639925"/>
              <a:gd name="connsiteY3" fmla="*/ 6858000 h 6858000"/>
              <a:gd name="connsiteX4" fmla="*/ 0 w 2639925"/>
              <a:gd name="connsiteY4" fmla="*/ 6858000 h 6858000"/>
              <a:gd name="connsiteX5" fmla="*/ 0 w 2639925"/>
              <a:gd name="connsiteY5" fmla="*/ 0 h 6858000"/>
              <a:gd name="connsiteX0" fmla="*/ 0 w 2639925"/>
              <a:gd name="connsiteY0" fmla="*/ 0 h 6858000"/>
              <a:gd name="connsiteX1" fmla="*/ 2639925 w 2639925"/>
              <a:gd name="connsiteY1" fmla="*/ 0 h 6858000"/>
              <a:gd name="connsiteX2" fmla="*/ 1990725 w 2639925"/>
              <a:gd name="connsiteY2" fmla="*/ 1990725 h 6858000"/>
              <a:gd name="connsiteX3" fmla="*/ 2639925 w 2639925"/>
              <a:gd name="connsiteY3" fmla="*/ 6858000 h 6858000"/>
              <a:gd name="connsiteX4" fmla="*/ 0 w 2639925"/>
              <a:gd name="connsiteY4" fmla="*/ 6858000 h 6858000"/>
              <a:gd name="connsiteX5" fmla="*/ 0 w 2639925"/>
              <a:gd name="connsiteY5" fmla="*/ 0 h 6858000"/>
              <a:gd name="connsiteX0" fmla="*/ 0 w 2639925"/>
              <a:gd name="connsiteY0" fmla="*/ 0 h 6858000"/>
              <a:gd name="connsiteX1" fmla="*/ 2639925 w 2639925"/>
              <a:gd name="connsiteY1" fmla="*/ 0 h 6858000"/>
              <a:gd name="connsiteX2" fmla="*/ 1990725 w 2639925"/>
              <a:gd name="connsiteY2" fmla="*/ 1990725 h 6858000"/>
              <a:gd name="connsiteX3" fmla="*/ 2381250 w 2639925"/>
              <a:gd name="connsiteY3" fmla="*/ 4857750 h 6858000"/>
              <a:gd name="connsiteX4" fmla="*/ 2639925 w 2639925"/>
              <a:gd name="connsiteY4" fmla="*/ 6858000 h 6858000"/>
              <a:gd name="connsiteX5" fmla="*/ 0 w 2639925"/>
              <a:gd name="connsiteY5" fmla="*/ 6858000 h 6858000"/>
              <a:gd name="connsiteX6" fmla="*/ 0 w 2639925"/>
              <a:gd name="connsiteY6" fmla="*/ 0 h 6858000"/>
              <a:gd name="connsiteX0" fmla="*/ 0 w 2639925"/>
              <a:gd name="connsiteY0" fmla="*/ 0 h 6858000"/>
              <a:gd name="connsiteX1" fmla="*/ 2639925 w 2639925"/>
              <a:gd name="connsiteY1" fmla="*/ 0 h 6858000"/>
              <a:gd name="connsiteX2" fmla="*/ 1990725 w 2639925"/>
              <a:gd name="connsiteY2" fmla="*/ 1990725 h 6858000"/>
              <a:gd name="connsiteX3" fmla="*/ 1990725 w 2639925"/>
              <a:gd name="connsiteY3" fmla="*/ 4876800 h 6858000"/>
              <a:gd name="connsiteX4" fmla="*/ 2639925 w 2639925"/>
              <a:gd name="connsiteY4" fmla="*/ 6858000 h 6858000"/>
              <a:gd name="connsiteX5" fmla="*/ 0 w 2639925"/>
              <a:gd name="connsiteY5" fmla="*/ 6858000 h 6858000"/>
              <a:gd name="connsiteX6" fmla="*/ 0 w 2639925"/>
              <a:gd name="connsiteY6" fmla="*/ 0 h 6858000"/>
              <a:gd name="connsiteX0" fmla="*/ 0 w 2639925"/>
              <a:gd name="connsiteY0" fmla="*/ 0 h 6858000"/>
              <a:gd name="connsiteX1" fmla="*/ 2639925 w 2639925"/>
              <a:gd name="connsiteY1" fmla="*/ 0 h 6858000"/>
              <a:gd name="connsiteX2" fmla="*/ 1990725 w 2639925"/>
              <a:gd name="connsiteY2" fmla="*/ 1990725 h 6858000"/>
              <a:gd name="connsiteX3" fmla="*/ 1990725 w 2639925"/>
              <a:gd name="connsiteY3" fmla="*/ 5050971 h 6858000"/>
              <a:gd name="connsiteX4" fmla="*/ 2639925 w 2639925"/>
              <a:gd name="connsiteY4" fmla="*/ 6858000 h 6858000"/>
              <a:gd name="connsiteX5" fmla="*/ 0 w 2639925"/>
              <a:gd name="connsiteY5" fmla="*/ 6858000 h 6858000"/>
              <a:gd name="connsiteX6" fmla="*/ 0 w 263992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9925" h="6858000">
                <a:moveTo>
                  <a:pt x="0" y="0"/>
                </a:moveTo>
                <a:lnTo>
                  <a:pt x="2639925" y="0"/>
                </a:lnTo>
                <a:lnTo>
                  <a:pt x="1990725" y="1990725"/>
                </a:lnTo>
                <a:lnTo>
                  <a:pt x="1990725" y="5050971"/>
                </a:lnTo>
                <a:lnTo>
                  <a:pt x="263992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DA7B5BD2-9D27-4CD1-ACBA-82892017AE9A}"/>
              </a:ext>
            </a:extLst>
          </p:cNvPr>
          <p:cNvCxnSpPr>
            <a:cxnSpLocks/>
            <a:stCxn id="23" idx="15"/>
          </p:cNvCxnSpPr>
          <p:nvPr/>
        </p:nvCxnSpPr>
        <p:spPr>
          <a:xfrm flipH="1">
            <a:off x="4029929" y="2082737"/>
            <a:ext cx="1580548" cy="168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16A0C5CE-244C-4B48-A069-27A5659DE144}"/>
              </a:ext>
            </a:extLst>
          </p:cNvPr>
          <p:cNvCxnSpPr>
            <a:cxnSpLocks/>
          </p:cNvCxnSpPr>
          <p:nvPr/>
        </p:nvCxnSpPr>
        <p:spPr>
          <a:xfrm flipV="1">
            <a:off x="4029928" y="2099593"/>
            <a:ext cx="0" cy="680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79F0EC7B-122C-4BF7-B14B-31EE9F64ED92}"/>
              </a:ext>
            </a:extLst>
          </p:cNvPr>
          <p:cNvCxnSpPr>
            <a:cxnSpLocks/>
          </p:cNvCxnSpPr>
          <p:nvPr/>
        </p:nvCxnSpPr>
        <p:spPr>
          <a:xfrm flipV="1">
            <a:off x="4029928" y="4912091"/>
            <a:ext cx="0" cy="6617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1112A4B0-0625-4DC7-9A07-534D4B4AE1C5}"/>
              </a:ext>
            </a:extLst>
          </p:cNvPr>
          <p:cNvCxnSpPr>
            <a:cxnSpLocks/>
          </p:cNvCxnSpPr>
          <p:nvPr/>
        </p:nvCxnSpPr>
        <p:spPr>
          <a:xfrm flipH="1">
            <a:off x="4029928" y="5573851"/>
            <a:ext cx="16059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94065879-2B31-4C19-93D2-8D6A19BBA4B3}"/>
              </a:ext>
            </a:extLst>
          </p:cNvPr>
          <p:cNvCxnSpPr>
            <a:cxnSpLocks/>
          </p:cNvCxnSpPr>
          <p:nvPr/>
        </p:nvCxnSpPr>
        <p:spPr>
          <a:xfrm flipH="1">
            <a:off x="5121053" y="3869141"/>
            <a:ext cx="12480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1DEBDAE-0271-4E96-AD2B-AB9A7B8E4D82}"/>
              </a:ext>
            </a:extLst>
          </p:cNvPr>
          <p:cNvSpPr txBox="1"/>
          <p:nvPr/>
        </p:nvSpPr>
        <p:spPr>
          <a:xfrm>
            <a:off x="5891702" y="1732112"/>
            <a:ext cx="5405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2000" b="1"/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автоматизации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проектирования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AutoCAD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ArchiCAD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CB69FDBA-6C82-48DD-8357-849CD4438F8E}"/>
              </a:ext>
            </a:extLst>
          </p:cNvPr>
          <p:cNvSpPr/>
          <p:nvPr/>
        </p:nvSpPr>
        <p:spPr>
          <a:xfrm>
            <a:off x="6024553" y="1771836"/>
            <a:ext cx="41963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1ADBEEB-2426-410C-A0FD-EF2B0C1DA159}"/>
              </a:ext>
            </a:extLst>
          </p:cNvPr>
          <p:cNvSpPr txBox="1"/>
          <p:nvPr/>
        </p:nvSpPr>
        <p:spPr>
          <a:xfrm>
            <a:off x="16206178" y="4480426"/>
            <a:ext cx="324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Вставьте ваш текст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B9475B0-AB54-4CBC-B18C-43CE147F75FA}"/>
              </a:ext>
            </a:extLst>
          </p:cNvPr>
          <p:cNvSpPr/>
          <p:nvPr/>
        </p:nvSpPr>
        <p:spPr>
          <a:xfrm>
            <a:off x="6024553" y="5139000"/>
            <a:ext cx="5449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для 3D‑моделирования и архитектурного проектирования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SketchUP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2A33362-F562-4B94-A970-2D0949FF2643}"/>
              </a:ext>
            </a:extLst>
          </p:cNvPr>
          <p:cNvSpPr/>
          <p:nvPr/>
        </p:nvSpPr>
        <p:spPr>
          <a:xfrm>
            <a:off x="6599431" y="3406209"/>
            <a:ext cx="4769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72A376"/>
              </a:buClr>
              <a:buSzPct val="70000"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для 3D‑моделирования </a:t>
            </a:r>
          </a:p>
          <a:p>
            <a:pPr lvl="0" algn="ctr">
              <a:buClr>
                <a:srgbClr val="72A376"/>
              </a:buClr>
              <a:buSzPct val="70000"/>
            </a:pP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Autodesk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3ds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3221558" y="268483"/>
            <a:ext cx="8076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/>
                </a:solidFill>
                <a:latin typeface="Arial Black" panose="020B0A04020102020204" pitchFamily="34" charset="0"/>
              </a:rPr>
              <a:t>Основные конкуренты </a:t>
            </a:r>
          </a:p>
        </p:txBody>
      </p:sp>
    </p:spTree>
    <p:extLst>
      <p:ext uri="{BB962C8B-B14F-4D97-AF65-F5344CB8AC3E}">
        <p14:creationId xmlns:p14="http://schemas.microsoft.com/office/powerpoint/2010/main" val="4699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89244" y="2681075"/>
            <a:ext cx="4408150" cy="256460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предлагают клиентам воспользоваться приложением для создание 3D-моделей и визуализаций кухонь, туалетных комнат, гардеробных.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903" y="2349000"/>
            <a:ext cx="5936978" cy="3071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FA93C7-9BAD-284E-1D34-B25C3B912F15}"/>
              </a:ext>
            </a:extLst>
          </p:cNvPr>
          <p:cNvSpPr txBox="1"/>
          <p:nvPr/>
        </p:nvSpPr>
        <p:spPr>
          <a:xfrm>
            <a:off x="381000" y="243742"/>
            <a:ext cx="115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Торговые компании </a:t>
            </a:r>
            <a:endParaRPr lang="en-US" sz="4000" b="1" dirty="0">
              <a:solidFill>
                <a:schemeClr val="accent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ru-RU" sz="40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Leroy Merlin и </a:t>
            </a:r>
            <a:r>
              <a:rPr lang="ru-RU" sz="4000" b="1" dirty="0" err="1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Бауцентр</a:t>
            </a:r>
            <a:endParaRPr lang="ru-RU" sz="4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8D6126-5B1E-F90A-9897-F141F0BEB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99" y="2080743"/>
            <a:ext cx="6202785" cy="45335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9D0C65-F87A-18F1-CF56-1D4071032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00" y="405961"/>
            <a:ext cx="2255600" cy="131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E6BFA5E-E2FB-B100-D1E3-F809BC6E1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000" y="243741"/>
            <a:ext cx="1474000" cy="147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95A0D3-24EB-E893-2673-F304FB9A37FE}"/>
              </a:ext>
            </a:extLst>
          </p:cNvPr>
          <p:cNvSpPr txBox="1"/>
          <p:nvPr/>
        </p:nvSpPr>
        <p:spPr>
          <a:xfrm>
            <a:off x="3396876" y="0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Бизнес-модель</a:t>
            </a:r>
            <a:r>
              <a:rPr lang="ru-RU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63876" y="23040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получения дополнительного канала коммуникации с качественной целевой аудиторий    для компаний, продающих всё самое необходимое  для ресторанного бизнеса.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81771" y="769441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для рестораторов, инвесторов, управляющих предприятий общественного        питания оперативно принимать решения                       о улучшениях своего бизнеса;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59676" y="538830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Веб-приложение, мобильное приложение                 IOS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Магазины мобильных приложений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55476" y="37890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Рестораторы, инвесторы, управляющие, дистрибьюторы оборудования, мебели, инвентаря   для предприятий общественного питания.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8309" y="3944202"/>
            <a:ext cx="4379177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 Потребительские сегменты</a:t>
            </a:r>
            <a:r>
              <a:rPr lang="ru-RU" sz="2000" dirty="0"/>
              <a:t>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2780" y="5903254"/>
            <a:ext cx="391322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 Каналы сбыта: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2780" y="1874460"/>
            <a:ext cx="416944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 Ценностное предложение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5116312" y="1359175"/>
            <a:ext cx="868311" cy="6413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241000" y="4144257"/>
            <a:ext cx="840771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836000" y="6039000"/>
            <a:ext cx="1035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116312" y="2150835"/>
            <a:ext cx="868311" cy="33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1" y="3789000"/>
            <a:ext cx="531053" cy="53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0" y="1807492"/>
            <a:ext cx="518829" cy="51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0" y="5724548"/>
            <a:ext cx="611989" cy="61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6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B7F617-3C0B-1282-495A-AB08D73BF1D4}"/>
              </a:ext>
            </a:extLst>
          </p:cNvPr>
          <p:cNvSpPr txBox="1"/>
          <p:nvPr/>
        </p:nvSpPr>
        <p:spPr>
          <a:xfrm>
            <a:off x="467135" y="3090949"/>
            <a:ext cx="7560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/>
                </a:solidFill>
              </a:rPr>
              <a:t>Подписка на приложение </a:t>
            </a:r>
          </a:p>
          <a:p>
            <a:r>
              <a:rPr lang="ru-RU" sz="2000" dirty="0"/>
              <a:t>для моделирования и проектирования</a:t>
            </a:r>
          </a:p>
          <a:p>
            <a:r>
              <a:rPr lang="ru-RU" sz="2000" dirty="0"/>
              <a:t>предприятий общественного питания</a:t>
            </a:r>
          </a:p>
          <a:p>
            <a:endParaRPr lang="ru-RU" dirty="0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A684E748-78C6-9F29-ADDA-D946AB49A6D5}"/>
              </a:ext>
            </a:extLst>
          </p:cNvPr>
          <p:cNvSpPr/>
          <p:nvPr/>
        </p:nvSpPr>
        <p:spPr>
          <a:xfrm>
            <a:off x="5858134" y="1621772"/>
            <a:ext cx="5895000" cy="121095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DEF8C45-D7BD-5129-5DEB-F68394320806}"/>
              </a:ext>
            </a:extLst>
          </p:cNvPr>
          <p:cNvSpPr/>
          <p:nvPr/>
        </p:nvSpPr>
        <p:spPr>
          <a:xfrm>
            <a:off x="5907316" y="4138262"/>
            <a:ext cx="5895000" cy="121095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9D7873-AD77-9D99-859E-AAC82CBC328E}"/>
              </a:ext>
            </a:extLst>
          </p:cNvPr>
          <p:cNvSpPr txBox="1"/>
          <p:nvPr/>
        </p:nvSpPr>
        <p:spPr>
          <a:xfrm>
            <a:off x="6096000" y="1756650"/>
            <a:ext cx="531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производители оборудования, мебели и инвентаря для общепита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6021FD-563F-383E-000B-0152BBF2D249}"/>
              </a:ext>
            </a:extLst>
          </p:cNvPr>
          <p:cNvSpPr txBox="1"/>
          <p:nvPr/>
        </p:nvSpPr>
        <p:spPr>
          <a:xfrm>
            <a:off x="5858134" y="4138262"/>
            <a:ext cx="5874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рестораторы, инвесторы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управляющие предприятиями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общественного питания</a:t>
            </a:r>
          </a:p>
          <a:p>
            <a:pPr algn="r"/>
            <a:endParaRPr lang="ru-RU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04E4EA25-F52C-44FC-7565-763AD7F20153}"/>
              </a:ext>
            </a:extLst>
          </p:cNvPr>
          <p:cNvCxnSpPr/>
          <p:nvPr/>
        </p:nvCxnSpPr>
        <p:spPr>
          <a:xfrm>
            <a:off x="5016000" y="3654000"/>
            <a:ext cx="810000" cy="713954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028A82AB-C31B-3CD5-50D8-E42CC125D4C4}"/>
              </a:ext>
            </a:extLst>
          </p:cNvPr>
          <p:cNvCxnSpPr/>
          <p:nvPr/>
        </p:nvCxnSpPr>
        <p:spPr>
          <a:xfrm flipV="1">
            <a:off x="5016000" y="2461457"/>
            <a:ext cx="810000" cy="742543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1A8E2F1-2EC3-D332-9FA9-46C6324C6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204000" y="5319117"/>
            <a:ext cx="3502500" cy="15388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BE2FA73-5724-E247-EBD0-FBF25D2A5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6"/>
          <a:stretch/>
        </p:blipFill>
        <p:spPr>
          <a:xfrm>
            <a:off x="9426000" y="22455"/>
            <a:ext cx="3235658" cy="9513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9067" y="324000"/>
            <a:ext cx="10263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Arial Black" panose="020B0A04020102020204" pitchFamily="34" charset="0"/>
              </a:rPr>
              <a:t>А где же прибыль?! </a:t>
            </a:r>
          </a:p>
        </p:txBody>
      </p:sp>
    </p:spTree>
    <p:extLst>
      <p:ext uri="{BB962C8B-B14F-4D97-AF65-F5344CB8AC3E}">
        <p14:creationId xmlns:p14="http://schemas.microsoft.com/office/powerpoint/2010/main" val="36761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9F9C61E-E36B-4AA1-9B32-253C81A9D207}"/>
              </a:ext>
            </a:extLst>
          </p:cNvPr>
          <p:cNvSpPr/>
          <p:nvPr/>
        </p:nvSpPr>
        <p:spPr>
          <a:xfrm>
            <a:off x="26252" y="0"/>
            <a:ext cx="9415087" cy="6858000"/>
          </a:xfrm>
          <a:custGeom>
            <a:avLst/>
            <a:gdLst>
              <a:gd name="connsiteX0" fmla="*/ 0 w 4050000"/>
              <a:gd name="connsiteY0" fmla="*/ 0 h 6984000"/>
              <a:gd name="connsiteX1" fmla="*/ 4050000 w 4050000"/>
              <a:gd name="connsiteY1" fmla="*/ 0 h 6984000"/>
              <a:gd name="connsiteX2" fmla="*/ 4050000 w 4050000"/>
              <a:gd name="connsiteY2" fmla="*/ 6984000 h 6984000"/>
              <a:gd name="connsiteX3" fmla="*/ 0 w 4050000"/>
              <a:gd name="connsiteY3" fmla="*/ 6984000 h 6984000"/>
              <a:gd name="connsiteX4" fmla="*/ 0 w 4050000"/>
              <a:gd name="connsiteY4" fmla="*/ 0 h 698400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05000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59864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509480"/>
              <a:gd name="connsiteY0" fmla="*/ 38100 h 7022100"/>
              <a:gd name="connsiteX1" fmla="*/ 7509480 w 7509480"/>
              <a:gd name="connsiteY1" fmla="*/ 0 h 7022100"/>
              <a:gd name="connsiteX2" fmla="*/ 4598640 w 7509480"/>
              <a:gd name="connsiteY2" fmla="*/ 7022100 h 7022100"/>
              <a:gd name="connsiteX3" fmla="*/ 0 w 7509480"/>
              <a:gd name="connsiteY3" fmla="*/ 7022100 h 7022100"/>
              <a:gd name="connsiteX4" fmla="*/ 0 w 7509480"/>
              <a:gd name="connsiteY4" fmla="*/ 38100 h 7022100"/>
              <a:gd name="connsiteX0" fmla="*/ 0 w 7532340"/>
              <a:gd name="connsiteY0" fmla="*/ 0 h 6984000"/>
              <a:gd name="connsiteX1" fmla="*/ 7532340 w 7532340"/>
              <a:gd name="connsiteY1" fmla="*/ 762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  <a:gd name="connsiteX0" fmla="*/ 0 w 7532340"/>
              <a:gd name="connsiteY0" fmla="*/ 0 h 6984000"/>
              <a:gd name="connsiteX1" fmla="*/ 7532340 w 7532340"/>
              <a:gd name="connsiteY1" fmla="*/ 277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2340" h="698400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с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16000" y="494625"/>
            <a:ext cx="6108720" cy="580050"/>
          </a:xfrm>
        </p:spPr>
        <p:txBody>
          <a:bodyPr>
            <a:noAutofit/>
          </a:bodyPr>
          <a:lstStyle/>
          <a:p>
            <a:r>
              <a:rPr lang="ru-RU" b="1" dirty="0">
                <a:latin typeface="Arial Black" panose="020B0604020202020204" pitchFamily="34" charset="0"/>
                <a:cs typeface="Arial Black" panose="020B0604020202020204" pitchFamily="34" charset="0"/>
              </a:rPr>
              <a:t>Клиент получит: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D71346-7824-98BB-291C-B3ECA8C5D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47" y="1236120"/>
            <a:ext cx="2429853" cy="46887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3D8C370-D7D9-A2F5-8DFB-B3A2D9BD0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36" y="3625666"/>
            <a:ext cx="2345290" cy="23909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CE4ED5D-0C29-B1CA-4425-FC6D53B94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757" y="1758166"/>
            <a:ext cx="1984631" cy="373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2228AF-AB68-5B9C-4239-BB13BEA86724}"/>
              </a:ext>
            </a:extLst>
          </p:cNvPr>
          <p:cNvSpPr txBox="1"/>
          <p:nvPr/>
        </p:nvSpPr>
        <p:spPr>
          <a:xfrm flipH="1">
            <a:off x="1121747" y="5829242"/>
            <a:ext cx="5189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легкость использования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DFE951-1290-62A0-F8A4-6E921C3BBCCC}"/>
              </a:ext>
            </a:extLst>
          </p:cNvPr>
          <p:cNvSpPr txBox="1"/>
          <p:nvPr/>
        </p:nvSpPr>
        <p:spPr>
          <a:xfrm>
            <a:off x="10146000" y="-4798930"/>
            <a:ext cx="68722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64000"/>
              <a:buFont typeface=".Apple Color Emoji UI"/>
              <a:buChar char="✔️"/>
            </a:pPr>
            <a:endParaRPr lang="en-US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SzPct val="164000"/>
              <a:buFont typeface=".Apple Color Emoji UI"/>
              <a:buChar char="✔️"/>
            </a:pPr>
            <a:r>
              <a:rPr lang="ru-RU" dirty="0">
                <a:latin typeface="Arial Black" panose="020B0604020202020204" pitchFamily="34" charset="0"/>
                <a:cs typeface="Arial Black" panose="020B0604020202020204" pitchFamily="34" charset="0"/>
              </a:rPr>
              <a:t> быстро</a:t>
            </a:r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dirty="0">
                <a:latin typeface="Arial Black" panose="020B0604020202020204" pitchFamily="34" charset="0"/>
                <a:cs typeface="Arial Black" panose="020B0604020202020204" pitchFamily="34" charset="0"/>
              </a:rPr>
              <a:t>создавать и модифицировать 3D-модели</a:t>
            </a:r>
          </a:p>
          <a:p>
            <a:pPr marL="285750" indent="-285750">
              <a:buClr>
                <a:schemeClr val="tx1"/>
              </a:buClr>
              <a:buSzPct val="164000"/>
              <a:buFont typeface=".Apple Color Emoji UI"/>
              <a:buChar char="✔️"/>
            </a:pPr>
            <a:endParaRPr lang="en-US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SzPct val="164000"/>
              <a:buFont typeface=".Apple Color Emoji UI"/>
              <a:buChar char="✔️"/>
            </a:pPr>
            <a:endParaRPr lang="ru-RU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265D59-18F7-FC50-CE2F-F7F71FA50B2B}"/>
              </a:ext>
            </a:extLst>
          </p:cNvPr>
          <p:cNvSpPr txBox="1"/>
          <p:nvPr/>
        </p:nvSpPr>
        <p:spPr>
          <a:xfrm>
            <a:off x="1081629" y="1404223"/>
            <a:ext cx="7883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соблюдение требований по организации технологической и сервисной деятельности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A3F347-AF1D-5C80-0AD4-D98BBC56E471}"/>
              </a:ext>
            </a:extLst>
          </p:cNvPr>
          <p:cNvSpPr txBox="1"/>
          <p:nvPr/>
        </p:nvSpPr>
        <p:spPr>
          <a:xfrm>
            <a:off x="400359" y="1724190"/>
            <a:ext cx="809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tx1"/>
              </a:buClr>
              <a:buSzPct val="164000"/>
              <a:buFont typeface=".Apple Color Emoji UI"/>
              <a:buChar char="✔️"/>
            </a:pPr>
            <a:r>
              <a:rPr lang="ru-RU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C8C8BF-405C-F2D8-5B1C-36EF52BC54F6}"/>
              </a:ext>
            </a:extLst>
          </p:cNvPr>
          <p:cNvSpPr txBox="1"/>
          <p:nvPr/>
        </p:nvSpPr>
        <p:spPr>
          <a:xfrm>
            <a:off x="1081949" y="2288872"/>
            <a:ext cx="71070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получение спецификации оборудования, мебели, инвентаря и сметы на приобретение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4E24F1-AC71-B748-608F-CB4575958E99}"/>
              </a:ext>
            </a:extLst>
          </p:cNvPr>
          <p:cNvSpPr txBox="1"/>
          <p:nvPr/>
        </p:nvSpPr>
        <p:spPr>
          <a:xfrm>
            <a:off x="1120759" y="4034234"/>
            <a:ext cx="61702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возможность увидеть свой проект </a:t>
            </a:r>
          </a:p>
          <a:p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формате виртуальной реальность </a:t>
            </a:r>
          </a:p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083563-42A3-456E-9B88-37A9B6EACE54}"/>
              </a:ext>
            </a:extLst>
          </p:cNvPr>
          <p:cNvSpPr txBox="1"/>
          <p:nvPr/>
        </p:nvSpPr>
        <p:spPr>
          <a:xfrm>
            <a:off x="173228" y="5963265"/>
            <a:ext cx="8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buClr>
                <a:schemeClr val="tx1"/>
              </a:buClr>
              <a:buSzPct val="164000"/>
              <a:buFont typeface=".Apple Color Emoji UI"/>
              <a:buChar char="✔️"/>
            </a:pPr>
            <a:r>
              <a:rPr lang="ru-RU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AA6B595-F5AB-9638-F687-AFDD08A1D8C8}"/>
              </a:ext>
            </a:extLst>
          </p:cNvPr>
          <p:cNvSpPr txBox="1"/>
          <p:nvPr/>
        </p:nvSpPr>
        <p:spPr>
          <a:xfrm>
            <a:off x="1169280" y="4901308"/>
            <a:ext cx="49723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SzPct val="164000"/>
            </a:pPr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создавать свои собственные </a:t>
            </a:r>
          </a:p>
          <a:p>
            <a:pPr>
              <a:buClr>
                <a:schemeClr val="tx1"/>
              </a:buClr>
              <a:buSzPct val="164000"/>
            </a:pPr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уникальные проекты</a:t>
            </a:r>
          </a:p>
          <a:p>
            <a:pPr marL="285750" indent="-285750">
              <a:buClr>
                <a:schemeClr val="tx1"/>
              </a:buClr>
              <a:buSzPct val="164000"/>
              <a:buFont typeface=".Apple Color Emoji UI"/>
              <a:buChar char="✔️"/>
            </a:pPr>
            <a:endParaRPr lang="en-US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FB3E31-A94D-3062-20E0-A0010C7C0090}"/>
              </a:ext>
            </a:extLst>
          </p:cNvPr>
          <p:cNvSpPr txBox="1"/>
          <p:nvPr/>
        </p:nvSpPr>
        <p:spPr>
          <a:xfrm>
            <a:off x="1104201" y="3197460"/>
            <a:ext cx="64003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SzPct val="164000"/>
            </a:pPr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быстро</a:t>
            </a:r>
            <a:r>
              <a:rPr lang="en-US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создавать и модифицировать</a:t>
            </a:r>
          </a:p>
          <a:p>
            <a:pPr>
              <a:buClr>
                <a:schemeClr val="tx1"/>
              </a:buClr>
              <a:buSzPct val="164000"/>
            </a:pPr>
            <a:r>
              <a:rPr lang="ru-RU" sz="2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3D-модели</a:t>
            </a:r>
          </a:p>
          <a:p>
            <a:pPr marL="285750" indent="-285750">
              <a:buClr>
                <a:schemeClr val="tx1"/>
              </a:buClr>
              <a:buSzPct val="164000"/>
              <a:buFont typeface=".Apple Color Emoji UI"/>
              <a:buChar char="✔️"/>
            </a:pPr>
            <a:endParaRPr lang="en-US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F35EA78-21B4-62AD-005F-06A7E3032565}"/>
              </a:ext>
            </a:extLst>
          </p:cNvPr>
          <p:cNvSpPr txBox="1"/>
          <p:nvPr/>
        </p:nvSpPr>
        <p:spPr>
          <a:xfrm>
            <a:off x="54111" y="2614795"/>
            <a:ext cx="1058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buClr>
                <a:schemeClr val="tx1"/>
              </a:buClr>
              <a:buSzPct val="164000"/>
              <a:buFont typeface=".Apple Color Emoji UI"/>
              <a:buChar char="✔️"/>
            </a:pPr>
            <a:r>
              <a:rPr lang="ru-RU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CCCEE0B-7A11-B2F8-CB82-1984DFBEB385}"/>
              </a:ext>
            </a:extLst>
          </p:cNvPr>
          <p:cNvSpPr txBox="1"/>
          <p:nvPr/>
        </p:nvSpPr>
        <p:spPr>
          <a:xfrm>
            <a:off x="103263" y="4349544"/>
            <a:ext cx="1000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buClr>
                <a:schemeClr val="tx1"/>
              </a:buClr>
              <a:buSzPct val="164000"/>
              <a:buFont typeface=".Apple Color Emoji UI"/>
              <a:buChar char="✔️"/>
            </a:pPr>
            <a:r>
              <a:rPr lang="ru-RU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7E496B6-5ED2-1325-94AB-C04C5CA8C852}"/>
              </a:ext>
            </a:extLst>
          </p:cNvPr>
          <p:cNvSpPr txBox="1"/>
          <p:nvPr/>
        </p:nvSpPr>
        <p:spPr>
          <a:xfrm>
            <a:off x="29201" y="5203662"/>
            <a:ext cx="1058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buClr>
                <a:schemeClr val="tx1"/>
              </a:buClr>
              <a:buSzPct val="164000"/>
              <a:buFont typeface=".Apple Color Emoji UI"/>
              <a:buChar char="✔️"/>
            </a:pPr>
            <a:r>
              <a:rPr lang="ru-RU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2C239A1-4741-AB7C-B743-75DF63ED78A3}"/>
              </a:ext>
            </a:extLst>
          </p:cNvPr>
          <p:cNvSpPr txBox="1"/>
          <p:nvPr/>
        </p:nvSpPr>
        <p:spPr>
          <a:xfrm>
            <a:off x="79808" y="3438329"/>
            <a:ext cx="1058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buClr>
                <a:schemeClr val="tx1"/>
              </a:buClr>
              <a:buSzPct val="164000"/>
              <a:buFont typeface=".Apple Color Emoji UI"/>
              <a:buChar char="✔️"/>
            </a:pPr>
            <a:r>
              <a:rPr lang="ru-RU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6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{46ED08C2-12FE-2949-B25C-B198B3659DCD}tf10001071</Template>
  <TotalTime>2638</TotalTime>
  <Words>418</Words>
  <Application>Microsoft Office PowerPoint</Application>
  <PresentationFormat>Произвольный</PresentationFormat>
  <Paragraphs>113</Paragraphs>
  <Slides>13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мммммм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Клиент получит:</vt:lpstr>
      <vt:lpstr>Презентация PowerPoint</vt:lpstr>
      <vt:lpstr>На что пойдут деньги?</vt:lpstr>
      <vt:lpstr>Наша команда: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In Win</cp:lastModifiedBy>
  <cp:revision>94</cp:revision>
  <dcterms:created xsi:type="dcterms:W3CDTF">2020-06-06T17:14:33Z</dcterms:created>
  <dcterms:modified xsi:type="dcterms:W3CDTF">2023-11-17T17:42:06Z</dcterms:modified>
</cp:coreProperties>
</file>