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60" r:id="rId7"/>
    <p:sldId id="271" r:id="rId8"/>
    <p:sldId id="262" r:id="rId9"/>
    <p:sldId id="269" r:id="rId10"/>
    <p:sldId id="272" r:id="rId11"/>
    <p:sldId id="273" r:id="rId12"/>
    <p:sldId id="274" r:id="rId13"/>
    <p:sldId id="27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Александров" initials="ЕА" lastIdx="3" clrIdx="0">
    <p:extLst>
      <p:ext uri="{19B8F6BF-5375-455C-9EA6-DF929625EA0E}">
        <p15:presenceInfo xmlns:p15="http://schemas.microsoft.com/office/powerpoint/2012/main" userId="cfa4a467e02ca8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67AA-DDCB-40BE-9A75-4E5EA7EC8E59}" type="doc">
      <dgm:prSet loTypeId="urn:microsoft.com/office/officeart/2005/8/layout/vProcess5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C2E9757-FB3B-4A50-8D8C-49A866F1496F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Сбор данных из различных источников, включая социальные сети, новостные сайты, форумы и блоги.</a:t>
          </a:r>
        </a:p>
      </dgm:t>
    </dgm:pt>
    <dgm:pt modelId="{5C1C762E-9675-4BAA-98CB-71D0C9034A2F}" type="parTrans" cxnId="{DE58ECB5-1A67-4B5E-BA0D-47D7B413578D}">
      <dgm:prSet/>
      <dgm:spPr/>
      <dgm:t>
        <a:bodyPr/>
        <a:lstStyle/>
        <a:p>
          <a:endParaRPr lang="ru-RU"/>
        </a:p>
      </dgm:t>
    </dgm:pt>
    <dgm:pt modelId="{F45F9EC1-530A-420C-88A0-C3D23F768162}" type="sibTrans" cxnId="{DE58ECB5-1A67-4B5E-BA0D-47D7B413578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8DFE62-E7B6-423B-A3BB-40640FBC028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Анализ и обработка с использованием методов машинного обучения и искусственного интеллекта. </a:t>
          </a:r>
        </a:p>
      </dgm:t>
    </dgm:pt>
    <dgm:pt modelId="{E69912F2-DF3B-4172-82DC-2EC2259AA5B6}" type="parTrans" cxnId="{50989C5E-A494-43BB-8139-9D49FE95E2BE}">
      <dgm:prSet/>
      <dgm:spPr/>
      <dgm:t>
        <a:bodyPr/>
        <a:lstStyle/>
        <a:p>
          <a:endParaRPr lang="ru-RU"/>
        </a:p>
      </dgm:t>
    </dgm:pt>
    <dgm:pt modelId="{0B949A2B-F177-4FF5-BC8F-4B6D5E4D777D}" type="sibTrans" cxnId="{50989C5E-A494-43BB-8139-9D49FE95E2B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91AE1A9-9DF6-47AE-999A-A21E51C31475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Разработка системы рейтингов и классификаций контента, чтобы определить степень его экстремистской направленности. </a:t>
          </a:r>
        </a:p>
      </dgm:t>
    </dgm:pt>
    <dgm:pt modelId="{7F10F558-2C9A-4B7D-BA5E-B2C125D37DA9}" type="parTrans" cxnId="{A90ABA13-813A-4FDC-9734-2B93811B2E28}">
      <dgm:prSet/>
      <dgm:spPr/>
      <dgm:t>
        <a:bodyPr/>
        <a:lstStyle/>
        <a:p>
          <a:endParaRPr lang="ru-RU"/>
        </a:p>
      </dgm:t>
    </dgm:pt>
    <dgm:pt modelId="{9D753675-4589-401E-B870-8F88E6F35F8C}" type="sibTrans" cxnId="{A90ABA13-813A-4FDC-9734-2B93811B2E2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9E23B38-7419-4F3C-BE7D-D86087AD3ADD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Предупреждение пользователя и принятие мер по удалению или ограничению распространения такого контента.</a:t>
          </a:r>
        </a:p>
      </dgm:t>
    </dgm:pt>
    <dgm:pt modelId="{BF084B70-5DC5-47A5-8BE6-C076EAA45698}" type="parTrans" cxnId="{67F99945-6005-435B-B0A0-86225D28FB92}">
      <dgm:prSet/>
      <dgm:spPr/>
      <dgm:t>
        <a:bodyPr/>
        <a:lstStyle/>
        <a:p>
          <a:endParaRPr lang="ru-RU"/>
        </a:p>
      </dgm:t>
    </dgm:pt>
    <dgm:pt modelId="{C7DD7A35-4679-42BC-9DF0-1ADFBF5A475D}" type="sibTrans" cxnId="{67F99945-6005-435B-B0A0-86225D28FB92}">
      <dgm:prSet/>
      <dgm:spPr/>
      <dgm:t>
        <a:bodyPr/>
        <a:lstStyle/>
        <a:p>
          <a:endParaRPr lang="ru-RU"/>
        </a:p>
      </dgm:t>
    </dgm:pt>
    <dgm:pt modelId="{F21749C5-B9F9-4AA2-BB32-728490F1A601}" type="pres">
      <dgm:prSet presAssocID="{F3B667AA-DDCB-40BE-9A75-4E5EA7EC8E59}" presName="outerComposite" presStyleCnt="0">
        <dgm:presLayoutVars>
          <dgm:chMax val="5"/>
          <dgm:dir/>
          <dgm:resizeHandles val="exact"/>
        </dgm:presLayoutVars>
      </dgm:prSet>
      <dgm:spPr/>
    </dgm:pt>
    <dgm:pt modelId="{98E12234-8018-4924-9605-C50A8F9AAE87}" type="pres">
      <dgm:prSet presAssocID="{F3B667AA-DDCB-40BE-9A75-4E5EA7EC8E59}" presName="dummyMaxCanvas" presStyleCnt="0">
        <dgm:presLayoutVars/>
      </dgm:prSet>
      <dgm:spPr/>
    </dgm:pt>
    <dgm:pt modelId="{67774FCA-C414-41CD-BB75-B07080C7E7B1}" type="pres">
      <dgm:prSet presAssocID="{F3B667AA-DDCB-40BE-9A75-4E5EA7EC8E59}" presName="FourNodes_1" presStyleLbl="node1" presStyleIdx="0" presStyleCnt="4">
        <dgm:presLayoutVars>
          <dgm:bulletEnabled val="1"/>
        </dgm:presLayoutVars>
      </dgm:prSet>
      <dgm:spPr/>
    </dgm:pt>
    <dgm:pt modelId="{0358281D-4EB5-4A26-B619-F1B95BDC7F60}" type="pres">
      <dgm:prSet presAssocID="{F3B667AA-DDCB-40BE-9A75-4E5EA7EC8E59}" presName="FourNodes_2" presStyleLbl="node1" presStyleIdx="1" presStyleCnt="4">
        <dgm:presLayoutVars>
          <dgm:bulletEnabled val="1"/>
        </dgm:presLayoutVars>
      </dgm:prSet>
      <dgm:spPr/>
    </dgm:pt>
    <dgm:pt modelId="{39FA37DB-878B-4422-BBA2-145F6B4AB5A5}" type="pres">
      <dgm:prSet presAssocID="{F3B667AA-DDCB-40BE-9A75-4E5EA7EC8E59}" presName="FourNodes_3" presStyleLbl="node1" presStyleIdx="2" presStyleCnt="4">
        <dgm:presLayoutVars>
          <dgm:bulletEnabled val="1"/>
        </dgm:presLayoutVars>
      </dgm:prSet>
      <dgm:spPr/>
    </dgm:pt>
    <dgm:pt modelId="{4D640A32-02B5-4C4D-A011-A7E67F89B601}" type="pres">
      <dgm:prSet presAssocID="{F3B667AA-DDCB-40BE-9A75-4E5EA7EC8E59}" presName="FourNodes_4" presStyleLbl="node1" presStyleIdx="3" presStyleCnt="4">
        <dgm:presLayoutVars>
          <dgm:bulletEnabled val="1"/>
        </dgm:presLayoutVars>
      </dgm:prSet>
      <dgm:spPr/>
    </dgm:pt>
    <dgm:pt modelId="{C3A3B167-FCBC-4699-911C-BC5CAE206474}" type="pres">
      <dgm:prSet presAssocID="{F3B667AA-DDCB-40BE-9A75-4E5EA7EC8E59}" presName="FourConn_1-2" presStyleLbl="fgAccFollowNode1" presStyleIdx="0" presStyleCnt="3">
        <dgm:presLayoutVars>
          <dgm:bulletEnabled val="1"/>
        </dgm:presLayoutVars>
      </dgm:prSet>
      <dgm:spPr/>
    </dgm:pt>
    <dgm:pt modelId="{D27C19D3-929B-427C-90F1-A2BBCD0519B0}" type="pres">
      <dgm:prSet presAssocID="{F3B667AA-DDCB-40BE-9A75-4E5EA7EC8E59}" presName="FourConn_2-3" presStyleLbl="fgAccFollowNode1" presStyleIdx="1" presStyleCnt="3">
        <dgm:presLayoutVars>
          <dgm:bulletEnabled val="1"/>
        </dgm:presLayoutVars>
      </dgm:prSet>
      <dgm:spPr/>
    </dgm:pt>
    <dgm:pt modelId="{EE8C0117-A2B3-4FB7-8783-D07C947E484C}" type="pres">
      <dgm:prSet presAssocID="{F3B667AA-DDCB-40BE-9A75-4E5EA7EC8E59}" presName="FourConn_3-4" presStyleLbl="fgAccFollowNode1" presStyleIdx="2" presStyleCnt="3">
        <dgm:presLayoutVars>
          <dgm:bulletEnabled val="1"/>
        </dgm:presLayoutVars>
      </dgm:prSet>
      <dgm:spPr/>
    </dgm:pt>
    <dgm:pt modelId="{B9680AFB-7955-4672-9EDD-9207A6948133}" type="pres">
      <dgm:prSet presAssocID="{F3B667AA-DDCB-40BE-9A75-4E5EA7EC8E59}" presName="FourNodes_1_text" presStyleLbl="node1" presStyleIdx="3" presStyleCnt="4">
        <dgm:presLayoutVars>
          <dgm:bulletEnabled val="1"/>
        </dgm:presLayoutVars>
      </dgm:prSet>
      <dgm:spPr/>
    </dgm:pt>
    <dgm:pt modelId="{FE02F722-3970-41B7-B0E5-EDEEC1DEC3F2}" type="pres">
      <dgm:prSet presAssocID="{F3B667AA-DDCB-40BE-9A75-4E5EA7EC8E59}" presName="FourNodes_2_text" presStyleLbl="node1" presStyleIdx="3" presStyleCnt="4">
        <dgm:presLayoutVars>
          <dgm:bulletEnabled val="1"/>
        </dgm:presLayoutVars>
      </dgm:prSet>
      <dgm:spPr/>
    </dgm:pt>
    <dgm:pt modelId="{421136C8-DDBA-44C2-B45C-2F6CA775163C}" type="pres">
      <dgm:prSet presAssocID="{F3B667AA-DDCB-40BE-9A75-4E5EA7EC8E59}" presName="FourNodes_3_text" presStyleLbl="node1" presStyleIdx="3" presStyleCnt="4">
        <dgm:presLayoutVars>
          <dgm:bulletEnabled val="1"/>
        </dgm:presLayoutVars>
      </dgm:prSet>
      <dgm:spPr/>
    </dgm:pt>
    <dgm:pt modelId="{ABB464C4-58FF-4AFB-BE32-03301AD3FD76}" type="pres">
      <dgm:prSet presAssocID="{F3B667AA-DDCB-40BE-9A75-4E5EA7EC8E5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A7DF705-3048-4779-A4E5-9E37335FEF91}" type="presOf" srcId="{D9E23B38-7419-4F3C-BE7D-D86087AD3ADD}" destId="{4D640A32-02B5-4C4D-A011-A7E67F89B601}" srcOrd="0" destOrd="0" presId="urn:microsoft.com/office/officeart/2005/8/layout/vProcess5"/>
    <dgm:cxn modelId="{2B2C600F-1207-4518-A99B-AC9C4003D5D8}" type="presOf" srcId="{F3B667AA-DDCB-40BE-9A75-4E5EA7EC8E59}" destId="{F21749C5-B9F9-4AA2-BB32-728490F1A601}" srcOrd="0" destOrd="0" presId="urn:microsoft.com/office/officeart/2005/8/layout/vProcess5"/>
    <dgm:cxn modelId="{A90ABA13-813A-4FDC-9734-2B93811B2E28}" srcId="{F3B667AA-DDCB-40BE-9A75-4E5EA7EC8E59}" destId="{C91AE1A9-9DF6-47AE-999A-A21E51C31475}" srcOrd="2" destOrd="0" parTransId="{7F10F558-2C9A-4B7D-BA5E-B2C125D37DA9}" sibTransId="{9D753675-4589-401E-B870-8F88E6F35F8C}"/>
    <dgm:cxn modelId="{12254924-A9F2-4C36-9CCF-FF42C52DD036}" type="presOf" srcId="{6C2E9757-FB3B-4A50-8D8C-49A866F1496F}" destId="{67774FCA-C414-41CD-BB75-B07080C7E7B1}" srcOrd="0" destOrd="0" presId="urn:microsoft.com/office/officeart/2005/8/layout/vProcess5"/>
    <dgm:cxn modelId="{333DCF27-A228-4559-8FF2-1D4B469C6ABF}" type="presOf" srcId="{0B949A2B-F177-4FF5-BC8F-4B6D5E4D777D}" destId="{D27C19D3-929B-427C-90F1-A2BBCD0519B0}" srcOrd="0" destOrd="0" presId="urn:microsoft.com/office/officeart/2005/8/layout/vProcess5"/>
    <dgm:cxn modelId="{50989C5E-A494-43BB-8139-9D49FE95E2BE}" srcId="{F3B667AA-DDCB-40BE-9A75-4E5EA7EC8E59}" destId="{718DFE62-E7B6-423B-A3BB-40640FBC0284}" srcOrd="1" destOrd="0" parTransId="{E69912F2-DF3B-4172-82DC-2EC2259AA5B6}" sibTransId="{0B949A2B-F177-4FF5-BC8F-4B6D5E4D777D}"/>
    <dgm:cxn modelId="{67F99945-6005-435B-B0A0-86225D28FB92}" srcId="{F3B667AA-DDCB-40BE-9A75-4E5EA7EC8E59}" destId="{D9E23B38-7419-4F3C-BE7D-D86087AD3ADD}" srcOrd="3" destOrd="0" parTransId="{BF084B70-5DC5-47A5-8BE6-C076EAA45698}" sibTransId="{C7DD7A35-4679-42BC-9DF0-1ADFBF5A475D}"/>
    <dgm:cxn modelId="{BB7BAE6D-B934-4D75-BCE6-75C7C1BC8733}" type="presOf" srcId="{9D753675-4589-401E-B870-8F88E6F35F8C}" destId="{EE8C0117-A2B3-4FB7-8783-D07C947E484C}" srcOrd="0" destOrd="0" presId="urn:microsoft.com/office/officeart/2005/8/layout/vProcess5"/>
    <dgm:cxn modelId="{F4CF7F7F-6094-490C-B9BB-D2DB65265925}" type="presOf" srcId="{6C2E9757-FB3B-4A50-8D8C-49A866F1496F}" destId="{B9680AFB-7955-4672-9EDD-9207A6948133}" srcOrd="1" destOrd="0" presId="urn:microsoft.com/office/officeart/2005/8/layout/vProcess5"/>
    <dgm:cxn modelId="{2883C38D-2BE8-43C8-8ABB-CDE1BD612EEF}" type="presOf" srcId="{718DFE62-E7B6-423B-A3BB-40640FBC0284}" destId="{FE02F722-3970-41B7-B0E5-EDEEC1DEC3F2}" srcOrd="1" destOrd="0" presId="urn:microsoft.com/office/officeart/2005/8/layout/vProcess5"/>
    <dgm:cxn modelId="{C66A78A4-4E24-4603-AC44-1E0A30388A6D}" type="presOf" srcId="{D9E23B38-7419-4F3C-BE7D-D86087AD3ADD}" destId="{ABB464C4-58FF-4AFB-BE32-03301AD3FD76}" srcOrd="1" destOrd="0" presId="urn:microsoft.com/office/officeart/2005/8/layout/vProcess5"/>
    <dgm:cxn modelId="{480156B0-BCDA-458B-99FC-3E00D99FB8DF}" type="presOf" srcId="{F45F9EC1-530A-420C-88A0-C3D23F768162}" destId="{C3A3B167-FCBC-4699-911C-BC5CAE206474}" srcOrd="0" destOrd="0" presId="urn:microsoft.com/office/officeart/2005/8/layout/vProcess5"/>
    <dgm:cxn modelId="{DE58ECB5-1A67-4B5E-BA0D-47D7B413578D}" srcId="{F3B667AA-DDCB-40BE-9A75-4E5EA7EC8E59}" destId="{6C2E9757-FB3B-4A50-8D8C-49A866F1496F}" srcOrd="0" destOrd="0" parTransId="{5C1C762E-9675-4BAA-98CB-71D0C9034A2F}" sibTransId="{F45F9EC1-530A-420C-88A0-C3D23F768162}"/>
    <dgm:cxn modelId="{464BBEB8-E90E-4632-A12A-DD4FCE60A51F}" type="presOf" srcId="{718DFE62-E7B6-423B-A3BB-40640FBC0284}" destId="{0358281D-4EB5-4A26-B619-F1B95BDC7F60}" srcOrd="0" destOrd="0" presId="urn:microsoft.com/office/officeart/2005/8/layout/vProcess5"/>
    <dgm:cxn modelId="{FA0D07BD-841F-4D87-973B-1872896ACE23}" type="presOf" srcId="{C91AE1A9-9DF6-47AE-999A-A21E51C31475}" destId="{421136C8-DDBA-44C2-B45C-2F6CA775163C}" srcOrd="1" destOrd="0" presId="urn:microsoft.com/office/officeart/2005/8/layout/vProcess5"/>
    <dgm:cxn modelId="{3F5F8CDC-D38A-4DF2-8760-0C0CBC24CE27}" type="presOf" srcId="{C91AE1A9-9DF6-47AE-999A-A21E51C31475}" destId="{39FA37DB-878B-4422-BBA2-145F6B4AB5A5}" srcOrd="0" destOrd="0" presId="urn:microsoft.com/office/officeart/2005/8/layout/vProcess5"/>
    <dgm:cxn modelId="{9BB8DFF1-1EC8-497B-83AE-6F22DD1E14F3}" type="presParOf" srcId="{F21749C5-B9F9-4AA2-BB32-728490F1A601}" destId="{98E12234-8018-4924-9605-C50A8F9AAE87}" srcOrd="0" destOrd="0" presId="urn:microsoft.com/office/officeart/2005/8/layout/vProcess5"/>
    <dgm:cxn modelId="{A753CD43-42EA-4FCF-9335-FFA2DB5FADD9}" type="presParOf" srcId="{F21749C5-B9F9-4AA2-BB32-728490F1A601}" destId="{67774FCA-C414-41CD-BB75-B07080C7E7B1}" srcOrd="1" destOrd="0" presId="urn:microsoft.com/office/officeart/2005/8/layout/vProcess5"/>
    <dgm:cxn modelId="{2164D9B0-044A-4297-8950-179A8F20C227}" type="presParOf" srcId="{F21749C5-B9F9-4AA2-BB32-728490F1A601}" destId="{0358281D-4EB5-4A26-B619-F1B95BDC7F60}" srcOrd="2" destOrd="0" presId="urn:microsoft.com/office/officeart/2005/8/layout/vProcess5"/>
    <dgm:cxn modelId="{D57A7AE1-765D-4F62-AD84-7587FD28B5CC}" type="presParOf" srcId="{F21749C5-B9F9-4AA2-BB32-728490F1A601}" destId="{39FA37DB-878B-4422-BBA2-145F6B4AB5A5}" srcOrd="3" destOrd="0" presId="urn:microsoft.com/office/officeart/2005/8/layout/vProcess5"/>
    <dgm:cxn modelId="{E6406879-7385-4D1E-BAA6-265D31C1A7AA}" type="presParOf" srcId="{F21749C5-B9F9-4AA2-BB32-728490F1A601}" destId="{4D640A32-02B5-4C4D-A011-A7E67F89B601}" srcOrd="4" destOrd="0" presId="urn:microsoft.com/office/officeart/2005/8/layout/vProcess5"/>
    <dgm:cxn modelId="{5F43ABA1-088E-4BA0-85B8-9BC3D192FD63}" type="presParOf" srcId="{F21749C5-B9F9-4AA2-BB32-728490F1A601}" destId="{C3A3B167-FCBC-4699-911C-BC5CAE206474}" srcOrd="5" destOrd="0" presId="urn:microsoft.com/office/officeart/2005/8/layout/vProcess5"/>
    <dgm:cxn modelId="{7D08A220-6506-4F3F-9FF8-78B2897D7026}" type="presParOf" srcId="{F21749C5-B9F9-4AA2-BB32-728490F1A601}" destId="{D27C19D3-929B-427C-90F1-A2BBCD0519B0}" srcOrd="6" destOrd="0" presId="urn:microsoft.com/office/officeart/2005/8/layout/vProcess5"/>
    <dgm:cxn modelId="{945FBF2C-0BE5-4871-9B71-24762E979421}" type="presParOf" srcId="{F21749C5-B9F9-4AA2-BB32-728490F1A601}" destId="{EE8C0117-A2B3-4FB7-8783-D07C947E484C}" srcOrd="7" destOrd="0" presId="urn:microsoft.com/office/officeart/2005/8/layout/vProcess5"/>
    <dgm:cxn modelId="{DD03A1E7-CCBC-4BE5-B8BD-6AC9B40928D7}" type="presParOf" srcId="{F21749C5-B9F9-4AA2-BB32-728490F1A601}" destId="{B9680AFB-7955-4672-9EDD-9207A6948133}" srcOrd="8" destOrd="0" presId="urn:microsoft.com/office/officeart/2005/8/layout/vProcess5"/>
    <dgm:cxn modelId="{F1D3759D-E2BE-40B1-B085-59A34A67218C}" type="presParOf" srcId="{F21749C5-B9F9-4AA2-BB32-728490F1A601}" destId="{FE02F722-3970-41B7-B0E5-EDEEC1DEC3F2}" srcOrd="9" destOrd="0" presId="urn:microsoft.com/office/officeart/2005/8/layout/vProcess5"/>
    <dgm:cxn modelId="{8DC3F162-5EBD-4B2F-916F-0992B33B79E9}" type="presParOf" srcId="{F21749C5-B9F9-4AA2-BB32-728490F1A601}" destId="{421136C8-DDBA-44C2-B45C-2F6CA775163C}" srcOrd="10" destOrd="0" presId="urn:microsoft.com/office/officeart/2005/8/layout/vProcess5"/>
    <dgm:cxn modelId="{0C4AD709-D8C3-4313-A81A-309E72C8D641}" type="presParOf" srcId="{F21749C5-B9F9-4AA2-BB32-728490F1A601}" destId="{ABB464C4-58FF-4AFB-BE32-03301AD3FD7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3B8B6-3496-447A-ADE2-EF760133665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700A07-BA6F-45E3-B082-553A6DACBC8B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>
              <a:latin typeface="Georgia" panose="02040502050405020303" pitchFamily="18" charset="0"/>
            </a:rPr>
            <a:t>Улучшение алгоритма обнаружения экстремистского контента</a:t>
          </a:r>
        </a:p>
      </dgm:t>
    </dgm:pt>
    <dgm:pt modelId="{C4D90D47-E12F-4645-BD2F-A7B27FB95084}" type="parTrans" cxnId="{00BEB353-5B47-467D-B259-7053CFD1099D}">
      <dgm:prSet/>
      <dgm:spPr/>
      <dgm:t>
        <a:bodyPr/>
        <a:lstStyle/>
        <a:p>
          <a:endParaRPr lang="ru-RU"/>
        </a:p>
      </dgm:t>
    </dgm:pt>
    <dgm:pt modelId="{28F1B0D7-59F1-4533-9BDE-6C012CD9E7A3}" type="sibTrans" cxnId="{00BEB353-5B47-467D-B259-7053CFD1099D}">
      <dgm:prSet/>
      <dgm:spPr/>
      <dgm:t>
        <a:bodyPr/>
        <a:lstStyle/>
        <a:p>
          <a:endParaRPr lang="ru-RU"/>
        </a:p>
      </dgm:t>
    </dgm:pt>
    <dgm:pt modelId="{B654F6CE-0777-476E-95B9-471677017F0F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Расширение базы данных</a:t>
          </a:r>
        </a:p>
      </dgm:t>
    </dgm:pt>
    <dgm:pt modelId="{BCC39A22-3E00-4A24-86CF-BDAB83A35FBF}" type="parTrans" cxnId="{6F6F3903-5B8C-47FF-9191-0F93D5883EA8}">
      <dgm:prSet/>
      <dgm:spPr/>
      <dgm:t>
        <a:bodyPr/>
        <a:lstStyle/>
        <a:p>
          <a:endParaRPr lang="ru-RU"/>
        </a:p>
      </dgm:t>
    </dgm:pt>
    <dgm:pt modelId="{31F892BE-6ECE-4849-9B2A-FCFE89073B4A}" type="sibTrans" cxnId="{6F6F3903-5B8C-47FF-9191-0F93D5883EA8}">
      <dgm:prSet/>
      <dgm:spPr/>
      <dgm:t>
        <a:bodyPr/>
        <a:lstStyle/>
        <a:p>
          <a:endParaRPr lang="ru-RU"/>
        </a:p>
      </dgm:t>
    </dgm:pt>
    <dgm:pt modelId="{342CDDC7-D057-4FFD-91A3-189ABA23DA6D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Улучшение пользовательского опыта</a:t>
          </a:r>
        </a:p>
      </dgm:t>
    </dgm:pt>
    <dgm:pt modelId="{4416A584-727E-4B7D-A242-F79C1056774F}" type="parTrans" cxnId="{3138196D-8570-48A2-A29D-EF6F99A9D5F4}">
      <dgm:prSet/>
      <dgm:spPr/>
      <dgm:t>
        <a:bodyPr/>
        <a:lstStyle/>
        <a:p>
          <a:endParaRPr lang="ru-RU"/>
        </a:p>
      </dgm:t>
    </dgm:pt>
    <dgm:pt modelId="{7A027D3A-324E-4AD0-B0E7-7B6FFE74331F}" type="sibTrans" cxnId="{3138196D-8570-48A2-A29D-EF6F99A9D5F4}">
      <dgm:prSet/>
      <dgm:spPr/>
      <dgm:t>
        <a:bodyPr/>
        <a:lstStyle/>
        <a:p>
          <a:endParaRPr lang="ru-RU"/>
        </a:p>
      </dgm:t>
    </dgm:pt>
    <dgm:pt modelId="{EE2F0027-02AB-46E3-8C18-82082259F72B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Установка партнерств</a:t>
          </a:r>
        </a:p>
      </dgm:t>
    </dgm:pt>
    <dgm:pt modelId="{7278EF0A-FED9-47EA-8F28-D85A0CAD39B2}" type="parTrans" cxnId="{BBC75B43-51C9-4C19-B78E-D99BF3F86E28}">
      <dgm:prSet/>
      <dgm:spPr/>
      <dgm:t>
        <a:bodyPr/>
        <a:lstStyle/>
        <a:p>
          <a:endParaRPr lang="ru-RU"/>
        </a:p>
      </dgm:t>
    </dgm:pt>
    <dgm:pt modelId="{4D8BE778-DD55-4E26-8A80-B8496009986F}" type="sibTrans" cxnId="{BBC75B43-51C9-4C19-B78E-D99BF3F86E28}">
      <dgm:prSet/>
      <dgm:spPr/>
      <dgm:t>
        <a:bodyPr/>
        <a:lstStyle/>
        <a:p>
          <a:endParaRPr lang="ru-RU"/>
        </a:p>
      </dgm:t>
    </dgm:pt>
    <dgm:pt modelId="{4868E5D0-756E-466B-8F53-F4B2737BD7C6}" type="pres">
      <dgm:prSet presAssocID="{6B53B8B6-3496-447A-ADE2-EF7601336658}" presName="Name0" presStyleCnt="0">
        <dgm:presLayoutVars>
          <dgm:dir/>
          <dgm:resizeHandles val="exact"/>
        </dgm:presLayoutVars>
      </dgm:prSet>
      <dgm:spPr/>
    </dgm:pt>
    <dgm:pt modelId="{A034C33D-ED33-4A54-8262-9AEDC80AA8D7}" type="pres">
      <dgm:prSet presAssocID="{2E700A07-BA6F-45E3-B082-553A6DACBC8B}" presName="node" presStyleLbl="node1" presStyleIdx="0" presStyleCnt="4">
        <dgm:presLayoutVars>
          <dgm:bulletEnabled val="1"/>
        </dgm:presLayoutVars>
      </dgm:prSet>
      <dgm:spPr/>
    </dgm:pt>
    <dgm:pt modelId="{9B450287-32E1-43D4-B02D-3879664E6AD5}" type="pres">
      <dgm:prSet presAssocID="{28F1B0D7-59F1-4533-9BDE-6C012CD9E7A3}" presName="sibTrans" presStyleLbl="sibTrans2D1" presStyleIdx="0" presStyleCnt="3"/>
      <dgm:spPr/>
    </dgm:pt>
    <dgm:pt modelId="{36A9041F-8979-4B31-BB86-44B0B6CB6024}" type="pres">
      <dgm:prSet presAssocID="{28F1B0D7-59F1-4533-9BDE-6C012CD9E7A3}" presName="connectorText" presStyleLbl="sibTrans2D1" presStyleIdx="0" presStyleCnt="3"/>
      <dgm:spPr/>
    </dgm:pt>
    <dgm:pt modelId="{1C7CA31B-F2A8-4630-ABBA-ECE33DAA87F0}" type="pres">
      <dgm:prSet presAssocID="{B654F6CE-0777-476E-95B9-471677017F0F}" presName="node" presStyleLbl="node1" presStyleIdx="1" presStyleCnt="4">
        <dgm:presLayoutVars>
          <dgm:bulletEnabled val="1"/>
        </dgm:presLayoutVars>
      </dgm:prSet>
      <dgm:spPr/>
    </dgm:pt>
    <dgm:pt modelId="{D7669F19-63EB-4AEE-AA78-37468C0391CC}" type="pres">
      <dgm:prSet presAssocID="{31F892BE-6ECE-4849-9B2A-FCFE89073B4A}" presName="sibTrans" presStyleLbl="sibTrans2D1" presStyleIdx="1" presStyleCnt="3"/>
      <dgm:spPr/>
    </dgm:pt>
    <dgm:pt modelId="{E226C4ED-AB5F-4048-8E03-9BD04ADAB3F6}" type="pres">
      <dgm:prSet presAssocID="{31F892BE-6ECE-4849-9B2A-FCFE89073B4A}" presName="connectorText" presStyleLbl="sibTrans2D1" presStyleIdx="1" presStyleCnt="3"/>
      <dgm:spPr/>
    </dgm:pt>
    <dgm:pt modelId="{08A38E40-4A6E-4627-8902-25226DCD5732}" type="pres">
      <dgm:prSet presAssocID="{342CDDC7-D057-4FFD-91A3-189ABA23DA6D}" presName="node" presStyleLbl="node1" presStyleIdx="2" presStyleCnt="4">
        <dgm:presLayoutVars>
          <dgm:bulletEnabled val="1"/>
        </dgm:presLayoutVars>
      </dgm:prSet>
      <dgm:spPr/>
    </dgm:pt>
    <dgm:pt modelId="{FE99C385-BA5B-41B9-8C1F-9D46142F715D}" type="pres">
      <dgm:prSet presAssocID="{7A027D3A-324E-4AD0-B0E7-7B6FFE74331F}" presName="sibTrans" presStyleLbl="sibTrans2D1" presStyleIdx="2" presStyleCnt="3"/>
      <dgm:spPr/>
    </dgm:pt>
    <dgm:pt modelId="{7FD2EEB8-4A50-4E4B-8FB5-E24C36682B8F}" type="pres">
      <dgm:prSet presAssocID="{7A027D3A-324E-4AD0-B0E7-7B6FFE74331F}" presName="connectorText" presStyleLbl="sibTrans2D1" presStyleIdx="2" presStyleCnt="3"/>
      <dgm:spPr/>
    </dgm:pt>
    <dgm:pt modelId="{16A34D49-F7DE-427F-BB2F-DA1228C86142}" type="pres">
      <dgm:prSet presAssocID="{EE2F0027-02AB-46E3-8C18-82082259F72B}" presName="node" presStyleLbl="node1" presStyleIdx="3" presStyleCnt="4">
        <dgm:presLayoutVars>
          <dgm:bulletEnabled val="1"/>
        </dgm:presLayoutVars>
      </dgm:prSet>
      <dgm:spPr/>
    </dgm:pt>
  </dgm:ptLst>
  <dgm:cxnLst>
    <dgm:cxn modelId="{6F6F3903-5B8C-47FF-9191-0F93D5883EA8}" srcId="{6B53B8B6-3496-447A-ADE2-EF7601336658}" destId="{B654F6CE-0777-476E-95B9-471677017F0F}" srcOrd="1" destOrd="0" parTransId="{BCC39A22-3E00-4A24-86CF-BDAB83A35FBF}" sibTransId="{31F892BE-6ECE-4849-9B2A-FCFE89073B4A}"/>
    <dgm:cxn modelId="{E0A70D19-C389-4BD1-B1DB-18FCFC3B53CC}" type="presOf" srcId="{B654F6CE-0777-476E-95B9-471677017F0F}" destId="{1C7CA31B-F2A8-4630-ABBA-ECE33DAA87F0}" srcOrd="0" destOrd="0" presId="urn:microsoft.com/office/officeart/2005/8/layout/process1"/>
    <dgm:cxn modelId="{272EEC1E-89DA-401F-86D3-788F4D4F8D3F}" type="presOf" srcId="{EE2F0027-02AB-46E3-8C18-82082259F72B}" destId="{16A34D49-F7DE-427F-BB2F-DA1228C86142}" srcOrd="0" destOrd="0" presId="urn:microsoft.com/office/officeart/2005/8/layout/process1"/>
    <dgm:cxn modelId="{1B09A323-50FC-4E00-884E-34FC9E28E8F4}" type="presOf" srcId="{28F1B0D7-59F1-4533-9BDE-6C012CD9E7A3}" destId="{36A9041F-8979-4B31-BB86-44B0B6CB6024}" srcOrd="1" destOrd="0" presId="urn:microsoft.com/office/officeart/2005/8/layout/process1"/>
    <dgm:cxn modelId="{61667729-4BF1-473C-BF27-5006C6213D49}" type="presOf" srcId="{342CDDC7-D057-4FFD-91A3-189ABA23DA6D}" destId="{08A38E40-4A6E-4627-8902-25226DCD5732}" srcOrd="0" destOrd="0" presId="urn:microsoft.com/office/officeart/2005/8/layout/process1"/>
    <dgm:cxn modelId="{AC47122A-AE83-4B21-8A71-CF6CEB05A171}" type="presOf" srcId="{7A027D3A-324E-4AD0-B0E7-7B6FFE74331F}" destId="{FE99C385-BA5B-41B9-8C1F-9D46142F715D}" srcOrd="0" destOrd="0" presId="urn:microsoft.com/office/officeart/2005/8/layout/process1"/>
    <dgm:cxn modelId="{08A94B34-5122-4350-B162-E4FC96E0F396}" type="presOf" srcId="{7A027D3A-324E-4AD0-B0E7-7B6FFE74331F}" destId="{7FD2EEB8-4A50-4E4B-8FB5-E24C36682B8F}" srcOrd="1" destOrd="0" presId="urn:microsoft.com/office/officeart/2005/8/layout/process1"/>
    <dgm:cxn modelId="{BBC75B43-51C9-4C19-B78E-D99BF3F86E28}" srcId="{6B53B8B6-3496-447A-ADE2-EF7601336658}" destId="{EE2F0027-02AB-46E3-8C18-82082259F72B}" srcOrd="3" destOrd="0" parTransId="{7278EF0A-FED9-47EA-8F28-D85A0CAD39B2}" sibTransId="{4D8BE778-DD55-4E26-8A80-B8496009986F}"/>
    <dgm:cxn modelId="{3138196D-8570-48A2-A29D-EF6F99A9D5F4}" srcId="{6B53B8B6-3496-447A-ADE2-EF7601336658}" destId="{342CDDC7-D057-4FFD-91A3-189ABA23DA6D}" srcOrd="2" destOrd="0" parTransId="{4416A584-727E-4B7D-A242-F79C1056774F}" sibTransId="{7A027D3A-324E-4AD0-B0E7-7B6FFE74331F}"/>
    <dgm:cxn modelId="{68945A50-38CE-4571-AF6F-6A0FB501904B}" type="presOf" srcId="{31F892BE-6ECE-4849-9B2A-FCFE89073B4A}" destId="{D7669F19-63EB-4AEE-AA78-37468C0391CC}" srcOrd="0" destOrd="0" presId="urn:microsoft.com/office/officeart/2005/8/layout/process1"/>
    <dgm:cxn modelId="{00BEB353-5B47-467D-B259-7053CFD1099D}" srcId="{6B53B8B6-3496-447A-ADE2-EF7601336658}" destId="{2E700A07-BA6F-45E3-B082-553A6DACBC8B}" srcOrd="0" destOrd="0" parTransId="{C4D90D47-E12F-4645-BD2F-A7B27FB95084}" sibTransId="{28F1B0D7-59F1-4533-9BDE-6C012CD9E7A3}"/>
    <dgm:cxn modelId="{B8C08958-D425-49B7-8FD9-D10636E0A94A}" type="presOf" srcId="{31F892BE-6ECE-4849-9B2A-FCFE89073B4A}" destId="{E226C4ED-AB5F-4048-8E03-9BD04ADAB3F6}" srcOrd="1" destOrd="0" presId="urn:microsoft.com/office/officeart/2005/8/layout/process1"/>
    <dgm:cxn modelId="{CE73D9C8-AD22-44EB-91A5-69BA6428B19C}" type="presOf" srcId="{2E700A07-BA6F-45E3-B082-553A6DACBC8B}" destId="{A034C33D-ED33-4A54-8262-9AEDC80AA8D7}" srcOrd="0" destOrd="0" presId="urn:microsoft.com/office/officeart/2005/8/layout/process1"/>
    <dgm:cxn modelId="{9DCBC5D9-DE93-4AB0-9E66-E0E3C3858EF2}" type="presOf" srcId="{6B53B8B6-3496-447A-ADE2-EF7601336658}" destId="{4868E5D0-756E-466B-8F53-F4B2737BD7C6}" srcOrd="0" destOrd="0" presId="urn:microsoft.com/office/officeart/2005/8/layout/process1"/>
    <dgm:cxn modelId="{A57793FA-4564-479D-B8E4-71C04BE3AF4A}" type="presOf" srcId="{28F1B0D7-59F1-4533-9BDE-6C012CD9E7A3}" destId="{9B450287-32E1-43D4-B02D-3879664E6AD5}" srcOrd="0" destOrd="0" presId="urn:microsoft.com/office/officeart/2005/8/layout/process1"/>
    <dgm:cxn modelId="{20B820C4-EEC2-4D64-A8D4-390B11224E0D}" type="presParOf" srcId="{4868E5D0-756E-466B-8F53-F4B2737BD7C6}" destId="{A034C33D-ED33-4A54-8262-9AEDC80AA8D7}" srcOrd="0" destOrd="0" presId="urn:microsoft.com/office/officeart/2005/8/layout/process1"/>
    <dgm:cxn modelId="{B949EBF5-25D8-46BF-852F-1A6BE1FB802D}" type="presParOf" srcId="{4868E5D0-756E-466B-8F53-F4B2737BD7C6}" destId="{9B450287-32E1-43D4-B02D-3879664E6AD5}" srcOrd="1" destOrd="0" presId="urn:microsoft.com/office/officeart/2005/8/layout/process1"/>
    <dgm:cxn modelId="{79B480E8-D8C8-48F3-9339-D298DFCAA1F1}" type="presParOf" srcId="{9B450287-32E1-43D4-B02D-3879664E6AD5}" destId="{36A9041F-8979-4B31-BB86-44B0B6CB6024}" srcOrd="0" destOrd="0" presId="urn:microsoft.com/office/officeart/2005/8/layout/process1"/>
    <dgm:cxn modelId="{0F6A6A65-B628-427B-B015-AD4B53C7E892}" type="presParOf" srcId="{4868E5D0-756E-466B-8F53-F4B2737BD7C6}" destId="{1C7CA31B-F2A8-4630-ABBA-ECE33DAA87F0}" srcOrd="2" destOrd="0" presId="urn:microsoft.com/office/officeart/2005/8/layout/process1"/>
    <dgm:cxn modelId="{6CF05B93-650B-49DF-B96D-946781B383F3}" type="presParOf" srcId="{4868E5D0-756E-466B-8F53-F4B2737BD7C6}" destId="{D7669F19-63EB-4AEE-AA78-37468C0391CC}" srcOrd="3" destOrd="0" presId="urn:microsoft.com/office/officeart/2005/8/layout/process1"/>
    <dgm:cxn modelId="{3A1E95FD-EDB5-48C3-AEAE-436B3C452659}" type="presParOf" srcId="{D7669F19-63EB-4AEE-AA78-37468C0391CC}" destId="{E226C4ED-AB5F-4048-8E03-9BD04ADAB3F6}" srcOrd="0" destOrd="0" presId="urn:microsoft.com/office/officeart/2005/8/layout/process1"/>
    <dgm:cxn modelId="{2BA7BCBF-425E-4CFD-B679-EC186E0940FA}" type="presParOf" srcId="{4868E5D0-756E-466B-8F53-F4B2737BD7C6}" destId="{08A38E40-4A6E-4627-8902-25226DCD5732}" srcOrd="4" destOrd="0" presId="urn:microsoft.com/office/officeart/2005/8/layout/process1"/>
    <dgm:cxn modelId="{FDB14255-1D97-4DBC-8339-813C738A7B67}" type="presParOf" srcId="{4868E5D0-756E-466B-8F53-F4B2737BD7C6}" destId="{FE99C385-BA5B-41B9-8C1F-9D46142F715D}" srcOrd="5" destOrd="0" presId="urn:microsoft.com/office/officeart/2005/8/layout/process1"/>
    <dgm:cxn modelId="{D605362A-E0C3-4DA4-B360-0930565BCE8F}" type="presParOf" srcId="{FE99C385-BA5B-41B9-8C1F-9D46142F715D}" destId="{7FD2EEB8-4A50-4E4B-8FB5-E24C36682B8F}" srcOrd="0" destOrd="0" presId="urn:microsoft.com/office/officeart/2005/8/layout/process1"/>
    <dgm:cxn modelId="{42223221-A7DF-4D91-94E7-57AC489D0569}" type="presParOf" srcId="{4868E5D0-756E-466B-8F53-F4B2737BD7C6}" destId="{16A34D49-F7DE-427F-BB2F-DA1228C8614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52B97-93E7-4828-9830-1F74C68BFA2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396A917-F97F-4ABE-B2D5-109F8C9BE6D7}">
      <dgm:prSet custT="1"/>
      <dgm:spPr/>
      <dgm:t>
        <a:bodyPr/>
        <a:lstStyle/>
        <a:p>
          <a:r>
            <a:rPr lang="ru-RU" sz="2400" dirty="0">
              <a:latin typeface="Garamond" panose="02020404030301010803" pitchFamily="18" charset="0"/>
            </a:rPr>
            <a:t>На разработку нашего программного обеспечения </a:t>
          </a:r>
        </a:p>
        <a:p>
          <a:r>
            <a:rPr lang="ru-RU" sz="2400" dirty="0">
              <a:latin typeface="Garamond" panose="02020404030301010803" pitchFamily="18" charset="0"/>
            </a:rPr>
            <a:t>понадобятся средства в размере 3-3,5 </a:t>
          </a:r>
          <a:r>
            <a:rPr lang="ru-RU" sz="2400" dirty="0" err="1">
              <a:latin typeface="Garamond" panose="02020404030301010803" pitchFamily="18" charset="0"/>
            </a:rPr>
            <a:t>млн.руб</a:t>
          </a:r>
          <a:r>
            <a:rPr lang="ru-RU" sz="2400" dirty="0">
              <a:latin typeface="Garamond" panose="02020404030301010803" pitchFamily="18" charset="0"/>
            </a:rPr>
            <a:t>.</a:t>
          </a:r>
        </a:p>
      </dgm:t>
    </dgm:pt>
    <dgm:pt modelId="{B7CB0D57-BF8B-4F91-A679-0C4C5B2E1F70}" type="parTrans" cxnId="{0BFE1C02-F5E0-4EA5-A884-774772A34648}">
      <dgm:prSet/>
      <dgm:spPr/>
      <dgm:t>
        <a:bodyPr/>
        <a:lstStyle/>
        <a:p>
          <a:endParaRPr lang="ru-RU"/>
        </a:p>
      </dgm:t>
    </dgm:pt>
    <dgm:pt modelId="{9ACD6B21-3626-432E-980C-48774FAEE296}" type="sibTrans" cxnId="{0BFE1C02-F5E0-4EA5-A884-774772A34648}">
      <dgm:prSet/>
      <dgm:spPr/>
      <dgm:t>
        <a:bodyPr/>
        <a:lstStyle/>
        <a:p>
          <a:endParaRPr lang="ru-RU"/>
        </a:p>
      </dgm:t>
    </dgm:pt>
    <dgm:pt modelId="{39097264-D839-48A5-9002-E82745EAC4D5}">
      <dgm:prSet custT="1"/>
      <dgm:spPr/>
      <dgm:t>
        <a:bodyPr/>
        <a:lstStyle/>
        <a:p>
          <a:r>
            <a:rPr lang="ru-RU" sz="2400" dirty="0">
              <a:latin typeface="Garamond" panose="02020404030301010803" pitchFamily="18" charset="0"/>
            </a:rPr>
            <a:t>В течении полутора лет ПО будет готово к первым тестам.</a:t>
          </a:r>
        </a:p>
      </dgm:t>
    </dgm:pt>
    <dgm:pt modelId="{5FA74187-C3EA-46A9-9070-67A91D81AD77}" type="parTrans" cxnId="{E5B7945B-A48A-46C3-BA46-43165FF7BD97}">
      <dgm:prSet/>
      <dgm:spPr/>
      <dgm:t>
        <a:bodyPr/>
        <a:lstStyle/>
        <a:p>
          <a:endParaRPr lang="ru-RU"/>
        </a:p>
      </dgm:t>
    </dgm:pt>
    <dgm:pt modelId="{FFBF391F-1E03-43D3-8FC8-08B9CACDFABF}" type="sibTrans" cxnId="{E5B7945B-A48A-46C3-BA46-43165FF7BD97}">
      <dgm:prSet/>
      <dgm:spPr/>
      <dgm:t>
        <a:bodyPr/>
        <a:lstStyle/>
        <a:p>
          <a:endParaRPr lang="ru-RU"/>
        </a:p>
      </dgm:t>
    </dgm:pt>
    <dgm:pt modelId="{27705AE2-2AC2-457E-9986-6969A5BB8556}" type="pres">
      <dgm:prSet presAssocID="{5D552B97-93E7-4828-9830-1F74C68BFA21}" presName="linear" presStyleCnt="0">
        <dgm:presLayoutVars>
          <dgm:animLvl val="lvl"/>
          <dgm:resizeHandles val="exact"/>
        </dgm:presLayoutVars>
      </dgm:prSet>
      <dgm:spPr/>
    </dgm:pt>
    <dgm:pt modelId="{6F9EE9C0-57A7-4849-9C23-BCB00A90112E}" type="pres">
      <dgm:prSet presAssocID="{8396A917-F97F-4ABE-B2D5-109F8C9BE6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DBD736-B3F8-4F86-BAAB-34E826626615}" type="pres">
      <dgm:prSet presAssocID="{9ACD6B21-3626-432E-980C-48774FAEE296}" presName="spacer" presStyleCnt="0"/>
      <dgm:spPr/>
    </dgm:pt>
    <dgm:pt modelId="{87C0FA2A-F6CE-4AF3-9954-77293F8BDCDF}" type="pres">
      <dgm:prSet presAssocID="{39097264-D839-48A5-9002-E82745EAC4D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BFE1C02-F5E0-4EA5-A884-774772A34648}" srcId="{5D552B97-93E7-4828-9830-1F74C68BFA21}" destId="{8396A917-F97F-4ABE-B2D5-109F8C9BE6D7}" srcOrd="0" destOrd="0" parTransId="{B7CB0D57-BF8B-4F91-A679-0C4C5B2E1F70}" sibTransId="{9ACD6B21-3626-432E-980C-48774FAEE296}"/>
    <dgm:cxn modelId="{19AEB31A-193A-446B-9940-FA3D9A6C1C80}" type="presOf" srcId="{5D552B97-93E7-4828-9830-1F74C68BFA21}" destId="{27705AE2-2AC2-457E-9986-6969A5BB8556}" srcOrd="0" destOrd="0" presId="urn:microsoft.com/office/officeart/2005/8/layout/vList2"/>
    <dgm:cxn modelId="{5FC0561D-D408-4E2D-AD13-03B437045563}" type="presOf" srcId="{8396A917-F97F-4ABE-B2D5-109F8C9BE6D7}" destId="{6F9EE9C0-57A7-4849-9C23-BCB00A90112E}" srcOrd="0" destOrd="0" presId="urn:microsoft.com/office/officeart/2005/8/layout/vList2"/>
    <dgm:cxn modelId="{E5B7945B-A48A-46C3-BA46-43165FF7BD97}" srcId="{5D552B97-93E7-4828-9830-1F74C68BFA21}" destId="{39097264-D839-48A5-9002-E82745EAC4D5}" srcOrd="1" destOrd="0" parTransId="{5FA74187-C3EA-46A9-9070-67A91D81AD77}" sibTransId="{FFBF391F-1E03-43D3-8FC8-08B9CACDFABF}"/>
    <dgm:cxn modelId="{20742EAC-E064-4693-BD6C-6BAA321814D0}" type="presOf" srcId="{39097264-D839-48A5-9002-E82745EAC4D5}" destId="{87C0FA2A-F6CE-4AF3-9954-77293F8BDCDF}" srcOrd="0" destOrd="0" presId="urn:microsoft.com/office/officeart/2005/8/layout/vList2"/>
    <dgm:cxn modelId="{D6451262-DA8B-4652-9F8F-6511781FAD7B}" type="presParOf" srcId="{27705AE2-2AC2-457E-9986-6969A5BB8556}" destId="{6F9EE9C0-57A7-4849-9C23-BCB00A90112E}" srcOrd="0" destOrd="0" presId="urn:microsoft.com/office/officeart/2005/8/layout/vList2"/>
    <dgm:cxn modelId="{22A28DAF-79B5-4BAC-A748-FED0C4F26756}" type="presParOf" srcId="{27705AE2-2AC2-457E-9986-6969A5BB8556}" destId="{ADDBD736-B3F8-4F86-BAAB-34E826626615}" srcOrd="1" destOrd="0" presId="urn:microsoft.com/office/officeart/2005/8/layout/vList2"/>
    <dgm:cxn modelId="{6E8BFA50-80BB-4CC6-B236-DB9ECBC57ADB}" type="presParOf" srcId="{27705AE2-2AC2-457E-9986-6969A5BB8556}" destId="{87C0FA2A-F6CE-4AF3-9954-77293F8BDC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8E8AE-36D3-4463-A6F6-C7213CF3A6A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91680CD-85EB-4FFB-9258-8EB8BDC43223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Общая сумма = +-3,5 </a:t>
          </a:r>
          <a:r>
            <a:rPr lang="ru-RU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млн.руб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gm:t>
    </dgm:pt>
    <dgm:pt modelId="{6849824E-7BAE-4961-A6AE-37A9CDD35147}" type="parTrans" cxnId="{CEA25E1F-CDBE-4407-8524-1D784E9C9711}">
      <dgm:prSet/>
      <dgm:spPr/>
      <dgm:t>
        <a:bodyPr/>
        <a:lstStyle/>
        <a:p>
          <a:endParaRPr lang="ru-RU"/>
        </a:p>
      </dgm:t>
    </dgm:pt>
    <dgm:pt modelId="{D2B9A130-C3AD-4698-9450-3AA459D2EE02}" type="sibTrans" cxnId="{CEA25E1F-CDBE-4407-8524-1D784E9C9711}">
      <dgm:prSet/>
      <dgm:spPr/>
      <dgm:t>
        <a:bodyPr/>
        <a:lstStyle/>
        <a:p>
          <a:endParaRPr lang="ru-RU"/>
        </a:p>
      </dgm:t>
    </dgm:pt>
    <dgm:pt modelId="{D54B5848-0836-46B1-9DC6-8104ACCEBA04}" type="pres">
      <dgm:prSet presAssocID="{ECA8E8AE-36D3-4463-A6F6-C7213CF3A6AB}" presName="linear" presStyleCnt="0">
        <dgm:presLayoutVars>
          <dgm:dir/>
          <dgm:animLvl val="lvl"/>
          <dgm:resizeHandles val="exact"/>
        </dgm:presLayoutVars>
      </dgm:prSet>
      <dgm:spPr/>
    </dgm:pt>
    <dgm:pt modelId="{421E3300-9696-422B-8366-F88E55A12E15}" type="pres">
      <dgm:prSet presAssocID="{F91680CD-85EB-4FFB-9258-8EB8BDC43223}" presName="parentLin" presStyleCnt="0"/>
      <dgm:spPr/>
    </dgm:pt>
    <dgm:pt modelId="{AFBB6205-6D79-4822-9061-896EF61D0A6B}" type="pres">
      <dgm:prSet presAssocID="{F91680CD-85EB-4FFB-9258-8EB8BDC43223}" presName="parentLeftMargin" presStyleLbl="node1" presStyleIdx="0" presStyleCnt="1"/>
      <dgm:spPr/>
    </dgm:pt>
    <dgm:pt modelId="{F8546DD5-5DA7-42AA-ACF4-64DA8E1C8745}" type="pres">
      <dgm:prSet presAssocID="{F91680CD-85EB-4FFB-9258-8EB8BDC43223}" presName="parentText" presStyleLbl="node1" presStyleIdx="0" presStyleCnt="1" custLinFactNeighborX="6334" custLinFactNeighborY="3617">
        <dgm:presLayoutVars>
          <dgm:chMax val="0"/>
          <dgm:bulletEnabled val="1"/>
        </dgm:presLayoutVars>
      </dgm:prSet>
      <dgm:spPr/>
    </dgm:pt>
    <dgm:pt modelId="{4716DFA4-09BF-4898-9599-E346ECF019A6}" type="pres">
      <dgm:prSet presAssocID="{F91680CD-85EB-4FFB-9258-8EB8BDC43223}" presName="negativeSpace" presStyleCnt="0"/>
      <dgm:spPr/>
    </dgm:pt>
    <dgm:pt modelId="{71F58C53-8F05-45BE-A71F-16F24DF86C8D}" type="pres">
      <dgm:prSet presAssocID="{F91680CD-85EB-4FFB-9258-8EB8BDC4322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EA25E1F-CDBE-4407-8524-1D784E9C9711}" srcId="{ECA8E8AE-36D3-4463-A6F6-C7213CF3A6AB}" destId="{F91680CD-85EB-4FFB-9258-8EB8BDC43223}" srcOrd="0" destOrd="0" parTransId="{6849824E-7BAE-4961-A6AE-37A9CDD35147}" sibTransId="{D2B9A130-C3AD-4698-9450-3AA459D2EE02}"/>
    <dgm:cxn modelId="{B1FD4C87-21E4-4BC4-BB9A-68CFE678BD3D}" type="presOf" srcId="{F91680CD-85EB-4FFB-9258-8EB8BDC43223}" destId="{AFBB6205-6D79-4822-9061-896EF61D0A6B}" srcOrd="0" destOrd="0" presId="urn:microsoft.com/office/officeart/2005/8/layout/list1"/>
    <dgm:cxn modelId="{BA5C6AC4-87B8-41BA-9CCC-4C3CDFB87AB7}" type="presOf" srcId="{ECA8E8AE-36D3-4463-A6F6-C7213CF3A6AB}" destId="{D54B5848-0836-46B1-9DC6-8104ACCEBA04}" srcOrd="0" destOrd="0" presId="urn:microsoft.com/office/officeart/2005/8/layout/list1"/>
    <dgm:cxn modelId="{C71BFEE0-A947-4A6E-A62D-AE785BD3E36E}" type="presOf" srcId="{F91680CD-85EB-4FFB-9258-8EB8BDC43223}" destId="{F8546DD5-5DA7-42AA-ACF4-64DA8E1C8745}" srcOrd="1" destOrd="0" presId="urn:microsoft.com/office/officeart/2005/8/layout/list1"/>
    <dgm:cxn modelId="{23A20A63-C2F7-4368-B4D0-F70E9436A9D4}" type="presParOf" srcId="{D54B5848-0836-46B1-9DC6-8104ACCEBA04}" destId="{421E3300-9696-422B-8366-F88E55A12E15}" srcOrd="0" destOrd="0" presId="urn:microsoft.com/office/officeart/2005/8/layout/list1"/>
    <dgm:cxn modelId="{1BB2CFB2-0E7F-4E84-84F2-B956F365CB7D}" type="presParOf" srcId="{421E3300-9696-422B-8366-F88E55A12E15}" destId="{AFBB6205-6D79-4822-9061-896EF61D0A6B}" srcOrd="0" destOrd="0" presId="urn:microsoft.com/office/officeart/2005/8/layout/list1"/>
    <dgm:cxn modelId="{E2236E65-DBE1-4A97-BEE6-DB9031C7A1B1}" type="presParOf" srcId="{421E3300-9696-422B-8366-F88E55A12E15}" destId="{F8546DD5-5DA7-42AA-ACF4-64DA8E1C8745}" srcOrd="1" destOrd="0" presId="urn:microsoft.com/office/officeart/2005/8/layout/list1"/>
    <dgm:cxn modelId="{7FBA565B-FB16-44B7-A9A9-845F7080C505}" type="presParOf" srcId="{D54B5848-0836-46B1-9DC6-8104ACCEBA04}" destId="{4716DFA4-09BF-4898-9599-E346ECF019A6}" srcOrd="1" destOrd="0" presId="urn:microsoft.com/office/officeart/2005/8/layout/list1"/>
    <dgm:cxn modelId="{9889943A-C7E1-4D6E-A28D-20C6971B78F0}" type="presParOf" srcId="{D54B5848-0836-46B1-9DC6-8104ACCEBA04}" destId="{71F58C53-8F05-45BE-A71F-16F24DF86C8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FBACF-09BF-44F4-AE52-17073D6257D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781EDD-EB0E-41F5-B7C7-B99FA838ED15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Аналитика и проектирование — 500 </a:t>
          </a:r>
          <a:r>
            <a:rPr lang="ru-RU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тыс.руб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F3047715-0B2B-4E80-A205-1261290AEE14}" type="parTrans" cxnId="{697A639F-4C63-4484-9371-E3B3A3F97061}">
      <dgm:prSet/>
      <dgm:spPr/>
      <dgm:t>
        <a:bodyPr/>
        <a:lstStyle/>
        <a:p>
          <a:endParaRPr lang="ru-RU"/>
        </a:p>
      </dgm:t>
    </dgm:pt>
    <dgm:pt modelId="{56BFDFEA-75B1-4AC3-B313-8B4DBE96AE7F}" type="sibTrans" cxnId="{697A639F-4C63-4484-9371-E3B3A3F97061}">
      <dgm:prSet/>
      <dgm:spPr/>
      <dgm:t>
        <a:bodyPr/>
        <a:lstStyle/>
        <a:p>
          <a:endParaRPr lang="ru-RU"/>
        </a:p>
      </dgm:t>
    </dgm:pt>
    <dgm:pt modelId="{84DD307D-D8F7-4EA1-B443-5A4B6A640548}" type="pres">
      <dgm:prSet presAssocID="{01AFBACF-09BF-44F4-AE52-17073D6257D9}" presName="linear" presStyleCnt="0">
        <dgm:presLayoutVars>
          <dgm:dir/>
          <dgm:animLvl val="lvl"/>
          <dgm:resizeHandles val="exact"/>
        </dgm:presLayoutVars>
      </dgm:prSet>
      <dgm:spPr/>
    </dgm:pt>
    <dgm:pt modelId="{ABE20A0F-FDC4-45F9-A889-FC9A0649DFDF}" type="pres">
      <dgm:prSet presAssocID="{07781EDD-EB0E-41F5-B7C7-B99FA838ED15}" presName="parentLin" presStyleCnt="0"/>
      <dgm:spPr/>
    </dgm:pt>
    <dgm:pt modelId="{84420380-6DC2-4E63-937C-0B56E734C3BC}" type="pres">
      <dgm:prSet presAssocID="{07781EDD-EB0E-41F5-B7C7-B99FA838ED15}" presName="parentLeftMargin" presStyleLbl="node1" presStyleIdx="0" presStyleCnt="1"/>
      <dgm:spPr/>
    </dgm:pt>
    <dgm:pt modelId="{D05DF644-C6C5-4BEF-B2AC-D9EF6A36EBA1}" type="pres">
      <dgm:prSet presAssocID="{07781EDD-EB0E-41F5-B7C7-B99FA838ED1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988B85-C1F0-498A-9F0C-710860CA6808}" type="pres">
      <dgm:prSet presAssocID="{07781EDD-EB0E-41F5-B7C7-B99FA838ED15}" presName="negativeSpace" presStyleCnt="0"/>
      <dgm:spPr/>
    </dgm:pt>
    <dgm:pt modelId="{BC8DF8D9-6F99-4158-B37E-5DF5E0F6A075}" type="pres">
      <dgm:prSet presAssocID="{07781EDD-EB0E-41F5-B7C7-B99FA838ED1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1CF0028-19CD-4C78-881C-A03926A7D3CC}" type="presOf" srcId="{07781EDD-EB0E-41F5-B7C7-B99FA838ED15}" destId="{D05DF644-C6C5-4BEF-B2AC-D9EF6A36EBA1}" srcOrd="1" destOrd="0" presId="urn:microsoft.com/office/officeart/2005/8/layout/list1"/>
    <dgm:cxn modelId="{65EC625D-E039-46FA-9BF9-D8E54A1AE3BC}" type="presOf" srcId="{07781EDD-EB0E-41F5-B7C7-B99FA838ED15}" destId="{84420380-6DC2-4E63-937C-0B56E734C3BC}" srcOrd="0" destOrd="0" presId="urn:microsoft.com/office/officeart/2005/8/layout/list1"/>
    <dgm:cxn modelId="{697A639F-4C63-4484-9371-E3B3A3F97061}" srcId="{01AFBACF-09BF-44F4-AE52-17073D6257D9}" destId="{07781EDD-EB0E-41F5-B7C7-B99FA838ED15}" srcOrd="0" destOrd="0" parTransId="{F3047715-0B2B-4E80-A205-1261290AEE14}" sibTransId="{56BFDFEA-75B1-4AC3-B313-8B4DBE96AE7F}"/>
    <dgm:cxn modelId="{960C9BDF-69E0-476E-9615-732FAE15CBC7}" type="presOf" srcId="{01AFBACF-09BF-44F4-AE52-17073D6257D9}" destId="{84DD307D-D8F7-4EA1-B443-5A4B6A640548}" srcOrd="0" destOrd="0" presId="urn:microsoft.com/office/officeart/2005/8/layout/list1"/>
    <dgm:cxn modelId="{2D88E3A8-B9C0-4003-B26F-B3A6622B8DA6}" type="presParOf" srcId="{84DD307D-D8F7-4EA1-B443-5A4B6A640548}" destId="{ABE20A0F-FDC4-45F9-A889-FC9A0649DFDF}" srcOrd="0" destOrd="0" presId="urn:microsoft.com/office/officeart/2005/8/layout/list1"/>
    <dgm:cxn modelId="{74293DF3-A2A0-4643-A78F-AACA7D8A6D8C}" type="presParOf" srcId="{ABE20A0F-FDC4-45F9-A889-FC9A0649DFDF}" destId="{84420380-6DC2-4E63-937C-0B56E734C3BC}" srcOrd="0" destOrd="0" presId="urn:microsoft.com/office/officeart/2005/8/layout/list1"/>
    <dgm:cxn modelId="{F889B8C6-8A1E-42A7-8CA6-3E1B749505F6}" type="presParOf" srcId="{ABE20A0F-FDC4-45F9-A889-FC9A0649DFDF}" destId="{D05DF644-C6C5-4BEF-B2AC-D9EF6A36EBA1}" srcOrd="1" destOrd="0" presId="urn:microsoft.com/office/officeart/2005/8/layout/list1"/>
    <dgm:cxn modelId="{E46A705C-CFBD-498C-B784-29E731236E25}" type="presParOf" srcId="{84DD307D-D8F7-4EA1-B443-5A4B6A640548}" destId="{E1988B85-C1F0-498A-9F0C-710860CA6808}" srcOrd="1" destOrd="0" presId="urn:microsoft.com/office/officeart/2005/8/layout/list1"/>
    <dgm:cxn modelId="{32432439-425D-467B-9596-76E09C543DC8}" type="presParOf" srcId="{84DD307D-D8F7-4EA1-B443-5A4B6A640548}" destId="{BC8DF8D9-6F99-4158-B37E-5DF5E0F6A07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4CE07-9012-482E-A8A8-A73625972EC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34CEBC1-39BD-47CA-8B39-0C610941D4A3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Дизайн — 400-500 </a:t>
          </a:r>
          <a:r>
            <a:rPr lang="ru-RU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тыс.руб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4E0CC3AA-0229-412C-BF0F-A96A8BEF56D7}" type="parTrans" cxnId="{BB148D78-DFDD-454C-B55B-DE0A48EEF9BB}">
      <dgm:prSet/>
      <dgm:spPr/>
      <dgm:t>
        <a:bodyPr/>
        <a:lstStyle/>
        <a:p>
          <a:endParaRPr lang="ru-RU"/>
        </a:p>
      </dgm:t>
    </dgm:pt>
    <dgm:pt modelId="{141A5764-22B9-45B0-BBC3-73D436F46165}" type="sibTrans" cxnId="{BB148D78-DFDD-454C-B55B-DE0A48EEF9BB}">
      <dgm:prSet/>
      <dgm:spPr/>
      <dgm:t>
        <a:bodyPr/>
        <a:lstStyle/>
        <a:p>
          <a:endParaRPr lang="ru-RU"/>
        </a:p>
      </dgm:t>
    </dgm:pt>
    <dgm:pt modelId="{81BE3ED6-6B5A-4694-BA38-9FAA3000618E}" type="pres">
      <dgm:prSet presAssocID="{F554CE07-9012-482E-A8A8-A73625972ECC}" presName="linear" presStyleCnt="0">
        <dgm:presLayoutVars>
          <dgm:dir/>
          <dgm:animLvl val="lvl"/>
          <dgm:resizeHandles val="exact"/>
        </dgm:presLayoutVars>
      </dgm:prSet>
      <dgm:spPr/>
    </dgm:pt>
    <dgm:pt modelId="{E606DF9D-4F80-41B3-8335-729AB8BED275}" type="pres">
      <dgm:prSet presAssocID="{A34CEBC1-39BD-47CA-8B39-0C610941D4A3}" presName="parentLin" presStyleCnt="0"/>
      <dgm:spPr/>
    </dgm:pt>
    <dgm:pt modelId="{B07F16D2-BDC3-4B44-BF00-384E05E3DFCE}" type="pres">
      <dgm:prSet presAssocID="{A34CEBC1-39BD-47CA-8B39-0C610941D4A3}" presName="parentLeftMargin" presStyleLbl="node1" presStyleIdx="0" presStyleCnt="1"/>
      <dgm:spPr/>
    </dgm:pt>
    <dgm:pt modelId="{B250DD13-4464-4965-8978-0B770DA40475}" type="pres">
      <dgm:prSet presAssocID="{A34CEBC1-39BD-47CA-8B39-0C610941D4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8A65D6-3E45-4D47-BD80-A376C250D8F5}" type="pres">
      <dgm:prSet presAssocID="{A34CEBC1-39BD-47CA-8B39-0C610941D4A3}" presName="negativeSpace" presStyleCnt="0"/>
      <dgm:spPr/>
    </dgm:pt>
    <dgm:pt modelId="{F7834726-1488-49B1-923F-09E4D0C5F7E2}" type="pres">
      <dgm:prSet presAssocID="{A34CEBC1-39BD-47CA-8B39-0C610941D4A3}" presName="childText" presStyleLbl="conFgAcc1" presStyleIdx="0" presStyleCnt="1" custLinFactNeighborX="-156" custLinFactNeighborY="-8088">
        <dgm:presLayoutVars>
          <dgm:bulletEnabled val="1"/>
        </dgm:presLayoutVars>
      </dgm:prSet>
      <dgm:spPr/>
    </dgm:pt>
  </dgm:ptLst>
  <dgm:cxnLst>
    <dgm:cxn modelId="{8E072E04-FF43-4F85-8390-57E1B90AB789}" type="presOf" srcId="{A34CEBC1-39BD-47CA-8B39-0C610941D4A3}" destId="{B250DD13-4464-4965-8978-0B770DA40475}" srcOrd="1" destOrd="0" presId="urn:microsoft.com/office/officeart/2005/8/layout/list1"/>
    <dgm:cxn modelId="{BB148D78-DFDD-454C-B55B-DE0A48EEF9BB}" srcId="{F554CE07-9012-482E-A8A8-A73625972ECC}" destId="{A34CEBC1-39BD-47CA-8B39-0C610941D4A3}" srcOrd="0" destOrd="0" parTransId="{4E0CC3AA-0229-412C-BF0F-A96A8BEF56D7}" sibTransId="{141A5764-22B9-45B0-BBC3-73D436F46165}"/>
    <dgm:cxn modelId="{3F94EE80-6672-4307-A429-BD66E353E69A}" type="presOf" srcId="{F554CE07-9012-482E-A8A8-A73625972ECC}" destId="{81BE3ED6-6B5A-4694-BA38-9FAA3000618E}" srcOrd="0" destOrd="0" presId="urn:microsoft.com/office/officeart/2005/8/layout/list1"/>
    <dgm:cxn modelId="{3B1543F5-1F19-4188-B3A9-4015B5B69686}" type="presOf" srcId="{A34CEBC1-39BD-47CA-8B39-0C610941D4A3}" destId="{B07F16D2-BDC3-4B44-BF00-384E05E3DFCE}" srcOrd="0" destOrd="0" presId="urn:microsoft.com/office/officeart/2005/8/layout/list1"/>
    <dgm:cxn modelId="{29D3A9A2-C15E-4492-B299-A0145E7B8B3A}" type="presParOf" srcId="{81BE3ED6-6B5A-4694-BA38-9FAA3000618E}" destId="{E606DF9D-4F80-41B3-8335-729AB8BED275}" srcOrd="0" destOrd="0" presId="urn:microsoft.com/office/officeart/2005/8/layout/list1"/>
    <dgm:cxn modelId="{2EE863F8-68AA-4144-A035-5F257BB323F1}" type="presParOf" srcId="{E606DF9D-4F80-41B3-8335-729AB8BED275}" destId="{B07F16D2-BDC3-4B44-BF00-384E05E3DFCE}" srcOrd="0" destOrd="0" presId="urn:microsoft.com/office/officeart/2005/8/layout/list1"/>
    <dgm:cxn modelId="{36C0FD6A-F52E-4842-AEF4-A5491E9FFA6D}" type="presParOf" srcId="{E606DF9D-4F80-41B3-8335-729AB8BED275}" destId="{B250DD13-4464-4965-8978-0B770DA40475}" srcOrd="1" destOrd="0" presId="urn:microsoft.com/office/officeart/2005/8/layout/list1"/>
    <dgm:cxn modelId="{7851FCED-F932-46E3-A585-346E320FF612}" type="presParOf" srcId="{81BE3ED6-6B5A-4694-BA38-9FAA3000618E}" destId="{D88A65D6-3E45-4D47-BD80-A376C250D8F5}" srcOrd="1" destOrd="0" presId="urn:microsoft.com/office/officeart/2005/8/layout/list1"/>
    <dgm:cxn modelId="{F61157C1-6B36-4723-AEC3-9808FB7F2F18}" type="presParOf" srcId="{81BE3ED6-6B5A-4694-BA38-9FAA3000618E}" destId="{F7834726-1488-49B1-923F-09E4D0C5F7E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5BE152-DA64-44C2-A45F-D88E1418228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4C438E4-7355-4699-873B-2D6C432FD968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Разработка бэкенда — от 800 </a:t>
          </a:r>
          <a:r>
            <a:rPr lang="ru-RU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тыс.руб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 </a:t>
          </a:r>
        </a:p>
      </dgm:t>
    </dgm:pt>
    <dgm:pt modelId="{A1F6818E-1012-4EFC-8CB7-01DEAED3160B}" type="parTrans" cxnId="{ECFE01BB-70EA-4FA3-BF9B-EA52D6571C7A}">
      <dgm:prSet/>
      <dgm:spPr/>
      <dgm:t>
        <a:bodyPr/>
        <a:lstStyle/>
        <a:p>
          <a:endParaRPr lang="ru-RU"/>
        </a:p>
      </dgm:t>
    </dgm:pt>
    <dgm:pt modelId="{75646BF9-888E-4644-80FF-E207C7192FD1}" type="sibTrans" cxnId="{ECFE01BB-70EA-4FA3-BF9B-EA52D6571C7A}">
      <dgm:prSet/>
      <dgm:spPr/>
      <dgm:t>
        <a:bodyPr/>
        <a:lstStyle/>
        <a:p>
          <a:endParaRPr lang="ru-RU"/>
        </a:p>
      </dgm:t>
    </dgm:pt>
    <dgm:pt modelId="{EE52EDFD-627F-423D-B78B-5CF2F7AB6955}" type="pres">
      <dgm:prSet presAssocID="{3F5BE152-DA64-44C2-A45F-D88E14182284}" presName="linear" presStyleCnt="0">
        <dgm:presLayoutVars>
          <dgm:dir/>
          <dgm:animLvl val="lvl"/>
          <dgm:resizeHandles val="exact"/>
        </dgm:presLayoutVars>
      </dgm:prSet>
      <dgm:spPr/>
    </dgm:pt>
    <dgm:pt modelId="{5A5C887D-4376-40AD-A142-4F95E274F341}" type="pres">
      <dgm:prSet presAssocID="{74C438E4-7355-4699-873B-2D6C432FD968}" presName="parentLin" presStyleCnt="0"/>
      <dgm:spPr/>
    </dgm:pt>
    <dgm:pt modelId="{2DF077DD-BB39-42DF-AA5C-2884F494F41B}" type="pres">
      <dgm:prSet presAssocID="{74C438E4-7355-4699-873B-2D6C432FD968}" presName="parentLeftMargin" presStyleLbl="node1" presStyleIdx="0" presStyleCnt="1"/>
      <dgm:spPr/>
    </dgm:pt>
    <dgm:pt modelId="{FFF1B022-870B-4B37-813D-1A19ED14D778}" type="pres">
      <dgm:prSet presAssocID="{74C438E4-7355-4699-873B-2D6C432FD96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92DB5A-E389-4A08-8C28-EF28D1AB8431}" type="pres">
      <dgm:prSet presAssocID="{74C438E4-7355-4699-873B-2D6C432FD968}" presName="negativeSpace" presStyleCnt="0"/>
      <dgm:spPr/>
    </dgm:pt>
    <dgm:pt modelId="{67502049-7C7D-40F1-96B7-0BD5D87CE520}" type="pres">
      <dgm:prSet presAssocID="{74C438E4-7355-4699-873B-2D6C432FD96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29D3640-A8A9-4FE7-9EF1-D3EE1C1D0E35}" type="presOf" srcId="{3F5BE152-DA64-44C2-A45F-D88E14182284}" destId="{EE52EDFD-627F-423D-B78B-5CF2F7AB6955}" srcOrd="0" destOrd="0" presId="urn:microsoft.com/office/officeart/2005/8/layout/list1"/>
    <dgm:cxn modelId="{62C50D7F-8BB9-44E4-BFB8-BDDDFD3B1728}" type="presOf" srcId="{74C438E4-7355-4699-873B-2D6C432FD968}" destId="{FFF1B022-870B-4B37-813D-1A19ED14D778}" srcOrd="1" destOrd="0" presId="urn:microsoft.com/office/officeart/2005/8/layout/list1"/>
    <dgm:cxn modelId="{22EEDEB3-90FB-45F0-9296-8DD2563D2884}" type="presOf" srcId="{74C438E4-7355-4699-873B-2D6C432FD968}" destId="{2DF077DD-BB39-42DF-AA5C-2884F494F41B}" srcOrd="0" destOrd="0" presId="urn:microsoft.com/office/officeart/2005/8/layout/list1"/>
    <dgm:cxn modelId="{ECFE01BB-70EA-4FA3-BF9B-EA52D6571C7A}" srcId="{3F5BE152-DA64-44C2-A45F-D88E14182284}" destId="{74C438E4-7355-4699-873B-2D6C432FD968}" srcOrd="0" destOrd="0" parTransId="{A1F6818E-1012-4EFC-8CB7-01DEAED3160B}" sibTransId="{75646BF9-888E-4644-80FF-E207C7192FD1}"/>
    <dgm:cxn modelId="{E4A40AA2-DA02-415D-AC37-E6F97F5C5CA9}" type="presParOf" srcId="{EE52EDFD-627F-423D-B78B-5CF2F7AB6955}" destId="{5A5C887D-4376-40AD-A142-4F95E274F341}" srcOrd="0" destOrd="0" presId="urn:microsoft.com/office/officeart/2005/8/layout/list1"/>
    <dgm:cxn modelId="{8C421302-B68F-4E42-8AB0-7E8DF354FE5B}" type="presParOf" srcId="{5A5C887D-4376-40AD-A142-4F95E274F341}" destId="{2DF077DD-BB39-42DF-AA5C-2884F494F41B}" srcOrd="0" destOrd="0" presId="urn:microsoft.com/office/officeart/2005/8/layout/list1"/>
    <dgm:cxn modelId="{EF39FD72-A60F-4A35-9B19-CFC39088244B}" type="presParOf" srcId="{5A5C887D-4376-40AD-A142-4F95E274F341}" destId="{FFF1B022-870B-4B37-813D-1A19ED14D778}" srcOrd="1" destOrd="0" presId="urn:microsoft.com/office/officeart/2005/8/layout/list1"/>
    <dgm:cxn modelId="{9E030ADA-ED43-46DD-BB78-515F683D1231}" type="presParOf" srcId="{EE52EDFD-627F-423D-B78B-5CF2F7AB6955}" destId="{4592DB5A-E389-4A08-8C28-EF28D1AB8431}" srcOrd="1" destOrd="0" presId="urn:microsoft.com/office/officeart/2005/8/layout/list1"/>
    <dgm:cxn modelId="{C1A98B08-0F3A-4F19-9479-A332BBB7FCD0}" type="presParOf" srcId="{EE52EDFD-627F-423D-B78B-5CF2F7AB6955}" destId="{67502049-7C7D-40F1-96B7-0BD5D87CE52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0E3901-3111-4C9E-8791-927BE349BB6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84B5867-123D-41AE-B4DC-799DF3381A76}">
      <dgm:prSet custT="1"/>
      <dgm:spPr/>
      <dgm:t>
        <a:bodyPr/>
        <a:lstStyle/>
        <a:p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Разработка функциональности — от 1,6 млн.</a:t>
          </a:r>
        </a:p>
      </dgm:t>
    </dgm:pt>
    <dgm:pt modelId="{7F6E5789-633D-4020-88CF-5F3ADB4B5D73}" type="parTrans" cxnId="{7F79F22F-E6DA-49FB-A27E-1418321ED4E1}">
      <dgm:prSet/>
      <dgm:spPr/>
      <dgm:t>
        <a:bodyPr/>
        <a:lstStyle/>
        <a:p>
          <a:endParaRPr lang="ru-RU"/>
        </a:p>
      </dgm:t>
    </dgm:pt>
    <dgm:pt modelId="{3827AE1D-7E5E-4A0C-A7EB-1117A373E6D9}" type="sibTrans" cxnId="{7F79F22F-E6DA-49FB-A27E-1418321ED4E1}">
      <dgm:prSet/>
      <dgm:spPr/>
      <dgm:t>
        <a:bodyPr/>
        <a:lstStyle/>
        <a:p>
          <a:endParaRPr lang="ru-RU"/>
        </a:p>
      </dgm:t>
    </dgm:pt>
    <dgm:pt modelId="{4B27CC3D-623B-44D2-88E4-0C3C32C035A2}" type="pres">
      <dgm:prSet presAssocID="{060E3901-3111-4C9E-8791-927BE349BB63}" presName="linear" presStyleCnt="0">
        <dgm:presLayoutVars>
          <dgm:dir/>
          <dgm:animLvl val="lvl"/>
          <dgm:resizeHandles val="exact"/>
        </dgm:presLayoutVars>
      </dgm:prSet>
      <dgm:spPr/>
    </dgm:pt>
    <dgm:pt modelId="{C777B15D-E7C6-493A-B018-93A4D3736F15}" type="pres">
      <dgm:prSet presAssocID="{F84B5867-123D-41AE-B4DC-799DF3381A76}" presName="parentLin" presStyleCnt="0"/>
      <dgm:spPr/>
    </dgm:pt>
    <dgm:pt modelId="{A5F99E72-6463-430A-BE40-0D450805D817}" type="pres">
      <dgm:prSet presAssocID="{F84B5867-123D-41AE-B4DC-799DF3381A76}" presName="parentLeftMargin" presStyleLbl="node1" presStyleIdx="0" presStyleCnt="1"/>
      <dgm:spPr/>
    </dgm:pt>
    <dgm:pt modelId="{9D49ECDE-C001-48F4-8070-B682D3D5411C}" type="pres">
      <dgm:prSet presAssocID="{F84B5867-123D-41AE-B4DC-799DF3381A76}" presName="parentText" presStyleLbl="node1" presStyleIdx="0" presStyleCnt="1" custScaleX="100351" custScaleY="160981" custLinFactNeighborX="-4066" custLinFactNeighborY="1079">
        <dgm:presLayoutVars>
          <dgm:chMax val="0"/>
          <dgm:bulletEnabled val="1"/>
        </dgm:presLayoutVars>
      </dgm:prSet>
      <dgm:spPr/>
    </dgm:pt>
    <dgm:pt modelId="{15867E9B-7744-4C99-AF83-6CB677BF2578}" type="pres">
      <dgm:prSet presAssocID="{F84B5867-123D-41AE-B4DC-799DF3381A76}" presName="negativeSpace" presStyleCnt="0"/>
      <dgm:spPr/>
    </dgm:pt>
    <dgm:pt modelId="{B91EE4C0-8B46-4EE9-86E3-1118EC315F03}" type="pres">
      <dgm:prSet presAssocID="{F84B5867-123D-41AE-B4DC-799DF3381A76}" presName="childText" presStyleLbl="conFgAcc1" presStyleIdx="0" presStyleCnt="1" custScaleY="149938">
        <dgm:presLayoutVars>
          <dgm:bulletEnabled val="1"/>
        </dgm:presLayoutVars>
      </dgm:prSet>
      <dgm:spPr/>
    </dgm:pt>
  </dgm:ptLst>
  <dgm:cxnLst>
    <dgm:cxn modelId="{2A5A3509-8F4C-4081-96B5-703B27C206A8}" type="presOf" srcId="{F84B5867-123D-41AE-B4DC-799DF3381A76}" destId="{9D49ECDE-C001-48F4-8070-B682D3D5411C}" srcOrd="1" destOrd="0" presId="urn:microsoft.com/office/officeart/2005/8/layout/list1"/>
    <dgm:cxn modelId="{7F79F22F-E6DA-49FB-A27E-1418321ED4E1}" srcId="{060E3901-3111-4C9E-8791-927BE349BB63}" destId="{F84B5867-123D-41AE-B4DC-799DF3381A76}" srcOrd="0" destOrd="0" parTransId="{7F6E5789-633D-4020-88CF-5F3ADB4B5D73}" sibTransId="{3827AE1D-7E5E-4A0C-A7EB-1117A373E6D9}"/>
    <dgm:cxn modelId="{DD949BB6-0DF5-4E55-A606-CF1147266623}" type="presOf" srcId="{060E3901-3111-4C9E-8791-927BE349BB63}" destId="{4B27CC3D-623B-44D2-88E4-0C3C32C035A2}" srcOrd="0" destOrd="0" presId="urn:microsoft.com/office/officeart/2005/8/layout/list1"/>
    <dgm:cxn modelId="{A77736B9-59A6-44F8-ABA4-77274D50A5B3}" type="presOf" srcId="{F84B5867-123D-41AE-B4DC-799DF3381A76}" destId="{A5F99E72-6463-430A-BE40-0D450805D817}" srcOrd="0" destOrd="0" presId="urn:microsoft.com/office/officeart/2005/8/layout/list1"/>
    <dgm:cxn modelId="{022E9561-B557-4E29-8A75-31F7773CA725}" type="presParOf" srcId="{4B27CC3D-623B-44D2-88E4-0C3C32C035A2}" destId="{C777B15D-E7C6-493A-B018-93A4D3736F15}" srcOrd="0" destOrd="0" presId="urn:microsoft.com/office/officeart/2005/8/layout/list1"/>
    <dgm:cxn modelId="{F29B5EA7-BDAD-493C-8B86-92C7C760C4D4}" type="presParOf" srcId="{C777B15D-E7C6-493A-B018-93A4D3736F15}" destId="{A5F99E72-6463-430A-BE40-0D450805D817}" srcOrd="0" destOrd="0" presId="urn:microsoft.com/office/officeart/2005/8/layout/list1"/>
    <dgm:cxn modelId="{69579A4D-FDDA-4B2C-86C6-53634F25F410}" type="presParOf" srcId="{C777B15D-E7C6-493A-B018-93A4D3736F15}" destId="{9D49ECDE-C001-48F4-8070-B682D3D5411C}" srcOrd="1" destOrd="0" presId="urn:microsoft.com/office/officeart/2005/8/layout/list1"/>
    <dgm:cxn modelId="{542908BD-C38A-4DC6-9B57-57488898C540}" type="presParOf" srcId="{4B27CC3D-623B-44D2-88E4-0C3C32C035A2}" destId="{15867E9B-7744-4C99-AF83-6CB677BF2578}" srcOrd="1" destOrd="0" presId="urn:microsoft.com/office/officeart/2005/8/layout/list1"/>
    <dgm:cxn modelId="{991A8DAB-4B00-4797-932C-BC2D2F1D81E7}" type="presParOf" srcId="{4B27CC3D-623B-44D2-88E4-0C3C32C035A2}" destId="{B91EE4C0-8B46-4EE9-86E3-1118EC315F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4FCA-C414-41CD-BB75-B07080C7E7B1}">
      <dsp:nvSpPr>
        <dsp:cNvPr id="0" name=""/>
        <dsp:cNvSpPr/>
      </dsp:nvSpPr>
      <dsp:spPr>
        <a:xfrm>
          <a:off x="0" y="0"/>
          <a:ext cx="6502400" cy="11921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Сбор данных из различных источников, включая социальные сети, новостные сайты, форумы и блоги.</a:t>
          </a:r>
        </a:p>
      </dsp:txBody>
      <dsp:txXfrm>
        <a:off x="34916" y="34916"/>
        <a:ext cx="5115290" cy="1122274"/>
      </dsp:txXfrm>
    </dsp:sp>
    <dsp:sp modelId="{0358281D-4EB5-4A26-B619-F1B95BDC7F60}">
      <dsp:nvSpPr>
        <dsp:cNvPr id="0" name=""/>
        <dsp:cNvSpPr/>
      </dsp:nvSpPr>
      <dsp:spPr>
        <a:xfrm>
          <a:off x="544575" y="1408853"/>
          <a:ext cx="6502400" cy="11921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Анализ и обработка с использованием методов машинного обучения и искусственного интеллекта. </a:t>
          </a:r>
        </a:p>
      </dsp:txBody>
      <dsp:txXfrm>
        <a:off x="579491" y="1443769"/>
        <a:ext cx="5113122" cy="1122274"/>
      </dsp:txXfrm>
    </dsp:sp>
    <dsp:sp modelId="{39FA37DB-878B-4422-BBA2-145F6B4AB5A5}">
      <dsp:nvSpPr>
        <dsp:cNvPr id="0" name=""/>
        <dsp:cNvSpPr/>
      </dsp:nvSpPr>
      <dsp:spPr>
        <a:xfrm>
          <a:off x="1081024" y="2817706"/>
          <a:ext cx="6502400" cy="11921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Разработка системы рейтингов и классификаций контента, чтобы определить степень его экстремистской направленности. </a:t>
          </a:r>
        </a:p>
      </dsp:txBody>
      <dsp:txXfrm>
        <a:off x="1115940" y="2852622"/>
        <a:ext cx="5121250" cy="1122274"/>
      </dsp:txXfrm>
    </dsp:sp>
    <dsp:sp modelId="{4D640A32-02B5-4C4D-A011-A7E67F89B601}">
      <dsp:nvSpPr>
        <dsp:cNvPr id="0" name=""/>
        <dsp:cNvSpPr/>
      </dsp:nvSpPr>
      <dsp:spPr>
        <a:xfrm>
          <a:off x="1625599" y="4226560"/>
          <a:ext cx="6502400" cy="11921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scadia Code SemiLight" panose="020B0609020000020004" pitchFamily="49" charset="0"/>
              <a:cs typeface="Cascadia Code SemiLight" panose="020B0609020000020004" pitchFamily="49" charset="0"/>
            </a:rPr>
            <a:t>Предупреждение пользователя и принятие мер по удалению или ограничению распространения такого контента.</a:t>
          </a:r>
        </a:p>
      </dsp:txBody>
      <dsp:txXfrm>
        <a:off x="1660515" y="4261476"/>
        <a:ext cx="5113122" cy="1122274"/>
      </dsp:txXfrm>
    </dsp:sp>
    <dsp:sp modelId="{C3A3B167-FCBC-4699-911C-BC5CAE206474}">
      <dsp:nvSpPr>
        <dsp:cNvPr id="0" name=""/>
        <dsp:cNvSpPr/>
      </dsp:nvSpPr>
      <dsp:spPr>
        <a:xfrm>
          <a:off x="57275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5901876" y="913045"/>
        <a:ext cx="426177" cy="583089"/>
      </dsp:txXfrm>
    </dsp:sp>
    <dsp:sp modelId="{D27C19D3-929B-427C-90F1-A2BBCD0519B0}">
      <dsp:nvSpPr>
        <dsp:cNvPr id="0" name=""/>
        <dsp:cNvSpPr/>
      </dsp:nvSpPr>
      <dsp:spPr>
        <a:xfrm>
          <a:off x="627210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6446452" y="2321898"/>
        <a:ext cx="426177" cy="583089"/>
      </dsp:txXfrm>
    </dsp:sp>
    <dsp:sp modelId="{EE8C0117-A2B3-4FB7-8783-D07C947E484C}">
      <dsp:nvSpPr>
        <dsp:cNvPr id="0" name=""/>
        <dsp:cNvSpPr/>
      </dsp:nvSpPr>
      <dsp:spPr>
        <a:xfrm>
          <a:off x="6808554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6982900" y="3730752"/>
        <a:ext cx="426177" cy="58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C33D-ED33-4A54-8262-9AEDC80AA8D7}">
      <dsp:nvSpPr>
        <dsp:cNvPr id="0" name=""/>
        <dsp:cNvSpPr/>
      </dsp:nvSpPr>
      <dsp:spPr>
        <a:xfrm>
          <a:off x="3980" y="628137"/>
          <a:ext cx="1740271" cy="10441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</a:t>
          </a:r>
          <a:r>
            <a:rPr lang="ru-RU" sz="1300" kern="1200" dirty="0">
              <a:latin typeface="Georgia" panose="02040502050405020303" pitchFamily="18" charset="0"/>
            </a:rPr>
            <a:t>Улучшение алгоритма обнаружения экстремистского контента</a:t>
          </a:r>
        </a:p>
      </dsp:txBody>
      <dsp:txXfrm>
        <a:off x="34562" y="658719"/>
        <a:ext cx="1679107" cy="982998"/>
      </dsp:txXfrm>
    </dsp:sp>
    <dsp:sp modelId="{9B450287-32E1-43D4-B02D-3879664E6AD5}">
      <dsp:nvSpPr>
        <dsp:cNvPr id="0" name=""/>
        <dsp:cNvSpPr/>
      </dsp:nvSpPr>
      <dsp:spPr>
        <a:xfrm>
          <a:off x="1918279" y="934425"/>
          <a:ext cx="368937" cy="43158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918279" y="1020742"/>
        <a:ext cx="258256" cy="258953"/>
      </dsp:txXfrm>
    </dsp:sp>
    <dsp:sp modelId="{1C7CA31B-F2A8-4630-ABBA-ECE33DAA87F0}">
      <dsp:nvSpPr>
        <dsp:cNvPr id="0" name=""/>
        <dsp:cNvSpPr/>
      </dsp:nvSpPr>
      <dsp:spPr>
        <a:xfrm>
          <a:off x="2440360" y="628137"/>
          <a:ext cx="1740271" cy="10441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Georgia" panose="02040502050405020303" pitchFamily="18" charset="0"/>
            </a:rPr>
            <a:t>Расширение базы данных</a:t>
          </a:r>
        </a:p>
      </dsp:txBody>
      <dsp:txXfrm>
        <a:off x="2470942" y="658719"/>
        <a:ext cx="1679107" cy="982998"/>
      </dsp:txXfrm>
    </dsp:sp>
    <dsp:sp modelId="{D7669F19-63EB-4AEE-AA78-37468C0391CC}">
      <dsp:nvSpPr>
        <dsp:cNvPr id="0" name=""/>
        <dsp:cNvSpPr/>
      </dsp:nvSpPr>
      <dsp:spPr>
        <a:xfrm>
          <a:off x="4354659" y="934425"/>
          <a:ext cx="368937" cy="43158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354659" y="1020742"/>
        <a:ext cx="258256" cy="258953"/>
      </dsp:txXfrm>
    </dsp:sp>
    <dsp:sp modelId="{08A38E40-4A6E-4627-8902-25226DCD5732}">
      <dsp:nvSpPr>
        <dsp:cNvPr id="0" name=""/>
        <dsp:cNvSpPr/>
      </dsp:nvSpPr>
      <dsp:spPr>
        <a:xfrm>
          <a:off x="4876740" y="628137"/>
          <a:ext cx="1740271" cy="10441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Georgia" panose="02040502050405020303" pitchFamily="18" charset="0"/>
            </a:rPr>
            <a:t>Улучшение пользовательского опыта</a:t>
          </a:r>
        </a:p>
      </dsp:txBody>
      <dsp:txXfrm>
        <a:off x="4907322" y="658719"/>
        <a:ext cx="1679107" cy="982998"/>
      </dsp:txXfrm>
    </dsp:sp>
    <dsp:sp modelId="{FE99C385-BA5B-41B9-8C1F-9D46142F715D}">
      <dsp:nvSpPr>
        <dsp:cNvPr id="0" name=""/>
        <dsp:cNvSpPr/>
      </dsp:nvSpPr>
      <dsp:spPr>
        <a:xfrm>
          <a:off x="6791039" y="934425"/>
          <a:ext cx="368937" cy="43158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791039" y="1020742"/>
        <a:ext cx="258256" cy="258953"/>
      </dsp:txXfrm>
    </dsp:sp>
    <dsp:sp modelId="{16A34D49-F7DE-427F-BB2F-DA1228C86142}">
      <dsp:nvSpPr>
        <dsp:cNvPr id="0" name=""/>
        <dsp:cNvSpPr/>
      </dsp:nvSpPr>
      <dsp:spPr>
        <a:xfrm>
          <a:off x="7313121" y="628137"/>
          <a:ext cx="1740271" cy="10441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Georgia" panose="02040502050405020303" pitchFamily="18" charset="0"/>
            </a:rPr>
            <a:t>Установка партнерств</a:t>
          </a:r>
        </a:p>
      </dsp:txBody>
      <dsp:txXfrm>
        <a:off x="7343703" y="658719"/>
        <a:ext cx="1679107" cy="982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EE9C0-57A7-4849-9C23-BCB00A90112E}">
      <dsp:nvSpPr>
        <dsp:cNvPr id="0" name=""/>
        <dsp:cNvSpPr/>
      </dsp:nvSpPr>
      <dsp:spPr>
        <a:xfrm>
          <a:off x="0" y="35893"/>
          <a:ext cx="9740153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aramond" panose="02020404030301010803" pitchFamily="18" charset="0"/>
            </a:rPr>
            <a:t>На разработку нашего программного обеспечения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aramond" panose="02020404030301010803" pitchFamily="18" charset="0"/>
            </a:rPr>
            <a:t>понадобятся средства в размере 3-3,5 </a:t>
          </a:r>
          <a:r>
            <a:rPr lang="ru-RU" sz="2400" kern="1200" dirty="0" err="1">
              <a:latin typeface="Garamond" panose="02020404030301010803" pitchFamily="18" charset="0"/>
            </a:rPr>
            <a:t>млн.руб</a:t>
          </a:r>
          <a:r>
            <a:rPr lang="ru-RU" sz="2400" kern="1200" dirty="0">
              <a:latin typeface="Garamond" panose="02020404030301010803" pitchFamily="18" charset="0"/>
            </a:rPr>
            <a:t>.</a:t>
          </a:r>
        </a:p>
      </dsp:txBody>
      <dsp:txXfrm>
        <a:off x="59399" y="95292"/>
        <a:ext cx="9621355" cy="1098002"/>
      </dsp:txXfrm>
    </dsp:sp>
    <dsp:sp modelId="{87C0FA2A-F6CE-4AF3-9954-77293F8BDCDF}">
      <dsp:nvSpPr>
        <dsp:cNvPr id="0" name=""/>
        <dsp:cNvSpPr/>
      </dsp:nvSpPr>
      <dsp:spPr>
        <a:xfrm>
          <a:off x="0" y="1439893"/>
          <a:ext cx="9740153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aramond" panose="02020404030301010803" pitchFamily="18" charset="0"/>
            </a:rPr>
            <a:t>В течении полутора лет ПО будет готово к первым тестам.</a:t>
          </a:r>
        </a:p>
      </dsp:txBody>
      <dsp:txXfrm>
        <a:off x="59399" y="1499292"/>
        <a:ext cx="9621355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58C53-8F05-45BE-A71F-16F24DF86C8D}">
      <dsp:nvSpPr>
        <dsp:cNvPr id="0" name=""/>
        <dsp:cNvSpPr/>
      </dsp:nvSpPr>
      <dsp:spPr>
        <a:xfrm>
          <a:off x="0" y="330500"/>
          <a:ext cx="6396322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46DD5-5DA7-42AA-ACF4-64DA8E1C8745}">
      <dsp:nvSpPr>
        <dsp:cNvPr id="0" name=""/>
        <dsp:cNvSpPr/>
      </dsp:nvSpPr>
      <dsp:spPr>
        <a:xfrm>
          <a:off x="340073" y="29270"/>
          <a:ext cx="447742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236" tIns="0" rIns="169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Общая сумма = +-3,5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млн.руб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</a:p>
      </dsp:txBody>
      <dsp:txXfrm>
        <a:off x="371776" y="60973"/>
        <a:ext cx="4414019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DF8D9-6F99-4158-B37E-5DF5E0F6A075}">
      <dsp:nvSpPr>
        <dsp:cNvPr id="0" name=""/>
        <dsp:cNvSpPr/>
      </dsp:nvSpPr>
      <dsp:spPr>
        <a:xfrm>
          <a:off x="0" y="330500"/>
          <a:ext cx="639632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DF644-C6C5-4BEF-B2AC-D9EF6A36EBA1}">
      <dsp:nvSpPr>
        <dsp:cNvPr id="0" name=""/>
        <dsp:cNvSpPr/>
      </dsp:nvSpPr>
      <dsp:spPr>
        <a:xfrm>
          <a:off x="319816" y="5780"/>
          <a:ext cx="4477424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236" tIns="0" rIns="169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Аналитика и проектирование — 500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тыс.руб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351519" y="37483"/>
        <a:ext cx="4414018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34726-1488-49B1-923F-09E4D0C5F7E2}">
      <dsp:nvSpPr>
        <dsp:cNvPr id="0" name=""/>
        <dsp:cNvSpPr/>
      </dsp:nvSpPr>
      <dsp:spPr>
        <a:xfrm>
          <a:off x="0" y="304237"/>
          <a:ext cx="639632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0DD13-4464-4965-8978-0B770DA40475}">
      <dsp:nvSpPr>
        <dsp:cNvPr id="0" name=""/>
        <dsp:cNvSpPr/>
      </dsp:nvSpPr>
      <dsp:spPr>
        <a:xfrm>
          <a:off x="319816" y="5780"/>
          <a:ext cx="4477424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236" tIns="0" rIns="1692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Дизайн — 400-500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тыс.руб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351519" y="37483"/>
        <a:ext cx="4414018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02049-7C7D-40F1-96B7-0BD5D87CE520}">
      <dsp:nvSpPr>
        <dsp:cNvPr id="0" name=""/>
        <dsp:cNvSpPr/>
      </dsp:nvSpPr>
      <dsp:spPr>
        <a:xfrm>
          <a:off x="0" y="330500"/>
          <a:ext cx="6387357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B022-870B-4B37-813D-1A19ED14D778}">
      <dsp:nvSpPr>
        <dsp:cNvPr id="0" name=""/>
        <dsp:cNvSpPr/>
      </dsp:nvSpPr>
      <dsp:spPr>
        <a:xfrm>
          <a:off x="319367" y="5780"/>
          <a:ext cx="447115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999" tIns="0" rIns="16899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Разработка бэкенда — от 800 </a:t>
          </a:r>
          <a:r>
            <a:rPr lang="ru-RU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тыс.руб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 </a:t>
          </a:r>
        </a:p>
      </dsp:txBody>
      <dsp:txXfrm>
        <a:off x="351070" y="37483"/>
        <a:ext cx="4407744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E4C0-8B46-4EE9-86E3-1118EC315F03}">
      <dsp:nvSpPr>
        <dsp:cNvPr id="0" name=""/>
        <dsp:cNvSpPr/>
      </dsp:nvSpPr>
      <dsp:spPr>
        <a:xfrm>
          <a:off x="0" y="492634"/>
          <a:ext cx="6378393" cy="5289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9ECDE-C001-48F4-8070-B682D3D5411C}">
      <dsp:nvSpPr>
        <dsp:cNvPr id="0" name=""/>
        <dsp:cNvSpPr/>
      </dsp:nvSpPr>
      <dsp:spPr>
        <a:xfrm>
          <a:off x="305653" y="38431"/>
          <a:ext cx="4476171" cy="6653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62" tIns="0" rIns="16876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Разработка функциональности — от 1,6 млн.</a:t>
          </a:r>
        </a:p>
      </dsp:txBody>
      <dsp:txXfrm>
        <a:off x="338130" y="70908"/>
        <a:ext cx="4411217" cy="60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9656-3263-4280-9296-E59A24F32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8075D9-2C59-403C-BBC5-D5FECB136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F5667-F4AB-4827-9691-E6FD454D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F3C85-8537-41C6-93AC-299F509D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D66D5-824D-45D5-A4E0-F75A538A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0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23B8C-01FD-4B49-8D0B-11EC8B1B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625C7-B1D4-46ED-A4CA-D92C63938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0189E-143B-4533-A823-224CFA8B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0B248-A952-44ED-8E37-9A959FDB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9604-6EE5-432B-A821-B028BC6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7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CE33C-8638-48BB-99A2-2C0D91DC3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6B12E6-F484-4C27-9C12-17CF83602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F770D-75A2-464C-8F4B-06C3958B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74EC3-386B-4C71-9251-87052AA7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64DDA-C042-435E-9E22-A1E34E09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5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CEF7F-818D-4BE1-81E8-6A070A0B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BC232-7F82-4DFB-AFCB-3D0A635B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CAF39-389D-4875-80B5-99E9D617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D6CFC-435D-475C-8787-E1DA0078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9218A-7B29-44FA-B4FA-129BE660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4763F-4DED-4899-8D31-5A1FC26D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DDCBB1-1A1E-4B7C-A099-A8DC9D89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C77C0-9F0C-4809-9BE6-7CEE43A6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824EA-9126-4E77-9C16-C1E8EE76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B5EBF-25B8-4C1C-93DA-0A8181C3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6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E50E4-654D-47D2-96AB-B4E10DEB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ADA5A-BFCF-4D49-BF75-24069F965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3524CE-BC51-48B8-BAD4-E4C517FB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7432CF-7CEC-403C-8A51-424849DA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20211-7848-41D5-B87A-97ECA9C7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414BA-C9BA-4FFD-A517-EE098C4D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29DB4-6E6E-4397-AF58-5B10D619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1918A-587C-457C-8D24-C94E3E6C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88D262-E808-4D2A-B23A-585427E9F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B8E374-2F02-4BD3-B6CC-FEFCA954A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1EF80-9115-4C78-89FE-8FA58140D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45BEC2-182D-401E-8F71-E5A40D9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194E1A-6CE1-44B8-B241-4E3502F9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83C73B-A761-4D2B-AE32-4864FAF8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3BD81-9C98-40B5-8D38-5F442B34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85D4E1-93C3-47E8-A868-8A983965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84BB8F-BD6D-4023-A986-1D013480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039FE7-BCC0-491E-B6B0-3BD02BD4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5DF158-E51E-438A-A3E3-52DDC6B3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7A9ED1-0FC1-497C-BD6C-EDE452EF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69D185-7388-4C76-BD7E-3B7E80D6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53A5-3A02-45EF-9031-063F54E2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A236F-3A9C-4956-BA87-804C92AE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B56B45-DB0A-4AF5-A23F-AE4D17A3B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D49F86-1866-43A9-877F-DF623CB1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BAD333-C87D-464F-943D-15CEF014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C07F04-9153-4192-B55C-C48B8555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D5B23-F84F-4652-B0A5-0C96A835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AF37-15E1-4EFF-A32B-200C632DB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EB9C4-F318-4184-8EDB-E6BB63512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54569-5C9B-4C60-9AAB-326999E4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0C566-808A-4D13-A8B6-BB15E057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8F1769-67E1-493E-B9E4-93BEC3E3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7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82C95-52B3-40AD-9124-739DC533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DB2509-995B-425D-B703-4874F4DF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8370A-F042-440B-B277-26BB73061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43F3-1543-4286-9FE3-3030D6F7FC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B10EE-C50F-41F6-938F-6B3BAA4F2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F1369-1412-4F14-9707-4B781D4E8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93A8-C68D-4139-8D4F-8E747ECE1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3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4C850-3E47-414B-BEE8-8DD7B1D21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87" y="1122363"/>
            <a:ext cx="11394141" cy="2436625"/>
          </a:xfrm>
        </p:spPr>
        <p:txBody>
          <a:bodyPr>
            <a:normAutofit/>
          </a:bodyPr>
          <a:lstStyle/>
          <a:p>
            <a:r>
              <a:rPr lang="ru-RU" sz="8000" b="1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«Цифровой паук»</a:t>
            </a:r>
            <a:r>
              <a:rPr lang="ru-RU" sz="4800" b="1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br>
              <a:rPr lang="ru-RU" sz="5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ru-RU" sz="40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для борьбы с информационным экстремизмом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adugi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BB6CC3-2B49-4595-8B46-8F4CBFB37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9176"/>
            <a:ext cx="9144000" cy="1210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3F0B3-41F6-48B6-B6D7-75EE636C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7" y="154695"/>
            <a:ext cx="1165046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6BB050-A660-4657-8D0C-08425A9D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8" y="1614692"/>
            <a:ext cx="7485528" cy="2611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однако </a:t>
            </a:r>
            <a:r>
              <a:rPr lang="ru-RU" sz="2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aramond" panose="02020404030301010803" pitchFamily="18" charset="0"/>
              </a:rPr>
              <a:t>сформулирована концепция программы,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aramond" panose="02020404030301010803" pitchFamily="18" charset="0"/>
              </a:rPr>
              <a:t>проанализированы основные каналы продаж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aramond" panose="02020404030301010803" pitchFamily="18" charset="0"/>
              </a:rPr>
              <a:t>продукта, выявлены необходимые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aramond" panose="02020404030301010803" pitchFamily="18" charset="0"/>
              </a:rPr>
              <a:t>ресурсы для реализации проекта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CD5C12-A614-41BC-B157-5EC6E8CE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6" y="2228925"/>
            <a:ext cx="5858436" cy="58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A2460-D7B5-413D-9599-BC582D016C00}"/>
              </a:ext>
            </a:extLst>
          </p:cNvPr>
          <p:cNvSpPr txBox="1"/>
          <p:nvPr/>
        </p:nvSpPr>
        <p:spPr>
          <a:xfrm>
            <a:off x="717178" y="537474"/>
            <a:ext cx="92874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ПРОЕКТ НАХОДИТСЯ В </a:t>
            </a:r>
          </a:p>
          <a:p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НАЧАЛЬНОЙ СТАДИИ РАЗВИТИЯ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89CAF-5EE0-44FA-AFA7-A59524F3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6" y="432547"/>
            <a:ext cx="11805667" cy="160337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Стоимость и сроки разработки ПО с искусственным интеллектом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88E93AD-F3EE-4900-A526-38DC49DAE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7720"/>
              </p:ext>
            </p:extLst>
          </p:nvPr>
        </p:nvGraphicFramePr>
        <p:xfrm>
          <a:off x="838200" y="1825625"/>
          <a:ext cx="9740153" cy="26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A5D24F37-9B7E-44FB-80B8-FC063F0F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91" y="1279711"/>
            <a:ext cx="1192119" cy="12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63DEA7-5CF9-463E-A354-3D9BA6ABF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64" y="3426384"/>
            <a:ext cx="946115" cy="13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1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1E9A5-F7E7-4F62-8D59-2821172B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88" y="-4160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Распределение средств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DE56E79-7114-4BD8-AF33-750521DFB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36273"/>
              </p:ext>
            </p:extLst>
          </p:nvPr>
        </p:nvGraphicFramePr>
        <p:xfrm>
          <a:off x="999561" y="1041539"/>
          <a:ext cx="6396322" cy="89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54F9918-2A4B-42E1-9977-2F50A6D0F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961876"/>
              </p:ext>
            </p:extLst>
          </p:nvPr>
        </p:nvGraphicFramePr>
        <p:xfrm>
          <a:off x="1414925" y="2028453"/>
          <a:ext cx="6396321" cy="89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452B9C6-A3D5-48A3-BD2F-E9FBF1249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272788"/>
              </p:ext>
            </p:extLst>
          </p:nvPr>
        </p:nvGraphicFramePr>
        <p:xfrm>
          <a:off x="1747706" y="3015367"/>
          <a:ext cx="6396321" cy="89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ACFAB6A-FF65-41EA-947F-7088E5B82D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542903"/>
              </p:ext>
            </p:extLst>
          </p:nvPr>
        </p:nvGraphicFramePr>
        <p:xfrm>
          <a:off x="1423888" y="3943522"/>
          <a:ext cx="6387358" cy="89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A21CF9BE-B113-4316-BFF4-D02317CD056C}"/>
              </a:ext>
            </a:extLst>
          </p:cNvPr>
          <p:cNvSpPr txBox="1">
            <a:spLocks/>
          </p:cNvSpPr>
          <p:nvPr/>
        </p:nvSpPr>
        <p:spPr>
          <a:xfrm>
            <a:off x="694763" y="4592919"/>
            <a:ext cx="5732929" cy="89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910A9CD-F146-4D1C-BB84-C2D3FE0ED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60857"/>
              </p:ext>
            </p:extLst>
          </p:nvPr>
        </p:nvGraphicFramePr>
        <p:xfrm>
          <a:off x="1017488" y="4912337"/>
          <a:ext cx="6378393" cy="105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411859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97FD0-51D8-4D8F-8FD7-3C16C3FF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Команда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E12BE-6D4A-4458-A14C-FAA1DE6E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547" y="4180026"/>
            <a:ext cx="2894905" cy="5085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Александров Егор </a:t>
            </a:r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A1206F-8F69-4FDC-ADA0-0DB6286C671F}"/>
              </a:ext>
            </a:extLst>
          </p:cNvPr>
          <p:cNvSpPr txBox="1">
            <a:spLocks/>
          </p:cNvSpPr>
          <p:nvPr/>
        </p:nvSpPr>
        <p:spPr>
          <a:xfrm>
            <a:off x="1302334" y="4180025"/>
            <a:ext cx="2289787" cy="508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Ледяев Юрий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8802CA0-D669-491C-A02F-02EDF2630F07}"/>
              </a:ext>
            </a:extLst>
          </p:cNvPr>
          <p:cNvSpPr txBox="1">
            <a:spLocks/>
          </p:cNvSpPr>
          <p:nvPr/>
        </p:nvSpPr>
        <p:spPr>
          <a:xfrm>
            <a:off x="8225813" y="4180024"/>
            <a:ext cx="2460116" cy="50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Зыков Алексей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0274B3-D64F-46A4-874A-AC649B61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30" y="1806200"/>
            <a:ext cx="2116269" cy="20608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B49978-758F-4944-A7FA-979C0B856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98" y="1806202"/>
            <a:ext cx="1988773" cy="20608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5A104C-FBF1-40D6-BD9F-6101B866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18" y="1806200"/>
            <a:ext cx="1915995" cy="20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DD250-04E9-46CA-B9A9-8B8AC0A5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3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Давайте обезопасим интернет вместе!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5DC84-529A-4EAC-A60B-03416E97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373"/>
            <a:ext cx="3465945" cy="81322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Телефон: +7 912 354 65 71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E-mail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: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monclerbigstar@mail.ru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5B953D-7BE3-4699-8BA9-979842E50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9" y="152400"/>
            <a:ext cx="1165046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5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2A611-DFEE-4ACE-9FC8-D1C4F90C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 наше время все пользователи интернета очень уязвимы к внешним информационным угрозам.</a:t>
            </a:r>
          </a:p>
        </p:txBody>
      </p:sp>
    </p:spTree>
    <p:extLst>
      <p:ext uri="{BB962C8B-B14F-4D97-AF65-F5344CB8AC3E}">
        <p14:creationId xmlns:p14="http://schemas.microsoft.com/office/powerpoint/2010/main" val="182086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B1144-0980-4C24-B51C-E0BD4B1A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244"/>
            <a:ext cx="10515600" cy="223623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Мы придумали один из путей решения данной проблемы. Им стал</a:t>
            </a:r>
            <a:r>
              <a:rPr lang="ru-RU" sz="40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«Цифровой паук».</a:t>
            </a:r>
            <a:r>
              <a:rPr lang="ru-RU" sz="20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2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1A2EC-C2BB-46D8-9EBA-7A213330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56" y="383008"/>
            <a:ext cx="10203703" cy="8362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 чем суть проекта?</a:t>
            </a:r>
            <a:endParaRPr lang="ru-RU" sz="5400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49440-6894-4945-8D05-A346408DC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0029" y="1913495"/>
            <a:ext cx="8683251" cy="384081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Cascadia Mono ExtraLight" panose="020B0609020000020004" pitchFamily="49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М</a:t>
            </a:r>
            <a:r>
              <a:rPr lang="ru-RU" sz="2600" dirty="0">
                <a:solidFill>
                  <a:schemeClr val="bg1">
                    <a:lumMod val="95000"/>
                  </a:schemeClr>
                </a:solidFill>
                <a:effectLst/>
                <a:latin typeface="Cascadia Mono ExtraLight" panose="020B0609020000020004" pitchFamily="49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ониторинг и анализ интернет-площадок;</a:t>
            </a:r>
          </a:p>
          <a:p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5C393E7-3D25-4E84-AFC6-249761140631}"/>
              </a:ext>
            </a:extLst>
          </p:cNvPr>
          <p:cNvSpPr txBox="1">
            <a:spLocks/>
          </p:cNvSpPr>
          <p:nvPr/>
        </p:nvSpPr>
        <p:spPr>
          <a:xfrm>
            <a:off x="2160495" y="3458775"/>
            <a:ext cx="9811872" cy="122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scadia Mono ExtraLight" panose="020B0609020000020004" pitchFamily="49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Блокировка или скрытие от пользователя вредоносного 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scadia Mono ExtraLight" panose="020B0609020000020004" pitchFamily="49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контента;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CB87C2B8-996C-4C27-BBD9-E5F02D2F7970}"/>
              </a:ext>
            </a:extLst>
          </p:cNvPr>
          <p:cNvSpPr txBox="1">
            <a:spLocks/>
          </p:cNvSpPr>
          <p:nvPr/>
        </p:nvSpPr>
        <p:spPr>
          <a:xfrm>
            <a:off x="1842248" y="2765787"/>
            <a:ext cx="8928846" cy="78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scadia Mono ExtraLight" panose="020B0609020000020004" pitchFamily="49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Проверка с помощью искусственного интеллекта; 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F657120-B919-4576-BA80-F3D9CFC8F6F6}"/>
              </a:ext>
            </a:extLst>
          </p:cNvPr>
          <p:cNvSpPr txBox="1">
            <a:spLocks/>
          </p:cNvSpPr>
          <p:nvPr/>
        </p:nvSpPr>
        <p:spPr>
          <a:xfrm>
            <a:off x="2503394" y="4596824"/>
            <a:ext cx="8592671" cy="105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scadia Mono ExtraLight" panose="020B0609020000020004" pitchFamily="49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Защита интернет-пространства.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D7481BAC-99D8-4FC8-A5EC-7A50421C2CAD}"/>
              </a:ext>
            </a:extLst>
          </p:cNvPr>
          <p:cNvSpPr/>
          <p:nvPr/>
        </p:nvSpPr>
        <p:spPr>
          <a:xfrm>
            <a:off x="1122829" y="1987824"/>
            <a:ext cx="318247" cy="235421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04438BCA-199B-4F43-9BC0-6BD735F4C5E3}"/>
              </a:ext>
            </a:extLst>
          </p:cNvPr>
          <p:cNvSpPr/>
          <p:nvPr/>
        </p:nvSpPr>
        <p:spPr>
          <a:xfrm>
            <a:off x="2077570" y="4686467"/>
            <a:ext cx="318247" cy="235421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BC83837B-7ACE-4973-9422-043490588EF1}"/>
              </a:ext>
            </a:extLst>
          </p:cNvPr>
          <p:cNvSpPr/>
          <p:nvPr/>
        </p:nvSpPr>
        <p:spPr>
          <a:xfrm>
            <a:off x="1759323" y="3750128"/>
            <a:ext cx="318247" cy="235421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40AB3C14-4EEA-48A3-87A7-F951784FD8FB}"/>
              </a:ext>
            </a:extLst>
          </p:cNvPr>
          <p:cNvSpPr/>
          <p:nvPr/>
        </p:nvSpPr>
        <p:spPr>
          <a:xfrm>
            <a:off x="1441076" y="2872452"/>
            <a:ext cx="318247" cy="235421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B0EDB2-4457-4C92-8937-B64F3B98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55" y="159231"/>
            <a:ext cx="360401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Рынок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CDF7CD-63C2-48E5-9779-79F5B3B9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835" y="678473"/>
            <a:ext cx="3847081" cy="1612642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E486D1B6-C3B5-41E9-A853-688B750C62EA}"/>
              </a:ext>
            </a:extLst>
          </p:cNvPr>
          <p:cNvGrpSpPr/>
          <p:nvPr/>
        </p:nvGrpSpPr>
        <p:grpSpPr>
          <a:xfrm>
            <a:off x="431971" y="479360"/>
            <a:ext cx="2565029" cy="5899280"/>
            <a:chOff x="8501432" y="77155"/>
            <a:chExt cx="2685350" cy="6803354"/>
          </a:xfrm>
        </p:grpSpPr>
        <p:sp>
          <p:nvSpPr>
            <p:cNvPr id="7" name="Freeform: Shape 22">
              <a:extLst>
                <a:ext uri="{FF2B5EF4-FFF2-40B4-BE49-F238E27FC236}">
                  <a16:creationId xmlns:a16="http://schemas.microsoft.com/office/drawing/2014/main" id="{F37F50A0-3A8D-4325-819B-CA99576ABEED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4E133C16-AA7A-48A1-B9AD-FAD13BCE0B79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F29A95E6-6557-4B70-997C-CBDDF80B3F51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F7BA4DA7-C8CD-497F-A4A7-6738E3075B19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59175406-E8A6-4265-8741-7F8F806BA0E3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2880BCDA-B2E6-403B-A5C9-38CB3ED2D496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0A49C27B-7494-4CCC-AFED-9D697C4BEE14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0114BFDD-23ED-4269-B448-EB37F26C9A2F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1187FCEE-244F-470B-92F8-357306EE4A25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65FAD23B-EB5B-47B5-A5D4-AEBE1554B659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8EBF6FFE-E946-45E0-9D61-676B1DCEB6E6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D5B981F4-634D-427E-A3BD-89F5D9B61A6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5CB9C47A-C6E3-49EE-AC5C-526E52039779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">
              <a:extLst>
                <a:ext uri="{FF2B5EF4-FFF2-40B4-BE49-F238E27FC236}">
                  <a16:creationId xmlns:a16="http://schemas.microsoft.com/office/drawing/2014/main" id="{ED9D6084-3666-4BB8-9A36-FF495E376DB6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id="{F8BF4F68-4028-4EDB-9A03-B678CC7E414A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7">
              <a:extLst>
                <a:ext uri="{FF2B5EF4-FFF2-40B4-BE49-F238E27FC236}">
                  <a16:creationId xmlns:a16="http://schemas.microsoft.com/office/drawing/2014/main" id="{C3FE7D8C-7F2A-4561-9792-91A01B2C3406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CFEAF822-BE6F-45F6-8776-E22C05EB6E3B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35" name="Freeform: Shape 50">
                <a:extLst>
                  <a:ext uri="{FF2B5EF4-FFF2-40B4-BE49-F238E27FC236}">
                    <a16:creationId xmlns:a16="http://schemas.microsoft.com/office/drawing/2014/main" id="{4AE81285-DA15-4BAA-8BC9-CC51C11B232D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51">
                <a:extLst>
                  <a:ext uri="{FF2B5EF4-FFF2-40B4-BE49-F238E27FC236}">
                    <a16:creationId xmlns:a16="http://schemas.microsoft.com/office/drawing/2014/main" id="{1CF34A56-E697-4576-8123-1C4D0818C8EA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52">
                <a:extLst>
                  <a:ext uri="{FF2B5EF4-FFF2-40B4-BE49-F238E27FC236}">
                    <a16:creationId xmlns:a16="http://schemas.microsoft.com/office/drawing/2014/main" id="{96718BA1-23AA-47EB-8BC8-96DB1C2BE6E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53">
                <a:extLst>
                  <a:ext uri="{FF2B5EF4-FFF2-40B4-BE49-F238E27FC236}">
                    <a16:creationId xmlns:a16="http://schemas.microsoft.com/office/drawing/2014/main" id="{97E5CC7B-7D86-4984-ABCC-F76E5105A2CC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54">
                <a:extLst>
                  <a:ext uri="{FF2B5EF4-FFF2-40B4-BE49-F238E27FC236}">
                    <a16:creationId xmlns:a16="http://schemas.microsoft.com/office/drawing/2014/main" id="{48593373-8C49-4CE2-A0A6-798C10296A1D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55">
                <a:extLst>
                  <a:ext uri="{FF2B5EF4-FFF2-40B4-BE49-F238E27FC236}">
                    <a16:creationId xmlns:a16="http://schemas.microsoft.com/office/drawing/2014/main" id="{EB2217D1-03F0-44C1-BECE-3DA5B99160C0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39">
              <a:extLst>
                <a:ext uri="{FF2B5EF4-FFF2-40B4-BE49-F238E27FC236}">
                  <a16:creationId xmlns:a16="http://schemas.microsoft.com/office/drawing/2014/main" id="{92C9868F-E0AB-4298-9A9F-288C9495DC69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0">
              <a:extLst>
                <a:ext uri="{FF2B5EF4-FFF2-40B4-BE49-F238E27FC236}">
                  <a16:creationId xmlns:a16="http://schemas.microsoft.com/office/drawing/2014/main" id="{2D317CE0-4C15-4CE7-B4E3-9D3DD9B54B5B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1">
              <a:extLst>
                <a:ext uri="{FF2B5EF4-FFF2-40B4-BE49-F238E27FC236}">
                  <a16:creationId xmlns:a16="http://schemas.microsoft.com/office/drawing/2014/main" id="{1CBA0EC2-2B09-435A-8FBD-8FF3027550E8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2">
              <a:extLst>
                <a:ext uri="{FF2B5EF4-FFF2-40B4-BE49-F238E27FC236}">
                  <a16:creationId xmlns:a16="http://schemas.microsoft.com/office/drawing/2014/main" id="{21E0A177-6C0E-488A-817E-549663C2CF80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">
              <a:extLst>
                <a:ext uri="{FF2B5EF4-FFF2-40B4-BE49-F238E27FC236}">
                  <a16:creationId xmlns:a16="http://schemas.microsoft.com/office/drawing/2014/main" id="{EC1E5F2A-D2E6-41F1-89DE-38EEB058B7A5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4">
              <a:extLst>
                <a:ext uri="{FF2B5EF4-FFF2-40B4-BE49-F238E27FC236}">
                  <a16:creationId xmlns:a16="http://schemas.microsoft.com/office/drawing/2014/main" id="{97E0E347-A8EB-4216-BE32-17808C5028BB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5">
              <a:extLst>
                <a:ext uri="{FF2B5EF4-FFF2-40B4-BE49-F238E27FC236}">
                  <a16:creationId xmlns:a16="http://schemas.microsoft.com/office/drawing/2014/main" id="{029C35E1-E2E5-418F-89FA-D239688E2B38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6">
              <a:extLst>
                <a:ext uri="{FF2B5EF4-FFF2-40B4-BE49-F238E27FC236}">
                  <a16:creationId xmlns:a16="http://schemas.microsoft.com/office/drawing/2014/main" id="{C374C250-1DF4-4825-BD09-5B492DCE8880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7">
              <a:extLst>
                <a:ext uri="{FF2B5EF4-FFF2-40B4-BE49-F238E27FC236}">
                  <a16:creationId xmlns:a16="http://schemas.microsoft.com/office/drawing/2014/main" id="{3E51E0B1-CC7B-4827-8D12-5A4D6B88A99B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8">
              <a:extLst>
                <a:ext uri="{FF2B5EF4-FFF2-40B4-BE49-F238E27FC236}">
                  <a16:creationId xmlns:a16="http://schemas.microsoft.com/office/drawing/2014/main" id="{A5398F83-D2A2-4E09-8E7D-63E05FB34CDB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9">
              <a:extLst>
                <a:ext uri="{FF2B5EF4-FFF2-40B4-BE49-F238E27FC236}">
                  <a16:creationId xmlns:a16="http://schemas.microsoft.com/office/drawing/2014/main" id="{23BFBA2E-FC1A-4F45-B278-B2E46C0B768E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FA2C593-7BA0-47B4-8A2C-5B0272E73DF2}"/>
              </a:ext>
            </a:extLst>
          </p:cNvPr>
          <p:cNvGrpSpPr/>
          <p:nvPr/>
        </p:nvGrpSpPr>
        <p:grpSpPr>
          <a:xfrm>
            <a:off x="7740321" y="3532030"/>
            <a:ext cx="3077470" cy="2801392"/>
            <a:chOff x="0" y="0"/>
            <a:chExt cx="2078182" cy="2165218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DBDC6AFA-2B04-4F4D-A957-1F2F37DEF375}"/>
                </a:ext>
              </a:extLst>
            </p:cNvPr>
            <p:cNvSpPr/>
            <p:nvPr/>
          </p:nvSpPr>
          <p:spPr>
            <a:xfrm>
              <a:off x="0" y="0"/>
              <a:ext cx="2078182" cy="2140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D536634-F24F-4F35-93E8-A88A40DAE596}"/>
                </a:ext>
              </a:extLst>
            </p:cNvPr>
            <p:cNvSpPr/>
            <p:nvPr/>
          </p:nvSpPr>
          <p:spPr>
            <a:xfrm>
              <a:off x="201187" y="548416"/>
              <a:ext cx="1693422" cy="1599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32EAFE8E-B73D-41FA-9E51-F01055976B63}"/>
                </a:ext>
              </a:extLst>
            </p:cNvPr>
            <p:cNvSpPr/>
            <p:nvPr/>
          </p:nvSpPr>
          <p:spPr>
            <a:xfrm>
              <a:off x="488373" y="1159846"/>
              <a:ext cx="1101436" cy="10053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SOM</a:t>
              </a:r>
              <a:endPara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13 млн. рублей</a:t>
              </a:r>
              <a:endPara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59F9346C-D567-4CB1-B979-C7A08E6DCC88}"/>
                </a:ext>
              </a:extLst>
            </p:cNvPr>
            <p:cNvSpPr txBox="1"/>
            <p:nvPr/>
          </p:nvSpPr>
          <p:spPr>
            <a:xfrm>
              <a:off x="143104" y="695331"/>
              <a:ext cx="1791970" cy="38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Arial" panose="020B0604020202020204" pitchFamily="34" charset="0"/>
                </a:rPr>
                <a:t>SAM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Arial" panose="020B0604020202020204" pitchFamily="34" charset="0"/>
                </a:rPr>
                <a:t>7 млрд. рублей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8F50B345-8245-4942-B719-6DFB4B9963E1}"/>
                </a:ext>
              </a:extLst>
            </p:cNvPr>
            <p:cNvSpPr txBox="1"/>
            <p:nvPr/>
          </p:nvSpPr>
          <p:spPr>
            <a:xfrm>
              <a:off x="229781" y="109370"/>
              <a:ext cx="1618615" cy="38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Arial" panose="020B0604020202020204" pitchFamily="34" charset="0"/>
                </a:rPr>
                <a:t>TAM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Arial" panose="020B0604020202020204" pitchFamily="34" charset="0"/>
                </a:rPr>
                <a:t>15 млрд. рублей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0FBCF7C-979A-40F2-894B-73C51472F91D}"/>
              </a:ext>
            </a:extLst>
          </p:cNvPr>
          <p:cNvCxnSpPr>
            <a:cxnSpLocks/>
          </p:cNvCxnSpPr>
          <p:nvPr/>
        </p:nvCxnSpPr>
        <p:spPr>
          <a:xfrm>
            <a:off x="2444901" y="4959927"/>
            <a:ext cx="49626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D09B10E-076A-4A2B-B8CD-25FD1E8602BE}"/>
              </a:ext>
            </a:extLst>
          </p:cNvPr>
          <p:cNvCxnSpPr>
            <a:cxnSpLocks/>
          </p:cNvCxnSpPr>
          <p:nvPr/>
        </p:nvCxnSpPr>
        <p:spPr>
          <a:xfrm>
            <a:off x="2444901" y="2471278"/>
            <a:ext cx="0" cy="24886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170CF067-C386-4A90-9D77-4D3183C778B6}"/>
              </a:ext>
            </a:extLst>
          </p:cNvPr>
          <p:cNvSpPr/>
          <p:nvPr/>
        </p:nvSpPr>
        <p:spPr>
          <a:xfrm flipH="1">
            <a:off x="7381170" y="4890070"/>
            <a:ext cx="150302" cy="142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1100096F-4549-4247-892B-9510ECFA2E12}"/>
              </a:ext>
            </a:extLst>
          </p:cNvPr>
          <p:cNvSpPr/>
          <p:nvPr/>
        </p:nvSpPr>
        <p:spPr>
          <a:xfrm flipH="1">
            <a:off x="2369750" y="2383791"/>
            <a:ext cx="150302" cy="142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325EE33-3312-4423-A5E9-BAB38C3271AB}"/>
              </a:ext>
            </a:extLst>
          </p:cNvPr>
          <p:cNvSpPr/>
          <p:nvPr/>
        </p:nvSpPr>
        <p:spPr>
          <a:xfrm>
            <a:off x="1155361" y="2699640"/>
            <a:ext cx="2163233" cy="1938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8EA98-AFE1-45A2-BD67-BB48B0AE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0617" cy="1223421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Конкуренты </a:t>
            </a:r>
            <a:b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представленные на рынке: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EBB0605-5C14-4575-8045-D91C600EBCA6}"/>
              </a:ext>
            </a:extLst>
          </p:cNvPr>
          <p:cNvSpPr txBox="1">
            <a:spLocks/>
          </p:cNvSpPr>
          <p:nvPr/>
        </p:nvSpPr>
        <p:spPr>
          <a:xfrm>
            <a:off x="4621306" y="7864942"/>
            <a:ext cx="194575" cy="72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16572B-0AFC-43F2-BBA8-7F151EBB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93" y="3139530"/>
            <a:ext cx="1021976" cy="1057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AF1325B-F7FC-4281-897D-BDC80009B7DC}"/>
              </a:ext>
            </a:extLst>
          </p:cNvPr>
          <p:cNvSpPr/>
          <p:nvPr/>
        </p:nvSpPr>
        <p:spPr>
          <a:xfrm>
            <a:off x="4855497" y="2702347"/>
            <a:ext cx="2163233" cy="1928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0DB790-C9C4-4F15-86FD-D081A43D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5" y="3135572"/>
            <a:ext cx="1021976" cy="10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E00D87-C9B5-4EB4-925D-18A8BC54C509}"/>
              </a:ext>
            </a:extLst>
          </p:cNvPr>
          <p:cNvGrpSpPr/>
          <p:nvPr/>
        </p:nvGrpSpPr>
        <p:grpSpPr>
          <a:xfrm>
            <a:off x="8555633" y="2699640"/>
            <a:ext cx="2163234" cy="1938113"/>
            <a:chOff x="7575230" y="2707736"/>
            <a:chExt cx="2163234" cy="193811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A80B12B-6EC6-4835-9A2E-AB21CDAAE394}"/>
                </a:ext>
              </a:extLst>
            </p:cNvPr>
            <p:cNvSpPr/>
            <p:nvPr/>
          </p:nvSpPr>
          <p:spPr>
            <a:xfrm>
              <a:off x="7575230" y="2707736"/>
              <a:ext cx="2163234" cy="19381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F73B131-D57F-4630-BADE-1F73B848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9983" y="3117198"/>
              <a:ext cx="1553727" cy="1119188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4B84E5-6AF3-4544-9935-D72764484496}"/>
              </a:ext>
            </a:extLst>
          </p:cNvPr>
          <p:cNvCxnSpPr/>
          <p:nvPr/>
        </p:nvCxnSpPr>
        <p:spPr>
          <a:xfrm>
            <a:off x="3532094" y="3666468"/>
            <a:ext cx="11864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0574E9-9E82-47EA-9685-38AEE4B5ED46}"/>
              </a:ext>
            </a:extLst>
          </p:cNvPr>
          <p:cNvCxnSpPr/>
          <p:nvPr/>
        </p:nvCxnSpPr>
        <p:spPr>
          <a:xfrm>
            <a:off x="7198659" y="3684301"/>
            <a:ext cx="11864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5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522" y="-171191"/>
            <a:ext cx="9905998" cy="147857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Принцип работы: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19694668"/>
              </p:ext>
            </p:extLst>
          </p:nvPr>
        </p:nvGraphicFramePr>
        <p:xfrm>
          <a:off x="1838037" y="9274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55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C1951F91-7FFD-470D-99C8-0EDC28E6A829}"/>
              </a:ext>
            </a:extLst>
          </p:cNvPr>
          <p:cNvSpPr/>
          <p:nvPr/>
        </p:nvSpPr>
        <p:spPr>
          <a:xfrm>
            <a:off x="7978994" y="3579056"/>
            <a:ext cx="2781701" cy="152863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1E71832D-3FE1-4B7E-9AE6-6CCBFDD02D6E}"/>
              </a:ext>
            </a:extLst>
          </p:cNvPr>
          <p:cNvSpPr/>
          <p:nvPr/>
        </p:nvSpPr>
        <p:spPr>
          <a:xfrm>
            <a:off x="4441731" y="3579336"/>
            <a:ext cx="2781701" cy="152863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C7602-C9EA-4B3A-A87B-6CA1F41B0FA1}"/>
              </a:ext>
            </a:extLst>
          </p:cNvPr>
          <p:cNvSpPr/>
          <p:nvPr/>
        </p:nvSpPr>
        <p:spPr>
          <a:xfrm>
            <a:off x="885091" y="3580750"/>
            <a:ext cx="2781701" cy="152863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94092-A55F-4B3E-957E-96294558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26" y="375400"/>
            <a:ext cx="10515600" cy="7214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Бизнес-модель</a:t>
            </a:r>
            <a:r>
              <a:rPr lang="ru-RU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D929E-CD28-4612-8F19-08CB0E05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33" y="3643602"/>
            <a:ext cx="2483223" cy="13455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700" kern="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Анализ идеи</a:t>
            </a:r>
            <a:r>
              <a:rPr lang="en-US" sz="2700" kern="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700" kern="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ctr">
              <a:buNone/>
            </a:pPr>
            <a:r>
              <a:rPr lang="ru-RU" sz="2700" kern="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поиск команды </a:t>
            </a:r>
            <a:endParaRPr lang="en-US" sz="2700" kern="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700" kern="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разработчиков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3" name="Рисунок 22" descr="Интернет со сплошной заливкой">
            <a:extLst>
              <a:ext uri="{FF2B5EF4-FFF2-40B4-BE49-F238E27FC236}">
                <a16:creationId xmlns:a16="http://schemas.microsoft.com/office/drawing/2014/main" id="{C13F94D0-CF1A-4CF6-BDCD-A91B3A0F61E7}"/>
              </a:ext>
            </a:extLst>
          </p:cNvPr>
          <p:cNvGrpSpPr/>
          <p:nvPr/>
        </p:nvGrpSpPr>
        <p:grpSpPr>
          <a:xfrm>
            <a:off x="1551780" y="1935288"/>
            <a:ext cx="1515352" cy="1592217"/>
            <a:chOff x="0" y="0"/>
            <a:chExt cx="908168" cy="898608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20BE20B4-624F-48FC-93CC-FB178877C53D}"/>
                </a:ext>
              </a:extLst>
            </p:cNvPr>
            <p:cNvSpPr/>
            <p:nvPr/>
          </p:nvSpPr>
          <p:spPr>
            <a:xfrm>
              <a:off x="132441" y="187210"/>
              <a:ext cx="643285" cy="430583"/>
            </a:xfrm>
            <a:custGeom>
              <a:avLst/>
              <a:gdLst>
                <a:gd name="connsiteX0" fmla="*/ 586525 w 643285"/>
                <a:gd name="connsiteY0" fmla="*/ 374420 h 430583"/>
                <a:gd name="connsiteX1" fmla="*/ 56761 w 643285"/>
                <a:gd name="connsiteY1" fmla="*/ 374420 h 430583"/>
                <a:gd name="connsiteX2" fmla="*/ 56761 w 643285"/>
                <a:gd name="connsiteY2" fmla="*/ 56163 h 430583"/>
                <a:gd name="connsiteX3" fmla="*/ 586525 w 643285"/>
                <a:gd name="connsiteY3" fmla="*/ 56163 h 430583"/>
                <a:gd name="connsiteX4" fmla="*/ 643286 w 643285"/>
                <a:gd name="connsiteY4" fmla="*/ 37442 h 430583"/>
                <a:gd name="connsiteX5" fmla="*/ 605445 w 643285"/>
                <a:gd name="connsiteY5" fmla="*/ 0 h 430583"/>
                <a:gd name="connsiteX6" fmla="*/ 37840 w 643285"/>
                <a:gd name="connsiteY6" fmla="*/ 0 h 430583"/>
                <a:gd name="connsiteX7" fmla="*/ 0 w 643285"/>
                <a:gd name="connsiteY7" fmla="*/ 37442 h 430583"/>
                <a:gd name="connsiteX8" fmla="*/ 0 w 643285"/>
                <a:gd name="connsiteY8" fmla="*/ 430583 h 430583"/>
                <a:gd name="connsiteX9" fmla="*/ 643286 w 643285"/>
                <a:gd name="connsiteY9" fmla="*/ 430583 h 43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285" h="430583">
                  <a:moveTo>
                    <a:pt x="586525" y="374420"/>
                  </a:moveTo>
                  <a:lnTo>
                    <a:pt x="56761" y="374420"/>
                  </a:lnTo>
                  <a:lnTo>
                    <a:pt x="56761" y="56163"/>
                  </a:lnTo>
                  <a:lnTo>
                    <a:pt x="586525" y="56163"/>
                  </a:lnTo>
                  <a:close/>
                  <a:moveTo>
                    <a:pt x="643286" y="37442"/>
                  </a:moveTo>
                  <a:cubicBezTo>
                    <a:pt x="643286" y="16764"/>
                    <a:pt x="626344" y="0"/>
                    <a:pt x="605445" y="0"/>
                  </a:cubicBezTo>
                  <a:lnTo>
                    <a:pt x="37840" y="0"/>
                  </a:lnTo>
                  <a:cubicBezTo>
                    <a:pt x="16942" y="0"/>
                    <a:pt x="0" y="16764"/>
                    <a:pt x="0" y="37442"/>
                  </a:cubicBezTo>
                  <a:lnTo>
                    <a:pt x="0" y="430583"/>
                  </a:lnTo>
                  <a:lnTo>
                    <a:pt x="643286" y="430583"/>
                  </a:lnTo>
                  <a:close/>
                </a:path>
              </a:pathLst>
            </a:custGeom>
            <a:grpFill/>
            <a:ln w="942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1802681-2550-47AA-895C-DE9CFA110250}"/>
                </a:ext>
              </a:extLst>
            </p:cNvPr>
            <p:cNvSpPr/>
            <p:nvPr/>
          </p:nvSpPr>
          <p:spPr>
            <a:xfrm>
              <a:off x="18920" y="655235"/>
              <a:ext cx="870327" cy="56163"/>
            </a:xfrm>
            <a:custGeom>
              <a:avLst/>
              <a:gdLst>
                <a:gd name="connsiteX0" fmla="*/ 491924 w 870327"/>
                <a:gd name="connsiteY0" fmla="*/ 0 h 56163"/>
                <a:gd name="connsiteX1" fmla="*/ 491924 w 870327"/>
                <a:gd name="connsiteY1" fmla="*/ 9361 h 56163"/>
                <a:gd name="connsiteX2" fmla="*/ 483638 w 870327"/>
                <a:gd name="connsiteY2" fmla="*/ 18721 h 56163"/>
                <a:gd name="connsiteX3" fmla="*/ 482464 w 870327"/>
                <a:gd name="connsiteY3" fmla="*/ 18721 h 56163"/>
                <a:gd name="connsiteX4" fmla="*/ 387863 w 870327"/>
                <a:gd name="connsiteY4" fmla="*/ 18721 h 56163"/>
                <a:gd name="connsiteX5" fmla="*/ 378403 w 870327"/>
                <a:gd name="connsiteY5" fmla="*/ 10522 h 56163"/>
                <a:gd name="connsiteX6" fmla="*/ 378403 w 870327"/>
                <a:gd name="connsiteY6" fmla="*/ 9361 h 56163"/>
                <a:gd name="connsiteX7" fmla="*/ 378403 w 870327"/>
                <a:gd name="connsiteY7" fmla="*/ 0 h 56163"/>
                <a:gd name="connsiteX8" fmla="*/ 0 w 870327"/>
                <a:gd name="connsiteY8" fmla="*/ 0 h 56163"/>
                <a:gd name="connsiteX9" fmla="*/ 0 w 870327"/>
                <a:gd name="connsiteY9" fmla="*/ 18721 h 56163"/>
                <a:gd name="connsiteX10" fmla="*/ 37840 w 870327"/>
                <a:gd name="connsiteY10" fmla="*/ 56163 h 56163"/>
                <a:gd name="connsiteX11" fmla="*/ 832487 w 870327"/>
                <a:gd name="connsiteY11" fmla="*/ 56163 h 56163"/>
                <a:gd name="connsiteX12" fmla="*/ 870328 w 870327"/>
                <a:gd name="connsiteY12" fmla="*/ 18721 h 56163"/>
                <a:gd name="connsiteX13" fmla="*/ 870328 w 870327"/>
                <a:gd name="connsiteY13" fmla="*/ 0 h 5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0327" h="56163">
                  <a:moveTo>
                    <a:pt x="491924" y="0"/>
                  </a:moveTo>
                  <a:lnTo>
                    <a:pt x="491924" y="9361"/>
                  </a:lnTo>
                  <a:cubicBezTo>
                    <a:pt x="492249" y="14209"/>
                    <a:pt x="488539" y="18400"/>
                    <a:pt x="483638" y="18721"/>
                  </a:cubicBezTo>
                  <a:cubicBezTo>
                    <a:pt x="483248" y="18746"/>
                    <a:pt x="482855" y="18746"/>
                    <a:pt x="482464" y="18721"/>
                  </a:cubicBezTo>
                  <a:lnTo>
                    <a:pt x="387863" y="18721"/>
                  </a:lnTo>
                  <a:cubicBezTo>
                    <a:pt x="382963" y="19042"/>
                    <a:pt x="378728" y="15371"/>
                    <a:pt x="378403" y="10522"/>
                  </a:cubicBezTo>
                  <a:cubicBezTo>
                    <a:pt x="378378" y="10136"/>
                    <a:pt x="378378" y="9747"/>
                    <a:pt x="378403" y="9361"/>
                  </a:cubicBezTo>
                  <a:lnTo>
                    <a:pt x="378403" y="0"/>
                  </a:lnTo>
                  <a:lnTo>
                    <a:pt x="0" y="0"/>
                  </a:lnTo>
                  <a:lnTo>
                    <a:pt x="0" y="18721"/>
                  </a:lnTo>
                  <a:cubicBezTo>
                    <a:pt x="0" y="39399"/>
                    <a:pt x="16942" y="56163"/>
                    <a:pt x="37840" y="56163"/>
                  </a:cubicBezTo>
                  <a:lnTo>
                    <a:pt x="832487" y="56163"/>
                  </a:lnTo>
                  <a:cubicBezTo>
                    <a:pt x="853386" y="56163"/>
                    <a:pt x="870328" y="39399"/>
                    <a:pt x="870328" y="18721"/>
                  </a:cubicBezTo>
                  <a:lnTo>
                    <a:pt x="870328" y="0"/>
                  </a:lnTo>
                  <a:close/>
                </a:path>
              </a:pathLst>
            </a:custGeom>
            <a:grpFill/>
            <a:ln w="942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12E80D2-E535-4A79-8D31-CA493F41258B}"/>
                </a:ext>
              </a:extLst>
            </p:cNvPr>
            <p:cNvSpPr/>
            <p:nvPr/>
          </p:nvSpPr>
          <p:spPr>
            <a:xfrm>
              <a:off x="321642" y="271454"/>
              <a:ext cx="264882" cy="262094"/>
            </a:xfrm>
            <a:custGeom>
              <a:avLst/>
              <a:gdLst>
                <a:gd name="connsiteX0" fmla="*/ 132441 w 264882"/>
                <a:gd name="connsiteY0" fmla="*/ 0 h 262094"/>
                <a:gd name="connsiteX1" fmla="*/ 0 w 264882"/>
                <a:gd name="connsiteY1" fmla="*/ 131047 h 262094"/>
                <a:gd name="connsiteX2" fmla="*/ 132441 w 264882"/>
                <a:gd name="connsiteY2" fmla="*/ 262094 h 262094"/>
                <a:gd name="connsiteX3" fmla="*/ 264882 w 264882"/>
                <a:gd name="connsiteY3" fmla="*/ 131047 h 262094"/>
                <a:gd name="connsiteX4" fmla="*/ 132441 w 264882"/>
                <a:gd name="connsiteY4" fmla="*/ 0 h 262094"/>
                <a:gd name="connsiteX5" fmla="*/ 141901 w 264882"/>
                <a:gd name="connsiteY5" fmla="*/ 140408 h 262094"/>
                <a:gd name="connsiteX6" fmla="*/ 185323 w 264882"/>
                <a:gd name="connsiteY6" fmla="*/ 140408 h 262094"/>
                <a:gd name="connsiteX7" fmla="*/ 141901 w 264882"/>
                <a:gd name="connsiteY7" fmla="*/ 225682 h 262094"/>
                <a:gd name="connsiteX8" fmla="*/ 141901 w 264882"/>
                <a:gd name="connsiteY8" fmla="*/ 121687 h 262094"/>
                <a:gd name="connsiteX9" fmla="*/ 141901 w 264882"/>
                <a:gd name="connsiteY9" fmla="*/ 36319 h 262094"/>
                <a:gd name="connsiteX10" fmla="*/ 185323 w 264882"/>
                <a:gd name="connsiteY10" fmla="*/ 121687 h 262094"/>
                <a:gd name="connsiteX11" fmla="*/ 122981 w 264882"/>
                <a:gd name="connsiteY11" fmla="*/ 121687 h 262094"/>
                <a:gd name="connsiteX12" fmla="*/ 80978 w 264882"/>
                <a:gd name="connsiteY12" fmla="*/ 121687 h 262094"/>
                <a:gd name="connsiteX13" fmla="*/ 122981 w 264882"/>
                <a:gd name="connsiteY13" fmla="*/ 37442 h 262094"/>
                <a:gd name="connsiteX14" fmla="*/ 122981 w 264882"/>
                <a:gd name="connsiteY14" fmla="*/ 140408 h 262094"/>
                <a:gd name="connsiteX15" fmla="*/ 122981 w 264882"/>
                <a:gd name="connsiteY15" fmla="*/ 224652 h 262094"/>
                <a:gd name="connsiteX16" fmla="*/ 80978 w 264882"/>
                <a:gd name="connsiteY16" fmla="*/ 140408 h 262094"/>
                <a:gd name="connsiteX17" fmla="*/ 61964 w 264882"/>
                <a:gd name="connsiteY17" fmla="*/ 121687 h 262094"/>
                <a:gd name="connsiteX18" fmla="*/ 21474 w 264882"/>
                <a:gd name="connsiteY18" fmla="*/ 121687 h 262094"/>
                <a:gd name="connsiteX19" fmla="*/ 111061 w 264882"/>
                <a:gd name="connsiteY19" fmla="*/ 22933 h 262094"/>
                <a:gd name="connsiteX20" fmla="*/ 61964 w 264882"/>
                <a:gd name="connsiteY20" fmla="*/ 121687 h 262094"/>
                <a:gd name="connsiteX21" fmla="*/ 61964 w 264882"/>
                <a:gd name="connsiteY21" fmla="*/ 140408 h 262094"/>
                <a:gd name="connsiteX22" fmla="*/ 111251 w 264882"/>
                <a:gd name="connsiteY22" fmla="*/ 239254 h 262094"/>
                <a:gd name="connsiteX23" fmla="*/ 21474 w 264882"/>
                <a:gd name="connsiteY23" fmla="*/ 140408 h 262094"/>
                <a:gd name="connsiteX24" fmla="*/ 204338 w 264882"/>
                <a:gd name="connsiteY24" fmla="*/ 140408 h 262094"/>
                <a:gd name="connsiteX25" fmla="*/ 243408 w 264882"/>
                <a:gd name="connsiteY25" fmla="*/ 140408 h 262094"/>
                <a:gd name="connsiteX26" fmla="*/ 155335 w 264882"/>
                <a:gd name="connsiteY26" fmla="*/ 238880 h 262094"/>
                <a:gd name="connsiteX27" fmla="*/ 204338 w 264882"/>
                <a:gd name="connsiteY27" fmla="*/ 140408 h 262094"/>
                <a:gd name="connsiteX28" fmla="*/ 204338 w 264882"/>
                <a:gd name="connsiteY28" fmla="*/ 121687 h 262094"/>
                <a:gd name="connsiteX29" fmla="*/ 155618 w 264882"/>
                <a:gd name="connsiteY29" fmla="*/ 23308 h 262094"/>
                <a:gd name="connsiteX30" fmla="*/ 243408 w 264882"/>
                <a:gd name="connsiteY30" fmla="*/ 121687 h 26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4882" h="262094">
                  <a:moveTo>
                    <a:pt x="132441" y="0"/>
                  </a:moveTo>
                  <a:cubicBezTo>
                    <a:pt x="59296" y="0"/>
                    <a:pt x="0" y="58672"/>
                    <a:pt x="0" y="131047"/>
                  </a:cubicBezTo>
                  <a:cubicBezTo>
                    <a:pt x="0" y="203422"/>
                    <a:pt x="59296" y="262094"/>
                    <a:pt x="132441" y="262094"/>
                  </a:cubicBezTo>
                  <a:cubicBezTo>
                    <a:pt x="205587" y="262094"/>
                    <a:pt x="264882" y="203422"/>
                    <a:pt x="264882" y="131047"/>
                  </a:cubicBezTo>
                  <a:cubicBezTo>
                    <a:pt x="264882" y="58672"/>
                    <a:pt x="205587" y="0"/>
                    <a:pt x="132441" y="0"/>
                  </a:cubicBezTo>
                  <a:close/>
                  <a:moveTo>
                    <a:pt x="141901" y="140408"/>
                  </a:moveTo>
                  <a:lnTo>
                    <a:pt x="185323" y="140408"/>
                  </a:lnTo>
                  <a:cubicBezTo>
                    <a:pt x="180378" y="172677"/>
                    <a:pt x="165168" y="202547"/>
                    <a:pt x="141901" y="225682"/>
                  </a:cubicBezTo>
                  <a:close/>
                  <a:moveTo>
                    <a:pt x="141901" y="121687"/>
                  </a:moveTo>
                  <a:lnTo>
                    <a:pt x="141901" y="36319"/>
                  </a:lnTo>
                  <a:cubicBezTo>
                    <a:pt x="165192" y="59475"/>
                    <a:pt x="180404" y="89382"/>
                    <a:pt x="185323" y="121687"/>
                  </a:cubicBezTo>
                  <a:close/>
                  <a:moveTo>
                    <a:pt x="122981" y="121687"/>
                  </a:moveTo>
                  <a:lnTo>
                    <a:pt x="80978" y="121687"/>
                  </a:lnTo>
                  <a:cubicBezTo>
                    <a:pt x="85683" y="89935"/>
                    <a:pt x="100380" y="60458"/>
                    <a:pt x="122981" y="37442"/>
                  </a:cubicBezTo>
                  <a:close/>
                  <a:moveTo>
                    <a:pt x="122981" y="140408"/>
                  </a:moveTo>
                  <a:lnTo>
                    <a:pt x="122981" y="224652"/>
                  </a:lnTo>
                  <a:cubicBezTo>
                    <a:pt x="100423" y="201606"/>
                    <a:pt x="85732" y="172144"/>
                    <a:pt x="80978" y="140408"/>
                  </a:cubicBezTo>
                  <a:close/>
                  <a:moveTo>
                    <a:pt x="61964" y="121687"/>
                  </a:moveTo>
                  <a:lnTo>
                    <a:pt x="21474" y="121687"/>
                  </a:lnTo>
                  <a:cubicBezTo>
                    <a:pt x="25674" y="72656"/>
                    <a:pt x="62249" y="32340"/>
                    <a:pt x="111061" y="22933"/>
                  </a:cubicBezTo>
                  <a:cubicBezTo>
                    <a:pt x="84093" y="49561"/>
                    <a:pt x="66823" y="84296"/>
                    <a:pt x="61964" y="121687"/>
                  </a:cubicBezTo>
                  <a:close/>
                  <a:moveTo>
                    <a:pt x="61964" y="140408"/>
                  </a:moveTo>
                  <a:cubicBezTo>
                    <a:pt x="66827" y="177863"/>
                    <a:pt x="84170" y="212645"/>
                    <a:pt x="111251" y="239254"/>
                  </a:cubicBezTo>
                  <a:cubicBezTo>
                    <a:pt x="62366" y="229855"/>
                    <a:pt x="25717" y="189503"/>
                    <a:pt x="21474" y="140408"/>
                  </a:cubicBezTo>
                  <a:close/>
                  <a:moveTo>
                    <a:pt x="204338" y="140408"/>
                  </a:moveTo>
                  <a:lnTo>
                    <a:pt x="243408" y="140408"/>
                  </a:lnTo>
                  <a:cubicBezTo>
                    <a:pt x="239265" y="188882"/>
                    <a:pt x="203458" y="228918"/>
                    <a:pt x="155335" y="238880"/>
                  </a:cubicBezTo>
                  <a:cubicBezTo>
                    <a:pt x="182289" y="212367"/>
                    <a:pt x="199534" y="177713"/>
                    <a:pt x="204338" y="140408"/>
                  </a:cubicBezTo>
                  <a:close/>
                  <a:moveTo>
                    <a:pt x="204338" y="121687"/>
                  </a:moveTo>
                  <a:cubicBezTo>
                    <a:pt x="199495" y="84479"/>
                    <a:pt x="182368" y="49894"/>
                    <a:pt x="155618" y="23308"/>
                  </a:cubicBezTo>
                  <a:cubicBezTo>
                    <a:pt x="203599" y="33368"/>
                    <a:pt x="239260" y="73331"/>
                    <a:pt x="243408" y="121687"/>
                  </a:cubicBezTo>
                  <a:close/>
                </a:path>
              </a:pathLst>
            </a:custGeom>
            <a:grpFill/>
            <a:ln w="942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0" name="Рисунок 24" descr="Компьютер со сплошной заливкой">
            <a:extLst>
              <a:ext uri="{FF2B5EF4-FFF2-40B4-BE49-F238E27FC236}">
                <a16:creationId xmlns:a16="http://schemas.microsoft.com/office/drawing/2014/main" id="{7A17A6AA-7ABB-4D68-98A4-D1D37935D17E}"/>
              </a:ext>
            </a:extLst>
          </p:cNvPr>
          <p:cNvGrpSpPr/>
          <p:nvPr/>
        </p:nvGrpSpPr>
        <p:grpSpPr>
          <a:xfrm>
            <a:off x="8550130" y="2042081"/>
            <a:ext cx="1611064" cy="1434228"/>
            <a:chOff x="0" y="0"/>
            <a:chExt cx="914400" cy="914400"/>
          </a:xfrm>
          <a:solidFill>
            <a:schemeClr val="accent1">
              <a:lumMod val="20000"/>
              <a:lumOff val="80000"/>
              <a:alpha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B8EE95E-672C-4BCF-9BB8-ECE6D4584CAA}"/>
                </a:ext>
              </a:extLst>
            </p:cNvPr>
            <p:cNvSpPr/>
            <p:nvPr/>
          </p:nvSpPr>
          <p:spPr>
            <a:xfrm>
              <a:off x="19050" y="190500"/>
              <a:ext cx="571500" cy="533400"/>
            </a:xfrm>
            <a:custGeom>
              <a:avLst/>
              <a:gdLst>
                <a:gd name="connsiteX0" fmla="*/ 514350 w 571500"/>
                <a:gd name="connsiteY0" fmla="*/ 361950 h 533400"/>
                <a:gd name="connsiteX1" fmla="*/ 57150 w 571500"/>
                <a:gd name="connsiteY1" fmla="*/ 361950 h 533400"/>
                <a:gd name="connsiteX2" fmla="*/ 57150 w 571500"/>
                <a:gd name="connsiteY2" fmla="*/ 57150 h 533400"/>
                <a:gd name="connsiteX3" fmla="*/ 514350 w 571500"/>
                <a:gd name="connsiteY3" fmla="*/ 57150 h 533400"/>
                <a:gd name="connsiteX4" fmla="*/ 514350 w 571500"/>
                <a:gd name="connsiteY4" fmla="*/ 361950 h 533400"/>
                <a:gd name="connsiteX5" fmla="*/ 533400 w 571500"/>
                <a:gd name="connsiteY5" fmla="*/ 0 h 533400"/>
                <a:gd name="connsiteX6" fmla="*/ 38100 w 571500"/>
                <a:gd name="connsiteY6" fmla="*/ 0 h 533400"/>
                <a:gd name="connsiteX7" fmla="*/ 0 w 571500"/>
                <a:gd name="connsiteY7" fmla="*/ 38100 h 533400"/>
                <a:gd name="connsiteX8" fmla="*/ 0 w 571500"/>
                <a:gd name="connsiteY8" fmla="*/ 381000 h 533400"/>
                <a:gd name="connsiteX9" fmla="*/ 38100 w 571500"/>
                <a:gd name="connsiteY9" fmla="*/ 419100 h 533400"/>
                <a:gd name="connsiteX10" fmla="*/ 228600 w 571500"/>
                <a:gd name="connsiteY10" fmla="*/ 419100 h 533400"/>
                <a:gd name="connsiteX11" fmla="*/ 228600 w 571500"/>
                <a:gd name="connsiteY11" fmla="*/ 476250 h 533400"/>
                <a:gd name="connsiteX12" fmla="*/ 142875 w 571500"/>
                <a:gd name="connsiteY12" fmla="*/ 476250 h 533400"/>
                <a:gd name="connsiteX13" fmla="*/ 142875 w 571500"/>
                <a:gd name="connsiteY13" fmla="*/ 533400 h 533400"/>
                <a:gd name="connsiteX14" fmla="*/ 428625 w 571500"/>
                <a:gd name="connsiteY14" fmla="*/ 533400 h 533400"/>
                <a:gd name="connsiteX15" fmla="*/ 428625 w 571500"/>
                <a:gd name="connsiteY15" fmla="*/ 476250 h 533400"/>
                <a:gd name="connsiteX16" fmla="*/ 342900 w 571500"/>
                <a:gd name="connsiteY16" fmla="*/ 476250 h 533400"/>
                <a:gd name="connsiteX17" fmla="*/ 342900 w 571500"/>
                <a:gd name="connsiteY17" fmla="*/ 419100 h 533400"/>
                <a:gd name="connsiteX18" fmla="*/ 533400 w 571500"/>
                <a:gd name="connsiteY18" fmla="*/ 419100 h 533400"/>
                <a:gd name="connsiteX19" fmla="*/ 571500 w 571500"/>
                <a:gd name="connsiteY19" fmla="*/ 381000 h 533400"/>
                <a:gd name="connsiteX20" fmla="*/ 571500 w 571500"/>
                <a:gd name="connsiteY20" fmla="*/ 38100 h 533400"/>
                <a:gd name="connsiteX21" fmla="*/ 533400 w 571500"/>
                <a:gd name="connsiteY2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0" h="533400">
                  <a:moveTo>
                    <a:pt x="514350" y="361950"/>
                  </a:moveTo>
                  <a:lnTo>
                    <a:pt x="57150" y="361950"/>
                  </a:lnTo>
                  <a:lnTo>
                    <a:pt x="57150" y="57150"/>
                  </a:lnTo>
                  <a:lnTo>
                    <a:pt x="514350" y="57150"/>
                  </a:lnTo>
                  <a:lnTo>
                    <a:pt x="514350" y="361950"/>
                  </a:lnTo>
                  <a:close/>
                  <a:moveTo>
                    <a:pt x="5334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381000"/>
                  </a:lnTo>
                  <a:cubicBezTo>
                    <a:pt x="0" y="401955"/>
                    <a:pt x="17145" y="419100"/>
                    <a:pt x="38100" y="419100"/>
                  </a:cubicBezTo>
                  <a:lnTo>
                    <a:pt x="228600" y="419100"/>
                  </a:lnTo>
                  <a:lnTo>
                    <a:pt x="228600" y="476250"/>
                  </a:lnTo>
                  <a:lnTo>
                    <a:pt x="142875" y="476250"/>
                  </a:lnTo>
                  <a:lnTo>
                    <a:pt x="142875" y="533400"/>
                  </a:lnTo>
                  <a:lnTo>
                    <a:pt x="428625" y="533400"/>
                  </a:lnTo>
                  <a:lnTo>
                    <a:pt x="428625" y="476250"/>
                  </a:lnTo>
                  <a:lnTo>
                    <a:pt x="342900" y="476250"/>
                  </a:lnTo>
                  <a:lnTo>
                    <a:pt x="342900" y="419100"/>
                  </a:lnTo>
                  <a:lnTo>
                    <a:pt x="533400" y="419100"/>
                  </a:lnTo>
                  <a:cubicBezTo>
                    <a:pt x="554355" y="419100"/>
                    <a:pt x="571500" y="401955"/>
                    <a:pt x="571500" y="381000"/>
                  </a:cubicBezTo>
                  <a:lnTo>
                    <a:pt x="571500" y="38100"/>
                  </a:lnTo>
                  <a:cubicBezTo>
                    <a:pt x="571500" y="17145"/>
                    <a:pt x="554355" y="0"/>
                    <a:pt x="5334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FD80ECB-E4DB-4FE6-B016-FAD050B7FC87}"/>
                </a:ext>
              </a:extLst>
            </p:cNvPr>
            <p:cNvSpPr/>
            <p:nvPr/>
          </p:nvSpPr>
          <p:spPr>
            <a:xfrm>
              <a:off x="628650" y="190500"/>
              <a:ext cx="266700" cy="533400"/>
            </a:xfrm>
            <a:custGeom>
              <a:avLst/>
              <a:gdLst>
                <a:gd name="connsiteX0" fmla="*/ 228600 w 266700"/>
                <a:gd name="connsiteY0" fmla="*/ 95250 h 533400"/>
                <a:gd name="connsiteX1" fmla="*/ 38100 w 266700"/>
                <a:gd name="connsiteY1" fmla="*/ 95250 h 533400"/>
                <a:gd name="connsiteX2" fmla="*/ 38100 w 266700"/>
                <a:gd name="connsiteY2" fmla="*/ 38100 h 533400"/>
                <a:gd name="connsiteX3" fmla="*/ 228600 w 266700"/>
                <a:gd name="connsiteY3" fmla="*/ 38100 h 533400"/>
                <a:gd name="connsiteX4" fmla="*/ 228600 w 266700"/>
                <a:gd name="connsiteY4" fmla="*/ 95250 h 533400"/>
                <a:gd name="connsiteX5" fmla="*/ 228600 w 266700"/>
                <a:gd name="connsiteY5" fmla="*/ 190500 h 533400"/>
                <a:gd name="connsiteX6" fmla="*/ 38100 w 266700"/>
                <a:gd name="connsiteY6" fmla="*/ 190500 h 533400"/>
                <a:gd name="connsiteX7" fmla="*/ 38100 w 266700"/>
                <a:gd name="connsiteY7" fmla="*/ 133350 h 533400"/>
                <a:gd name="connsiteX8" fmla="*/ 228600 w 266700"/>
                <a:gd name="connsiteY8" fmla="*/ 133350 h 533400"/>
                <a:gd name="connsiteX9" fmla="*/ 228600 w 266700"/>
                <a:gd name="connsiteY9" fmla="*/ 190500 h 533400"/>
                <a:gd name="connsiteX10" fmla="*/ 133350 w 266700"/>
                <a:gd name="connsiteY10" fmla="*/ 476250 h 533400"/>
                <a:gd name="connsiteX11" fmla="*/ 104775 w 266700"/>
                <a:gd name="connsiteY11" fmla="*/ 447675 h 533400"/>
                <a:gd name="connsiteX12" fmla="*/ 133350 w 266700"/>
                <a:gd name="connsiteY12" fmla="*/ 419100 h 533400"/>
                <a:gd name="connsiteX13" fmla="*/ 161925 w 266700"/>
                <a:gd name="connsiteY13" fmla="*/ 447675 h 533400"/>
                <a:gd name="connsiteX14" fmla="*/ 133350 w 266700"/>
                <a:gd name="connsiteY14" fmla="*/ 476250 h 533400"/>
                <a:gd name="connsiteX15" fmla="*/ 228600 w 266700"/>
                <a:gd name="connsiteY15" fmla="*/ 0 h 533400"/>
                <a:gd name="connsiteX16" fmla="*/ 38100 w 266700"/>
                <a:gd name="connsiteY16" fmla="*/ 0 h 533400"/>
                <a:gd name="connsiteX17" fmla="*/ 0 w 266700"/>
                <a:gd name="connsiteY17" fmla="*/ 38100 h 533400"/>
                <a:gd name="connsiteX18" fmla="*/ 0 w 266700"/>
                <a:gd name="connsiteY18" fmla="*/ 495300 h 533400"/>
                <a:gd name="connsiteX19" fmla="*/ 38100 w 266700"/>
                <a:gd name="connsiteY19" fmla="*/ 533400 h 533400"/>
                <a:gd name="connsiteX20" fmla="*/ 228600 w 266700"/>
                <a:gd name="connsiteY20" fmla="*/ 533400 h 533400"/>
                <a:gd name="connsiteX21" fmla="*/ 266700 w 266700"/>
                <a:gd name="connsiteY21" fmla="*/ 495300 h 533400"/>
                <a:gd name="connsiteX22" fmla="*/ 266700 w 266700"/>
                <a:gd name="connsiteY22" fmla="*/ 38100 h 533400"/>
                <a:gd name="connsiteX23" fmla="*/ 228600 w 266700"/>
                <a:gd name="connsiteY23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6700" h="533400">
                  <a:moveTo>
                    <a:pt x="22860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228600" y="38100"/>
                  </a:lnTo>
                  <a:lnTo>
                    <a:pt x="228600" y="95250"/>
                  </a:lnTo>
                  <a:close/>
                  <a:moveTo>
                    <a:pt x="228600" y="190500"/>
                  </a:moveTo>
                  <a:lnTo>
                    <a:pt x="38100" y="190500"/>
                  </a:lnTo>
                  <a:lnTo>
                    <a:pt x="38100" y="133350"/>
                  </a:lnTo>
                  <a:lnTo>
                    <a:pt x="228600" y="133350"/>
                  </a:lnTo>
                  <a:lnTo>
                    <a:pt x="228600" y="190500"/>
                  </a:lnTo>
                  <a:close/>
                  <a:moveTo>
                    <a:pt x="133350" y="476250"/>
                  </a:moveTo>
                  <a:cubicBezTo>
                    <a:pt x="117158" y="476250"/>
                    <a:pt x="104775" y="463867"/>
                    <a:pt x="104775" y="447675"/>
                  </a:cubicBezTo>
                  <a:cubicBezTo>
                    <a:pt x="104775" y="431483"/>
                    <a:pt x="117158" y="419100"/>
                    <a:pt x="133350" y="419100"/>
                  </a:cubicBezTo>
                  <a:cubicBezTo>
                    <a:pt x="149542" y="419100"/>
                    <a:pt x="161925" y="431483"/>
                    <a:pt x="161925" y="447675"/>
                  </a:cubicBezTo>
                  <a:cubicBezTo>
                    <a:pt x="161925" y="463867"/>
                    <a:pt x="149542" y="476250"/>
                    <a:pt x="133350" y="476250"/>
                  </a:cubicBezTo>
                  <a:close/>
                  <a:moveTo>
                    <a:pt x="2286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495300"/>
                  </a:lnTo>
                  <a:cubicBezTo>
                    <a:pt x="0" y="516255"/>
                    <a:pt x="17145" y="533400"/>
                    <a:pt x="38100" y="533400"/>
                  </a:cubicBezTo>
                  <a:lnTo>
                    <a:pt x="228600" y="533400"/>
                  </a:lnTo>
                  <a:cubicBezTo>
                    <a:pt x="249555" y="533400"/>
                    <a:pt x="266700" y="516255"/>
                    <a:pt x="266700" y="495300"/>
                  </a:cubicBezTo>
                  <a:lnTo>
                    <a:pt x="266700" y="38100"/>
                  </a:lnTo>
                  <a:cubicBezTo>
                    <a:pt x="266700" y="17145"/>
                    <a:pt x="249555" y="0"/>
                    <a:pt x="2286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A9DC49CB-8390-4C13-BBFD-110C970E68AA}"/>
              </a:ext>
            </a:extLst>
          </p:cNvPr>
          <p:cNvSpPr/>
          <p:nvPr/>
        </p:nvSpPr>
        <p:spPr>
          <a:xfrm>
            <a:off x="3703120" y="2416295"/>
            <a:ext cx="742950" cy="342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5565FAC6-D65D-4D15-951D-2EDC618D8C99}"/>
              </a:ext>
            </a:extLst>
          </p:cNvPr>
          <p:cNvSpPr/>
          <p:nvPr/>
        </p:nvSpPr>
        <p:spPr>
          <a:xfrm>
            <a:off x="7223432" y="2416295"/>
            <a:ext cx="742950" cy="342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110A0162-A836-43FE-8FB9-418B4430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8" y="2817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E3EF9808-C6AD-4138-B7CA-F72ECE537A8C}"/>
              </a:ext>
            </a:extLst>
          </p:cNvPr>
          <p:cNvGrpSpPr/>
          <p:nvPr/>
        </p:nvGrpSpPr>
        <p:grpSpPr>
          <a:xfrm>
            <a:off x="5090673" y="2052219"/>
            <a:ext cx="1449371" cy="1187068"/>
            <a:chOff x="1569022" y="1657523"/>
            <a:chExt cx="5617573" cy="5088315"/>
          </a:xfrm>
        </p:grpSpPr>
        <p:sp>
          <p:nvSpPr>
            <p:cNvPr id="29" name="Freeform: Shape 83">
              <a:extLst>
                <a:ext uri="{FF2B5EF4-FFF2-40B4-BE49-F238E27FC236}">
                  <a16:creationId xmlns:a16="http://schemas.microsoft.com/office/drawing/2014/main" id="{CCC8FED4-622F-48E9-8404-76155663EEFC}"/>
                </a:ext>
              </a:extLst>
            </p:cNvPr>
            <p:cNvSpPr/>
            <p:nvPr/>
          </p:nvSpPr>
          <p:spPr>
            <a:xfrm>
              <a:off x="2923068" y="1665471"/>
              <a:ext cx="2967885" cy="2156018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9">
              <a:extLst>
                <a:ext uri="{FF2B5EF4-FFF2-40B4-BE49-F238E27FC236}">
                  <a16:creationId xmlns:a16="http://schemas.microsoft.com/office/drawing/2014/main" id="{690BFA1F-86BD-4F10-A75F-EEE7B272B183}"/>
                </a:ext>
              </a:extLst>
            </p:cNvPr>
            <p:cNvSpPr/>
            <p:nvPr/>
          </p:nvSpPr>
          <p:spPr>
            <a:xfrm>
              <a:off x="1569022" y="2980450"/>
              <a:ext cx="2394717" cy="375370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80">
              <a:extLst>
                <a:ext uri="{FF2B5EF4-FFF2-40B4-BE49-F238E27FC236}">
                  <a16:creationId xmlns:a16="http://schemas.microsoft.com/office/drawing/2014/main" id="{A8F608CF-34A4-4329-8084-2D6BC22717B6}"/>
                </a:ext>
              </a:extLst>
            </p:cNvPr>
            <p:cNvSpPr/>
            <p:nvPr/>
          </p:nvSpPr>
          <p:spPr>
            <a:xfrm>
              <a:off x="4822554" y="3031724"/>
              <a:ext cx="2364041" cy="3683963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81">
              <a:extLst>
                <a:ext uri="{FF2B5EF4-FFF2-40B4-BE49-F238E27FC236}">
                  <a16:creationId xmlns:a16="http://schemas.microsoft.com/office/drawing/2014/main" id="{DF1FD49E-2F52-4972-8FB7-11C3AE59ABF1}"/>
                </a:ext>
              </a:extLst>
            </p:cNvPr>
            <p:cNvSpPr/>
            <p:nvPr/>
          </p:nvSpPr>
          <p:spPr>
            <a:xfrm>
              <a:off x="2696175" y="2808820"/>
              <a:ext cx="553790" cy="516153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82">
              <a:extLst>
                <a:ext uri="{FF2B5EF4-FFF2-40B4-BE49-F238E27FC236}">
                  <a16:creationId xmlns:a16="http://schemas.microsoft.com/office/drawing/2014/main" id="{672DF299-EF29-4E1B-9AF8-8E30B5A83323}"/>
                </a:ext>
              </a:extLst>
            </p:cNvPr>
            <p:cNvSpPr/>
            <p:nvPr/>
          </p:nvSpPr>
          <p:spPr>
            <a:xfrm>
              <a:off x="5563487" y="2923651"/>
              <a:ext cx="478518" cy="451634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84">
              <a:extLst>
                <a:ext uri="{FF2B5EF4-FFF2-40B4-BE49-F238E27FC236}">
                  <a16:creationId xmlns:a16="http://schemas.microsoft.com/office/drawing/2014/main" id="{25C97EEE-FF89-4F3A-A027-8458B65F691A}"/>
                </a:ext>
              </a:extLst>
            </p:cNvPr>
            <p:cNvSpPr/>
            <p:nvPr/>
          </p:nvSpPr>
          <p:spPr>
            <a:xfrm>
              <a:off x="4045703" y="1845050"/>
              <a:ext cx="5377" cy="5377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85">
              <a:extLst>
                <a:ext uri="{FF2B5EF4-FFF2-40B4-BE49-F238E27FC236}">
                  <a16:creationId xmlns:a16="http://schemas.microsoft.com/office/drawing/2014/main" id="{6E1AC69B-62ED-48DF-A93D-8FFEA283B429}"/>
                </a:ext>
              </a:extLst>
            </p:cNvPr>
            <p:cNvSpPr/>
            <p:nvPr/>
          </p:nvSpPr>
          <p:spPr>
            <a:xfrm>
              <a:off x="3919830" y="3217011"/>
              <a:ext cx="919399" cy="602179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86">
              <a:extLst>
                <a:ext uri="{FF2B5EF4-FFF2-40B4-BE49-F238E27FC236}">
                  <a16:creationId xmlns:a16="http://schemas.microsoft.com/office/drawing/2014/main" id="{BB64EBEB-E90A-4F62-B4B3-986A96C9401E}"/>
                </a:ext>
              </a:extLst>
            </p:cNvPr>
            <p:cNvSpPr/>
            <p:nvPr/>
          </p:nvSpPr>
          <p:spPr>
            <a:xfrm>
              <a:off x="4874237" y="2316577"/>
              <a:ext cx="311842" cy="365609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87">
              <a:extLst>
                <a:ext uri="{FF2B5EF4-FFF2-40B4-BE49-F238E27FC236}">
                  <a16:creationId xmlns:a16="http://schemas.microsoft.com/office/drawing/2014/main" id="{7548BC75-DF85-4C72-87D4-C409A14A94D8}"/>
                </a:ext>
              </a:extLst>
            </p:cNvPr>
            <p:cNvSpPr/>
            <p:nvPr/>
          </p:nvSpPr>
          <p:spPr>
            <a:xfrm>
              <a:off x="3538688" y="2331633"/>
              <a:ext cx="80649" cy="2258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88">
              <a:extLst>
                <a:ext uri="{FF2B5EF4-FFF2-40B4-BE49-F238E27FC236}">
                  <a16:creationId xmlns:a16="http://schemas.microsoft.com/office/drawing/2014/main" id="{D7BD4980-C75A-4383-A991-7289EE8F9DC7}"/>
                </a:ext>
              </a:extLst>
            </p:cNvPr>
            <p:cNvSpPr/>
            <p:nvPr/>
          </p:nvSpPr>
          <p:spPr>
            <a:xfrm>
              <a:off x="3577259" y="1868120"/>
              <a:ext cx="1553839" cy="655946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89">
              <a:extLst>
                <a:ext uri="{FF2B5EF4-FFF2-40B4-BE49-F238E27FC236}">
                  <a16:creationId xmlns:a16="http://schemas.microsoft.com/office/drawing/2014/main" id="{27AF53FF-30A6-492C-9F33-3F3BEE6C54C5}"/>
                </a:ext>
              </a:extLst>
            </p:cNvPr>
            <p:cNvSpPr/>
            <p:nvPr/>
          </p:nvSpPr>
          <p:spPr>
            <a:xfrm>
              <a:off x="3637619" y="1991293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90">
              <a:extLst>
                <a:ext uri="{FF2B5EF4-FFF2-40B4-BE49-F238E27FC236}">
                  <a16:creationId xmlns:a16="http://schemas.microsoft.com/office/drawing/2014/main" id="{5D636053-8484-46DD-A7C2-DE10398B5A3F}"/>
                </a:ext>
              </a:extLst>
            </p:cNvPr>
            <p:cNvSpPr/>
            <p:nvPr/>
          </p:nvSpPr>
          <p:spPr>
            <a:xfrm>
              <a:off x="4691970" y="1943441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91">
              <a:extLst>
                <a:ext uri="{FF2B5EF4-FFF2-40B4-BE49-F238E27FC236}">
                  <a16:creationId xmlns:a16="http://schemas.microsoft.com/office/drawing/2014/main" id="{0F713711-DC01-411C-A6EC-EB453D6A6343}"/>
                </a:ext>
              </a:extLst>
            </p:cNvPr>
            <p:cNvSpPr/>
            <p:nvPr/>
          </p:nvSpPr>
          <p:spPr>
            <a:xfrm>
              <a:off x="3796426" y="3532764"/>
              <a:ext cx="1553265" cy="3199717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92">
              <a:extLst>
                <a:ext uri="{FF2B5EF4-FFF2-40B4-BE49-F238E27FC236}">
                  <a16:creationId xmlns:a16="http://schemas.microsoft.com/office/drawing/2014/main" id="{D403A344-08FE-428F-82CF-A85ADD6683AE}"/>
                </a:ext>
              </a:extLst>
            </p:cNvPr>
            <p:cNvSpPr/>
            <p:nvPr/>
          </p:nvSpPr>
          <p:spPr>
            <a:xfrm>
              <a:off x="4241065" y="3825115"/>
              <a:ext cx="632218" cy="2920723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94">
              <a:extLst>
                <a:ext uri="{FF2B5EF4-FFF2-40B4-BE49-F238E27FC236}">
                  <a16:creationId xmlns:a16="http://schemas.microsoft.com/office/drawing/2014/main" id="{F95C453D-3409-4FEA-ACAE-71FD7EA3884F}"/>
                </a:ext>
              </a:extLst>
            </p:cNvPr>
            <p:cNvSpPr/>
            <p:nvPr/>
          </p:nvSpPr>
          <p:spPr>
            <a:xfrm>
              <a:off x="4024378" y="1657523"/>
              <a:ext cx="840192" cy="270062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24">
              <a:extLst>
                <a:ext uri="{FF2B5EF4-FFF2-40B4-BE49-F238E27FC236}">
                  <a16:creationId xmlns:a16="http://schemas.microsoft.com/office/drawing/2014/main" id="{BB357B23-B4B1-44FB-97F1-67778E4AD2E3}"/>
                </a:ext>
              </a:extLst>
            </p:cNvPr>
            <p:cNvSpPr/>
            <p:nvPr/>
          </p:nvSpPr>
          <p:spPr>
            <a:xfrm>
              <a:off x="3522278" y="2349947"/>
              <a:ext cx="302429" cy="292513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Объект 3">
            <a:extLst>
              <a:ext uri="{FF2B5EF4-FFF2-40B4-BE49-F238E27FC236}">
                <a16:creationId xmlns:a16="http://schemas.microsoft.com/office/drawing/2014/main" id="{3F38809F-192B-478A-9805-7B13085FDFB4}"/>
              </a:ext>
            </a:extLst>
          </p:cNvPr>
          <p:cNvSpPr txBox="1">
            <a:spLocks/>
          </p:cNvSpPr>
          <p:nvPr/>
        </p:nvSpPr>
        <p:spPr>
          <a:xfrm>
            <a:off x="7998371" y="3587253"/>
            <a:ext cx="2781701" cy="151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5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Разработка и тестирование</a:t>
            </a:r>
          </a:p>
          <a:p>
            <a:endParaRPr lang="ru-RU" dirty="0"/>
          </a:p>
        </p:txBody>
      </p:sp>
      <p:sp>
        <p:nvSpPr>
          <p:cNvPr id="46" name="Объект 3">
            <a:extLst>
              <a:ext uri="{FF2B5EF4-FFF2-40B4-BE49-F238E27FC236}">
                <a16:creationId xmlns:a16="http://schemas.microsoft.com/office/drawing/2014/main" id="{24A7838B-290C-49EA-A9B2-128D081D3743}"/>
              </a:ext>
            </a:extLst>
          </p:cNvPr>
          <p:cNvSpPr txBox="1">
            <a:spLocks/>
          </p:cNvSpPr>
          <p:nvPr/>
        </p:nvSpPr>
        <p:spPr>
          <a:xfrm>
            <a:off x="4295515" y="3839855"/>
            <a:ext cx="3054756" cy="148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Поиск данных и 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разработка дизайна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3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376" y="281539"/>
            <a:ext cx="9905998" cy="1420601"/>
          </a:xfrm>
        </p:spPr>
        <p:txBody>
          <a:bodyPr>
            <a:normAutofit fontScale="90000"/>
          </a:bodyPr>
          <a:lstStyle/>
          <a:p>
            <a:br>
              <a:rPr lang="ru-RU" sz="53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План дальнейшего развития проекта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5366227"/>
              </p:ext>
            </p:extLst>
          </p:nvPr>
        </p:nvGraphicFramePr>
        <p:xfrm>
          <a:off x="1519046" y="1256971"/>
          <a:ext cx="9057373" cy="23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04EADF-B3A6-4068-A0AB-03CB26A797AB}"/>
              </a:ext>
            </a:extLst>
          </p:cNvPr>
          <p:cNvSpPr txBox="1">
            <a:spLocks/>
          </p:cNvSpPr>
          <p:nvPr/>
        </p:nvSpPr>
        <p:spPr>
          <a:xfrm>
            <a:off x="1816815" y="3112240"/>
            <a:ext cx="9905998" cy="142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Интеграция с соцсетями и площадками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2CD52D-E2EA-4F95-A56F-1B03F9C205A9}"/>
              </a:ext>
            </a:extLst>
          </p:cNvPr>
          <p:cNvSpPr txBox="1">
            <a:spLocks/>
          </p:cNvSpPr>
          <p:nvPr/>
        </p:nvSpPr>
        <p:spPr>
          <a:xfrm>
            <a:off x="1335376" y="4180428"/>
            <a:ext cx="9905998" cy="142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cdn.freebiesupply.com/images/large/2x/vk-logo-transparent.png">
            <a:extLst>
              <a:ext uri="{FF2B5EF4-FFF2-40B4-BE49-F238E27FC236}">
                <a16:creationId xmlns:a16="http://schemas.microsoft.com/office/drawing/2014/main" id="{5C5A1E8B-FA15-4B6E-86D6-30D8E6677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75" y="4532841"/>
            <a:ext cx="1684425" cy="16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e7.pngegg.com/pngimages/284/690/png-clipart-telegram-logo-computer-icons-telegram-logo-blue-angle.png">
            <a:extLst>
              <a:ext uri="{FF2B5EF4-FFF2-40B4-BE49-F238E27FC236}">
                <a16:creationId xmlns:a16="http://schemas.microsoft.com/office/drawing/2014/main" id="{8F93D2D6-4956-446C-B9FD-2CDCD0BF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67" b="94333" l="10000" r="90000">
                        <a14:foregroundMark x1="31778" y1="50000" x2="62222" y2="32167"/>
                        <a14:foregroundMark x1="63111" y1="33667" x2="35333" y2="52167"/>
                        <a14:foregroundMark x1="46000" y1="58500" x2="59778" y2="3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91" y="4441956"/>
            <a:ext cx="2797188" cy="18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ust-kam.ru/images/ban/rutub.png">
            <a:extLst>
              <a:ext uri="{FF2B5EF4-FFF2-40B4-BE49-F238E27FC236}">
                <a16:creationId xmlns:a16="http://schemas.microsoft.com/office/drawing/2014/main" id="{568A2A9D-93D0-4929-8CB2-B22244D8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75" y="4564665"/>
            <a:ext cx="1613646" cy="16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avatars.dzeninfra.ru/get-zen_doc/4080538/pub_63cad6a58238741554b8e2a6_63cada94287071113ee8bb55/scale_1200">
            <a:extLst>
              <a:ext uri="{FF2B5EF4-FFF2-40B4-BE49-F238E27FC236}">
                <a16:creationId xmlns:a16="http://schemas.microsoft.com/office/drawing/2014/main" id="{73BBA908-7482-4173-A30C-8A83A19C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4417" y1="27548" x2="61083" y2="39490"/>
                        <a14:foregroundMark x1="41500" y1="30573" x2="36083" y2="38854"/>
                        <a14:foregroundMark x1="37500" y1="64809" x2="41417" y2="76115"/>
                        <a14:foregroundMark x1="50000" y1="48885" x2="50000" y2="55255"/>
                        <a14:foregroundMark x1="35083" y1="50955" x2="64833" y2="49682"/>
                        <a14:foregroundMark x1="50000" y1="21656" x2="50250" y2="16242"/>
                        <a14:foregroundMark x1="34417" y1="50159" x2="32583" y2="50000"/>
                        <a14:foregroundMark x1="65667" y1="49682" x2="67500" y2="50159"/>
                        <a14:foregroundMark x1="49917" y1="75478" x2="50000" y2="82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81" y="4169479"/>
            <a:ext cx="4588601" cy="24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81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315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Cascadia Mono ExtraLight</vt:lpstr>
      <vt:lpstr>Garamond</vt:lpstr>
      <vt:lpstr>Georgia</vt:lpstr>
      <vt:lpstr>Times New Roman</vt:lpstr>
      <vt:lpstr>Тема Office</vt:lpstr>
      <vt:lpstr>«Цифровой паук»  для борьбы с информационным экстремизмом</vt:lpstr>
      <vt:lpstr>В наше время все пользователи интернета очень уязвимы к внешним информационным угрозам.</vt:lpstr>
      <vt:lpstr>Мы придумали один из путей решения данной проблемы. Им стал «Цифровой паук». </vt:lpstr>
      <vt:lpstr>В чем суть проекта?</vt:lpstr>
      <vt:lpstr>Рынок</vt:lpstr>
      <vt:lpstr>Конкуренты  представленные на рынке:</vt:lpstr>
      <vt:lpstr>Принцип работы:</vt:lpstr>
      <vt:lpstr>Бизнес-модель </vt:lpstr>
      <vt:lpstr> План дальнейшего развития проекта   </vt:lpstr>
      <vt:lpstr>Презентация PowerPoint</vt:lpstr>
      <vt:lpstr>Стоимость и сроки разработки ПО с искусственным интеллектом  </vt:lpstr>
      <vt:lpstr>Распределение средств</vt:lpstr>
      <vt:lpstr>Команда проекта</vt:lpstr>
      <vt:lpstr>Давайте обезопасим интернет вместе!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«Цифровой паук»  для борьбы с информационным экстремизмом</dc:title>
  <dc:creator>Егор Александров</dc:creator>
  <cp:lastModifiedBy>Егор Александров</cp:lastModifiedBy>
  <cp:revision>56</cp:revision>
  <dcterms:created xsi:type="dcterms:W3CDTF">2023-11-11T20:03:46Z</dcterms:created>
  <dcterms:modified xsi:type="dcterms:W3CDTF">2023-11-17T20:21:01Z</dcterms:modified>
</cp:coreProperties>
</file>