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6558" y="2394472"/>
            <a:ext cx="9306707" cy="1646302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Выпускная квалификационная работа в формате </a:t>
            </a:r>
            <a:r>
              <a:rPr lang="ru-RU" sz="4000" b="1" dirty="0" err="1" smtClean="0">
                <a:solidFill>
                  <a:srgbClr val="FF0000"/>
                </a:solidFill>
              </a:rPr>
              <a:t>стартапа</a:t>
            </a: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«Цветочный магазин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«Цветочная симфония»»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7553" y="4375313"/>
            <a:ext cx="10200003" cy="2588506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Выполнила студентка 4 курса ЗУФО, 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направление «Экономика», 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профиль «Финансы и кредит»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Ивлева Наталья Юрьевна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Научный руководитель: к.э.н.,</a:t>
            </a:r>
            <a:r>
              <a:rPr lang="ru-RU" sz="2800" dirty="0" err="1" smtClean="0">
                <a:solidFill>
                  <a:srgbClr val="0070C0"/>
                </a:solidFill>
              </a:rPr>
              <a:t>доц</a:t>
            </a:r>
            <a:r>
              <a:rPr lang="ru-RU" sz="2800" dirty="0" smtClean="0">
                <a:solidFill>
                  <a:srgbClr val="0070C0"/>
                </a:solidFill>
              </a:rPr>
              <a:t>. Егорушкина Татьяна Николаевна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r>
              <a:rPr lang="ru-RU" dirty="0" smtClean="0"/>
              <a:t>Тула-2024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1783" y="192492"/>
            <a:ext cx="3458058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80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509" y="351666"/>
            <a:ext cx="10298926" cy="646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17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402" y="272153"/>
            <a:ext cx="10611572" cy="667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85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266" y="431179"/>
            <a:ext cx="10378021" cy="647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42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093" y="232396"/>
            <a:ext cx="11237323" cy="674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1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Цель </a:t>
            </a:r>
            <a:r>
              <a:rPr lang="ru-RU" dirty="0" err="1"/>
              <a:t>стартап</a:t>
            </a:r>
            <a:r>
              <a:rPr lang="ru-RU" dirty="0"/>
              <a:t>-проекта заключается в открытии цветочного магазина в городе с населением менее 1 миллиона человек. Основной источник дохода магазина – продажа цветочной продукции. </a:t>
            </a:r>
          </a:p>
          <a:p>
            <a:r>
              <a:rPr lang="ru-RU" dirty="0"/>
              <a:t>       Финансовые расчеты бизнес-плана охватывают двухлетний период функционирования проекта. В соответствии с расчетами, начальные инвестиции окупятся на 4-й месяц работы. По итогам первого года работы прогнозируется чистая прибыль в сумме 179802 руб., а по итогам второго года работы прогнозируется чистая прибыль 863122   рубля   и рентабельность продаж 8%. </a:t>
            </a:r>
          </a:p>
          <a:p>
            <a:r>
              <a:rPr lang="ru-RU" dirty="0"/>
              <a:t>          Стратегия </a:t>
            </a:r>
            <a:r>
              <a:rPr lang="ru-RU" dirty="0" err="1"/>
              <a:t>стартап</a:t>
            </a:r>
            <a:r>
              <a:rPr lang="ru-RU" dirty="0"/>
              <a:t>-проекта включает: исследование рынка цветочных услуг в регионе, анализ конкурентов и потребностей целевой аудитории; составление финансового плана, включающего прогноз продаж, расходов, прибыли и инвестиций; маркетинговая стратегия, включая описание плана продвижения магазина цветов, рекламу, PR и использование социальных сетей; описание процессов работы магазина цветов, включая работу персонала, ассортимент услуг, закупку оборудования и расходных материалов.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8710" y="318052"/>
            <a:ext cx="8501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Цель и стратегия </a:t>
            </a:r>
            <a:r>
              <a:rPr lang="ru-RU" sz="2800" dirty="0" err="1" smtClean="0">
                <a:solidFill>
                  <a:srgbClr val="FF0000"/>
                </a:solidFill>
              </a:rPr>
              <a:t>стартап</a:t>
            </a:r>
            <a:r>
              <a:rPr lang="ru-RU" sz="2800" dirty="0" smtClean="0">
                <a:solidFill>
                  <a:srgbClr val="FF0000"/>
                </a:solidFill>
              </a:rPr>
              <a:t>-проекта «Цветочный магазин Цветочная симфония»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72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047" y="430696"/>
            <a:ext cx="8596668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Уникальность проекта и предполагаемый результат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958" y="1751496"/>
            <a:ext cx="11226085" cy="510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27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Описание продукта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3776" y="2160588"/>
            <a:ext cx="11358224" cy="44535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9" y="1643275"/>
            <a:ext cx="14605109" cy="9011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2854123"/>
            <a:ext cx="3783496" cy="26785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2797" y="229549"/>
            <a:ext cx="2300299" cy="141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0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270000"/>
            <a:ext cx="9958338" cy="53848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361" y="2590800"/>
            <a:ext cx="6037700" cy="422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9026" y="134011"/>
            <a:ext cx="25199664" cy="95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87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458" y="669718"/>
            <a:ext cx="11153446" cy="613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944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999" y="-145290"/>
            <a:ext cx="10959392" cy="600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65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85" y="0"/>
            <a:ext cx="10807063" cy="689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11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403" y="311909"/>
            <a:ext cx="10583788" cy="655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234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</TotalTime>
  <Words>200</Words>
  <Application>Microsoft Office PowerPoint</Application>
  <PresentationFormat>Широкоэкранный</PresentationFormat>
  <Paragraphs>14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Аспект</vt:lpstr>
      <vt:lpstr>Выпускная квалификационная работа в формате стартапа «Цветочный магазин  «Цветочная симфония»»</vt:lpstr>
      <vt:lpstr>Презентация PowerPoint</vt:lpstr>
      <vt:lpstr>Уникальность проекта и предполагаемый результат</vt:lpstr>
      <vt:lpstr>Описание продукта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Выпускная квалификационная работа в формате стартапа «Цветочный магазин»</dc:title>
  <dc:creator>311</dc:creator>
  <cp:lastModifiedBy>311</cp:lastModifiedBy>
  <cp:revision>2</cp:revision>
  <dcterms:created xsi:type="dcterms:W3CDTF">2024-03-04T12:02:36Z</dcterms:created>
  <dcterms:modified xsi:type="dcterms:W3CDTF">2024-03-04T12:19:00Z</dcterms:modified>
</cp:coreProperties>
</file>