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2" r:id="rId1"/>
    <p:sldMasterId id="2147483663"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20104100" cy="11315700"/>
  <p:notesSz cx="9947275" cy="68151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660"/>
  </p:normalViewPr>
  <p:slideViewPr>
    <p:cSldViewPr snapToGrid="0">
      <p:cViewPr varScale="1">
        <p:scale>
          <a:sx n="38" d="100"/>
          <a:sy n="38" d="100"/>
        </p:scale>
        <p:origin x="20"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n"/>
          <p:cNvSpPr txBox="1">
            <a:spLocks noGrp="1"/>
          </p:cNvSpPr>
          <p:nvPr>
            <p:ph type="hdr" idx="2"/>
          </p:nvPr>
        </p:nvSpPr>
        <p:spPr>
          <a:xfrm>
            <a:off x="0" y="0"/>
            <a:ext cx="4310700" cy="341400"/>
          </a:xfrm>
          <a:prstGeom prst="rect">
            <a:avLst/>
          </a:prstGeom>
          <a:noFill/>
          <a:ln>
            <a:noFill/>
          </a:ln>
        </p:spPr>
        <p:txBody>
          <a:bodyPr spcFirstLastPara="1" wrap="square" lIns="48750" tIns="24375" rIns="48750" bIns="24375" anchor="t"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n"/>
          <p:cNvSpPr txBox="1">
            <a:spLocks noGrp="1"/>
          </p:cNvSpPr>
          <p:nvPr>
            <p:ph type="dt" idx="10"/>
          </p:nvPr>
        </p:nvSpPr>
        <p:spPr>
          <a:xfrm>
            <a:off x="5634224" y="0"/>
            <a:ext cx="4310700" cy="341400"/>
          </a:xfrm>
          <a:prstGeom prst="rect">
            <a:avLst/>
          </a:prstGeom>
          <a:noFill/>
          <a:ln>
            <a:noFill/>
          </a:ln>
        </p:spPr>
        <p:txBody>
          <a:bodyPr spcFirstLastPara="1" wrap="square" lIns="48750" tIns="24375" rIns="48750" bIns="24375" anchor="t" anchorCtr="0">
            <a:noAutofit/>
          </a:bodyPr>
          <a:lstStyle>
            <a:lvl1pPr marR="0" lvl="0" algn="r"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n"/>
          <p:cNvSpPr>
            <a:spLocks noGrp="1" noRot="1" noChangeAspect="1"/>
          </p:cNvSpPr>
          <p:nvPr>
            <p:ph type="sldImg" idx="3"/>
          </p:nvPr>
        </p:nvSpPr>
        <p:spPr>
          <a:xfrm>
            <a:off x="2930525" y="852488"/>
            <a:ext cx="4086300" cy="2300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n"/>
          <p:cNvSpPr txBox="1">
            <a:spLocks noGrp="1"/>
          </p:cNvSpPr>
          <p:nvPr>
            <p:ph type="body" idx="1"/>
          </p:nvPr>
        </p:nvSpPr>
        <p:spPr>
          <a:xfrm>
            <a:off x="994414" y="3279451"/>
            <a:ext cx="7958400" cy="2683800"/>
          </a:xfrm>
          <a:prstGeom prst="rect">
            <a:avLst/>
          </a:prstGeom>
          <a:noFill/>
          <a:ln>
            <a:noFill/>
          </a:ln>
        </p:spPr>
        <p:txBody>
          <a:bodyPr spcFirstLastPara="1" wrap="square" lIns="48750" tIns="24375" rIns="48750" bIns="243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0" name="Google Shape;50;n"/>
          <p:cNvSpPr txBox="1">
            <a:spLocks noGrp="1"/>
          </p:cNvSpPr>
          <p:nvPr>
            <p:ph type="ftr" idx="11"/>
          </p:nvPr>
        </p:nvSpPr>
        <p:spPr>
          <a:xfrm>
            <a:off x="0" y="6473808"/>
            <a:ext cx="4310700" cy="341400"/>
          </a:xfrm>
          <a:prstGeom prst="rect">
            <a:avLst/>
          </a:prstGeom>
          <a:noFill/>
          <a:ln>
            <a:noFill/>
          </a:ln>
        </p:spPr>
        <p:txBody>
          <a:bodyPr spcFirstLastPara="1" wrap="square" lIns="48750" tIns="24375" rIns="48750" bIns="24375" anchor="b"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n"/>
          <p:cNvSpPr txBox="1">
            <a:spLocks noGrp="1"/>
          </p:cNvSpPr>
          <p:nvPr>
            <p:ph type="sldNum" idx="12"/>
          </p:nvPr>
        </p:nvSpPr>
        <p:spPr>
          <a:xfrm>
            <a:off x="5634224" y="6473808"/>
            <a:ext cx="4310700" cy="341400"/>
          </a:xfrm>
          <a:prstGeom prst="rect">
            <a:avLst/>
          </a:prstGeom>
          <a:noFill/>
          <a:ln>
            <a:noFill/>
          </a:ln>
        </p:spPr>
        <p:txBody>
          <a:bodyPr spcFirstLastPara="1" wrap="square" lIns="48750" tIns="24375" rIns="48750" bIns="24375"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ru-RU" sz="600" b="0" i="0" u="none" strike="noStrike" cap="none">
                <a:solidFill>
                  <a:schemeClr val="dk1"/>
                </a:solidFill>
                <a:latin typeface="Calibri"/>
                <a:ea typeface="Calibri"/>
                <a:cs typeface="Calibri"/>
                <a:sym typeface="Calibri"/>
              </a:rPr>
              <a:t>‹#›</a:t>
            </a:fld>
            <a:endParaRPr sz="6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180" name="Google Shape;180;p1: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259" name="Google Shape;259;p10: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187" name="Google Shape;187;p2: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195" name="Google Shape;195;p3: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204" name="Google Shape;204;p4: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5: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211" name="Google Shape;211;p5: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218" name="Google Shape;218;p6: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7: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225" name="Google Shape;225;p7: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8: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232" name="Google Shape;232;p8: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txBox="1">
            <a:spLocks noGrp="1"/>
          </p:cNvSpPr>
          <p:nvPr>
            <p:ph type="body" idx="1"/>
          </p:nvPr>
        </p:nvSpPr>
        <p:spPr>
          <a:xfrm>
            <a:off x="994414" y="3279451"/>
            <a:ext cx="7958400" cy="2683800"/>
          </a:xfrm>
          <a:prstGeom prst="rect">
            <a:avLst/>
          </a:prstGeom>
        </p:spPr>
        <p:txBody>
          <a:bodyPr spcFirstLastPara="1" wrap="square" lIns="48750" tIns="24375" rIns="48750" bIns="24375" anchor="t" anchorCtr="0">
            <a:noAutofit/>
          </a:bodyPr>
          <a:lstStyle/>
          <a:p>
            <a:pPr marL="0" lvl="0" indent="0" algn="l" rtl="0">
              <a:spcBef>
                <a:spcPts val="0"/>
              </a:spcBef>
              <a:spcAft>
                <a:spcPts val="0"/>
              </a:spcAft>
              <a:buNone/>
            </a:pPr>
            <a:endParaRPr/>
          </a:p>
        </p:txBody>
      </p:sp>
      <p:sp>
        <p:nvSpPr>
          <p:cNvPr id="251" name="Google Shape;251;p9:notes"/>
          <p:cNvSpPr>
            <a:spLocks noGrp="1" noRot="1" noChangeAspect="1"/>
          </p:cNvSpPr>
          <p:nvPr>
            <p:ph type="sldImg" idx="2"/>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p:cSld name="Титульный слайд">
    <p:bg>
      <p:bgPr>
        <a:blipFill>
          <a:blip r:embed="rId2">
            <a:alphaModFix/>
          </a:blip>
          <a:stretch>
            <a:fillRect/>
          </a:stretch>
        </a:blipFill>
        <a:effectLst/>
      </p:bgPr>
    </p:bg>
    <p:spTree>
      <p:nvGrpSpPr>
        <p:cNvPr id="1" name="Shape 54"/>
        <p:cNvGrpSpPr/>
        <p:nvPr/>
      </p:nvGrpSpPr>
      <p:grpSpPr>
        <a:xfrm>
          <a:off x="0" y="0"/>
          <a:ext cx="0" cy="0"/>
          <a:chOff x="0" y="0"/>
          <a:chExt cx="0" cy="0"/>
        </a:xfrm>
      </p:grpSpPr>
      <p:pic>
        <p:nvPicPr>
          <p:cNvPr id="55" name="Google Shape;55;p2"/>
          <p:cNvPicPr preferRelativeResize="0"/>
          <p:nvPr/>
        </p:nvPicPr>
        <p:blipFill rotWithShape="1">
          <a:blip r:embed="rId3">
            <a:alphaModFix/>
          </a:blip>
          <a:srcRect/>
          <a:stretch/>
        </p:blipFill>
        <p:spPr>
          <a:xfrm>
            <a:off x="9588226" y="566928"/>
            <a:ext cx="10849819" cy="11651675"/>
          </a:xfrm>
          <a:prstGeom prst="rect">
            <a:avLst/>
          </a:prstGeom>
          <a:noFill/>
          <a:ln>
            <a:noFill/>
          </a:ln>
        </p:spPr>
      </p:pic>
      <p:sp>
        <p:nvSpPr>
          <p:cNvPr id="56" name="Google Shape;56;p2"/>
          <p:cNvSpPr txBox="1">
            <a:spLocks noGrp="1"/>
          </p:cNvSpPr>
          <p:nvPr>
            <p:ph type="ctrTitle"/>
          </p:nvPr>
        </p:nvSpPr>
        <p:spPr>
          <a:xfrm>
            <a:off x="888112" y="3574472"/>
            <a:ext cx="7400100" cy="3171900"/>
          </a:xfrm>
          <a:prstGeom prst="rect">
            <a:avLst/>
          </a:prstGeom>
          <a:noFill/>
          <a:ln>
            <a:noFill/>
          </a:ln>
        </p:spPr>
        <p:txBody>
          <a:bodyPr spcFirstLastPara="1" wrap="square" lIns="0" tIns="0" rIns="0" bIns="0" anchor="b" anchorCtr="0">
            <a:norm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 name="Google Shape;57;p2"/>
          <p:cNvSpPr txBox="1">
            <a:spLocks noGrp="1"/>
          </p:cNvSpPr>
          <p:nvPr>
            <p:ph type="subTitle" idx="1"/>
          </p:nvPr>
        </p:nvSpPr>
        <p:spPr>
          <a:xfrm>
            <a:off x="888112" y="7242047"/>
            <a:ext cx="7400100" cy="24885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58" name="Google Shape;58;p2"/>
          <p:cNvSpPr txBox="1">
            <a:spLocks noGrp="1"/>
          </p:cNvSpPr>
          <p:nvPr>
            <p:ph type="body" idx="2"/>
          </p:nvPr>
        </p:nvSpPr>
        <p:spPr>
          <a:xfrm>
            <a:off x="910336" y="10374313"/>
            <a:ext cx="3678300" cy="531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20D7C0"/>
              </a:buClr>
              <a:buSzPts val="1400"/>
              <a:buFont typeface="Arial"/>
              <a:buNone/>
              <a:defRPr sz="1400" b="0" i="0" u="none" strike="noStrike" cap="none">
                <a:solidFill>
                  <a:srgbClr val="20D7C0"/>
                </a:solidFill>
                <a:latin typeface="Arial"/>
                <a:ea typeface="Arial"/>
                <a:cs typeface="Arial"/>
                <a:sym typeface="Arial"/>
              </a:defRPr>
            </a:lvl1pPr>
            <a:lvl2pPr marL="914400" marR="0" lvl="1"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9" name="Google Shape;59;p2"/>
          <p:cNvPicPr preferRelativeResize="0"/>
          <p:nvPr/>
        </p:nvPicPr>
        <p:blipFill rotWithShape="1">
          <a:blip r:embed="rId4">
            <a:alphaModFix/>
          </a:blip>
          <a:srcRect/>
          <a:stretch/>
        </p:blipFill>
        <p:spPr>
          <a:xfrm>
            <a:off x="942976" y="740509"/>
            <a:ext cx="5432745" cy="1975544"/>
          </a:xfrm>
          <a:prstGeom prst="rect">
            <a:avLst/>
          </a:prstGeom>
          <a:noFill/>
          <a:ln>
            <a:noFill/>
          </a:ln>
        </p:spPr>
      </p:pic>
      <p:pic>
        <p:nvPicPr>
          <p:cNvPr id="60" name="Google Shape;60;p2"/>
          <p:cNvPicPr preferRelativeResize="0"/>
          <p:nvPr/>
        </p:nvPicPr>
        <p:blipFill rotWithShape="1">
          <a:blip r:embed="rId5">
            <a:alphaModFix/>
          </a:blip>
          <a:srcRect/>
          <a:stretch/>
        </p:blipFill>
        <p:spPr>
          <a:xfrm>
            <a:off x="13009876" y="725488"/>
            <a:ext cx="6407295" cy="5646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75">
          <p15:clr>
            <a:srgbClr val="FBAE40"/>
          </p15:clr>
        </p15:guide>
        <p15:guide id="2" orient="horz" pos="6535">
          <p15:clr>
            <a:srgbClr val="FBAE40"/>
          </p15:clr>
        </p15:guide>
        <p15:guide id="3" orient="horz" pos="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Титульный слайд">
  <p:cSld name="1_Титульный слайд">
    <p:bg>
      <p:bgPr>
        <a:blipFill>
          <a:blip r:embed="rId2">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12"/>
          <p:cNvPicPr preferRelativeResize="0"/>
          <p:nvPr/>
        </p:nvPicPr>
        <p:blipFill rotWithShape="1">
          <a:blip r:embed="rId3">
            <a:alphaModFix/>
          </a:blip>
          <a:srcRect/>
          <a:stretch/>
        </p:blipFill>
        <p:spPr>
          <a:xfrm>
            <a:off x="8063346" y="-3760202"/>
            <a:ext cx="15445314" cy="14464129"/>
          </a:xfrm>
          <a:prstGeom prst="rect">
            <a:avLst/>
          </a:prstGeom>
          <a:noFill/>
          <a:ln>
            <a:noFill/>
          </a:ln>
        </p:spPr>
      </p:pic>
      <p:sp>
        <p:nvSpPr>
          <p:cNvPr id="141" name="Google Shape;141;p12"/>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pic>
        <p:nvPicPr>
          <p:cNvPr id="142" name="Google Shape;142;p12"/>
          <p:cNvPicPr preferRelativeResize="0"/>
          <p:nvPr/>
        </p:nvPicPr>
        <p:blipFill rotWithShape="1">
          <a:blip r:embed="rId4">
            <a:alphaModFix/>
          </a:blip>
          <a:srcRect/>
          <a:stretch/>
        </p:blipFill>
        <p:spPr>
          <a:xfrm>
            <a:off x="13009876" y="458195"/>
            <a:ext cx="6407295" cy="564628"/>
          </a:xfrm>
          <a:prstGeom prst="rect">
            <a:avLst/>
          </a:prstGeom>
          <a:noFill/>
          <a:ln>
            <a:noFill/>
          </a:ln>
        </p:spPr>
      </p:pic>
      <p:sp>
        <p:nvSpPr>
          <p:cNvPr id="143" name="Google Shape;143;p12"/>
          <p:cNvSpPr txBox="1">
            <a:spLocks noGrp="1"/>
          </p:cNvSpPr>
          <p:nvPr>
            <p:ph type="subTitle" idx="1"/>
          </p:nvPr>
        </p:nvSpPr>
        <p:spPr>
          <a:xfrm>
            <a:off x="906400" y="5923756"/>
            <a:ext cx="15078000" cy="27321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4" name="Google Shape;144;p12"/>
          <p:cNvSpPr txBox="1">
            <a:spLocks noGrp="1"/>
          </p:cNvSpPr>
          <p:nvPr>
            <p:ph type="title"/>
          </p:nvPr>
        </p:nvSpPr>
        <p:spPr>
          <a:xfrm>
            <a:off x="906400" y="3471862"/>
            <a:ext cx="17338800" cy="218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5" name="Google Shape;145;p12"/>
          <p:cNvSpPr txBox="1">
            <a:spLocks noGrp="1"/>
          </p:cNvSpPr>
          <p:nvPr>
            <p:ph type="ftr" idx="11"/>
          </p:nvPr>
        </p:nvSpPr>
        <p:spPr>
          <a:xfrm>
            <a:off x="906400" y="10759710"/>
            <a:ext cx="6433200" cy="396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46" name="Google Shape;146;p12"/>
          <p:cNvPicPr preferRelativeResize="0"/>
          <p:nvPr/>
        </p:nvPicPr>
        <p:blipFill rotWithShape="1">
          <a:blip r:embed="rId5">
            <a:alphaModFix/>
          </a:blip>
          <a:srcRect/>
          <a:stretch/>
        </p:blipFill>
        <p:spPr>
          <a:xfrm>
            <a:off x="906400" y="714058"/>
            <a:ext cx="3177667" cy="1182388"/>
          </a:xfrm>
          <a:prstGeom prst="rect">
            <a:avLst/>
          </a:prstGeom>
          <a:noFill/>
          <a:ln>
            <a:noFill/>
          </a:ln>
        </p:spPr>
      </p:pic>
    </p:spTree>
  </p:cSld>
  <p:clrMapOvr>
    <a:masterClrMapping/>
  </p:clrMapOvr>
  <p:extLst>
    <p:ext uri="{DCECCB84-F9BA-43D5-87BE-67443E8EF086}">
      <p15:sldGuideLst xmlns:p15="http://schemas.microsoft.com/office/powerpoint/2012/main">
        <p15:guide id="1" pos="5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Титульный слайд">
  <p:cSld name="Титульный слайд">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13"/>
          <p:cNvSpPr txBox="1">
            <a:spLocks noGrp="1"/>
          </p:cNvSpPr>
          <p:nvPr>
            <p:ph type="subTitle" idx="1"/>
          </p:nvPr>
        </p:nvSpPr>
        <p:spPr>
          <a:xfrm>
            <a:off x="888112" y="5923756"/>
            <a:ext cx="15078000" cy="27321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49" name="Google Shape;149;p13"/>
          <p:cNvPicPr preferRelativeResize="0"/>
          <p:nvPr/>
        </p:nvPicPr>
        <p:blipFill rotWithShape="1">
          <a:blip r:embed="rId3">
            <a:alphaModFix/>
          </a:blip>
          <a:srcRect/>
          <a:stretch/>
        </p:blipFill>
        <p:spPr>
          <a:xfrm rot="175391">
            <a:off x="5474784" y="-2762627"/>
            <a:ext cx="17590817" cy="16840957"/>
          </a:xfrm>
          <a:prstGeom prst="rect">
            <a:avLst/>
          </a:prstGeom>
          <a:noFill/>
          <a:ln>
            <a:noFill/>
          </a:ln>
        </p:spPr>
      </p:pic>
      <p:sp>
        <p:nvSpPr>
          <p:cNvPr id="150" name="Google Shape;150;p13"/>
          <p:cNvSpPr txBox="1">
            <a:spLocks noGrp="1"/>
          </p:cNvSpPr>
          <p:nvPr>
            <p:ph type="title"/>
          </p:nvPr>
        </p:nvSpPr>
        <p:spPr>
          <a:xfrm>
            <a:off x="888112" y="3471862"/>
            <a:ext cx="17338800" cy="218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1" name="Google Shape;151;p13"/>
          <p:cNvSpPr txBox="1">
            <a:spLocks noGrp="1"/>
          </p:cNvSpPr>
          <p:nvPr>
            <p:ph type="ftr" idx="11"/>
          </p:nvPr>
        </p:nvSpPr>
        <p:spPr>
          <a:xfrm>
            <a:off x="888112" y="10759710"/>
            <a:ext cx="6433200" cy="396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2" name="Google Shape;152;p13"/>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pic>
        <p:nvPicPr>
          <p:cNvPr id="153" name="Google Shape;153;p13"/>
          <p:cNvPicPr preferRelativeResize="0"/>
          <p:nvPr/>
        </p:nvPicPr>
        <p:blipFill rotWithShape="1">
          <a:blip r:embed="rId4">
            <a:alphaModFix/>
          </a:blip>
          <a:srcRect/>
          <a:stretch/>
        </p:blipFill>
        <p:spPr>
          <a:xfrm>
            <a:off x="888112" y="714058"/>
            <a:ext cx="3177667" cy="1182388"/>
          </a:xfrm>
          <a:prstGeom prst="rect">
            <a:avLst/>
          </a:prstGeom>
          <a:noFill/>
          <a:ln>
            <a:noFill/>
          </a:ln>
        </p:spPr>
      </p:pic>
      <p:pic>
        <p:nvPicPr>
          <p:cNvPr id="154" name="Google Shape;154;p13"/>
          <p:cNvPicPr preferRelativeResize="0"/>
          <p:nvPr/>
        </p:nvPicPr>
        <p:blipFill rotWithShape="1">
          <a:blip r:embed="rId5">
            <a:alphaModFix/>
          </a:blip>
          <a:srcRect/>
          <a:stretch/>
        </p:blipFill>
        <p:spPr>
          <a:xfrm>
            <a:off x="13009876" y="458195"/>
            <a:ext cx="6407295" cy="564628"/>
          </a:xfrm>
          <a:prstGeom prst="rect">
            <a:avLst/>
          </a:prstGeom>
          <a:noFill/>
          <a:ln>
            <a:noFill/>
          </a:ln>
        </p:spPr>
      </p:pic>
    </p:spTree>
  </p:cSld>
  <p:clrMapOvr>
    <a:masterClrMapping/>
  </p:clrMapOvr>
  <p:extLst>
    <p:ext uri="{DCECCB84-F9BA-43D5-87BE-67443E8EF086}">
      <p15:sldGuideLst xmlns:p15="http://schemas.microsoft.com/office/powerpoint/2012/main">
        <p15:guide id="1" pos="54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Титульный слайд">
  <p:cSld name="3_Титульный слайд">
    <p:bg>
      <p:bgPr>
        <a:blipFill>
          <a:blip r:embed="rId2">
            <a:alphaModFix/>
          </a:blip>
          <a:stretch>
            <a:fillRect/>
          </a:stretch>
        </a:blipFill>
        <a:effectLst/>
      </p:bgPr>
    </p:bg>
    <p:spTree>
      <p:nvGrpSpPr>
        <p:cNvPr id="1" name="Shape 155"/>
        <p:cNvGrpSpPr/>
        <p:nvPr/>
      </p:nvGrpSpPr>
      <p:grpSpPr>
        <a:xfrm>
          <a:off x="0" y="0"/>
          <a:ext cx="0" cy="0"/>
          <a:chOff x="0" y="0"/>
          <a:chExt cx="0" cy="0"/>
        </a:xfrm>
      </p:grpSpPr>
      <p:sp>
        <p:nvSpPr>
          <p:cNvPr id="156" name="Google Shape;156;p14"/>
          <p:cNvSpPr txBox="1">
            <a:spLocks noGrp="1"/>
          </p:cNvSpPr>
          <p:nvPr>
            <p:ph type="subTitle" idx="1"/>
          </p:nvPr>
        </p:nvSpPr>
        <p:spPr>
          <a:xfrm>
            <a:off x="941613" y="5923756"/>
            <a:ext cx="8769600" cy="27321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57" name="Google Shape;157;p14"/>
          <p:cNvSpPr txBox="1">
            <a:spLocks noGrp="1"/>
          </p:cNvSpPr>
          <p:nvPr>
            <p:ph type="title"/>
          </p:nvPr>
        </p:nvSpPr>
        <p:spPr>
          <a:xfrm>
            <a:off x="941613" y="3471862"/>
            <a:ext cx="8769600" cy="218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58" name="Google Shape;158;p14"/>
          <p:cNvPicPr preferRelativeResize="0"/>
          <p:nvPr/>
        </p:nvPicPr>
        <p:blipFill rotWithShape="1">
          <a:blip r:embed="rId3">
            <a:alphaModFix/>
          </a:blip>
          <a:srcRect/>
          <a:stretch/>
        </p:blipFill>
        <p:spPr>
          <a:xfrm>
            <a:off x="7297805" y="-1758684"/>
            <a:ext cx="15018686" cy="15364879"/>
          </a:xfrm>
          <a:prstGeom prst="rect">
            <a:avLst/>
          </a:prstGeom>
          <a:noFill/>
          <a:ln>
            <a:noFill/>
          </a:ln>
        </p:spPr>
      </p:pic>
      <p:sp>
        <p:nvSpPr>
          <p:cNvPr id="159" name="Google Shape;159;p14"/>
          <p:cNvSpPr txBox="1">
            <a:spLocks noGrp="1"/>
          </p:cNvSpPr>
          <p:nvPr>
            <p:ph type="ftr" idx="11"/>
          </p:nvPr>
        </p:nvSpPr>
        <p:spPr>
          <a:xfrm>
            <a:off x="941613" y="10759711"/>
            <a:ext cx="6433200" cy="18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20D7C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0" name="Google Shape;160;p14"/>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1pPr>
            <a:lvl2pPr marL="0" lvl="1"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2pPr>
            <a:lvl3pPr marL="0" lvl="2"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3pPr>
            <a:lvl4pPr marL="0" lvl="3"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4pPr>
            <a:lvl5pPr marL="0" lvl="4"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5pPr>
            <a:lvl6pPr marL="0" lvl="5"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6pPr>
            <a:lvl7pPr marL="0" lvl="6"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7pPr>
            <a:lvl8pPr marL="0" lvl="7"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8pPr>
            <a:lvl9pPr marL="0" lvl="8"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pic>
        <p:nvPicPr>
          <p:cNvPr id="161" name="Google Shape;161;p14"/>
          <p:cNvPicPr preferRelativeResize="0"/>
          <p:nvPr/>
        </p:nvPicPr>
        <p:blipFill rotWithShape="1">
          <a:blip r:embed="rId4">
            <a:alphaModFix/>
          </a:blip>
          <a:srcRect/>
          <a:stretch/>
        </p:blipFill>
        <p:spPr>
          <a:xfrm>
            <a:off x="942976" y="756372"/>
            <a:ext cx="3049855" cy="1109038"/>
          </a:xfrm>
          <a:prstGeom prst="rect">
            <a:avLst/>
          </a:prstGeom>
          <a:noFill/>
          <a:ln>
            <a:noFill/>
          </a:ln>
        </p:spPr>
      </p:pic>
      <p:pic>
        <p:nvPicPr>
          <p:cNvPr id="162" name="Google Shape;162;p14"/>
          <p:cNvPicPr preferRelativeResize="0"/>
          <p:nvPr/>
        </p:nvPicPr>
        <p:blipFill rotWithShape="1">
          <a:blip r:embed="rId5">
            <a:alphaModFix/>
          </a:blip>
          <a:srcRect/>
          <a:stretch/>
        </p:blipFill>
        <p:spPr>
          <a:xfrm>
            <a:off x="13009876" y="458195"/>
            <a:ext cx="6407295" cy="564628"/>
          </a:xfrm>
          <a:prstGeom prst="rect">
            <a:avLst/>
          </a:prstGeom>
          <a:noFill/>
          <a:ln>
            <a:noFill/>
          </a:ln>
        </p:spPr>
      </p:pic>
    </p:spTree>
  </p:cSld>
  <p:clrMapOvr>
    <a:masterClrMapping/>
  </p:clrMapOvr>
  <p:extLst>
    <p:ext uri="{DCECCB84-F9BA-43D5-87BE-67443E8EF086}">
      <p15:sldGuideLst xmlns:p15="http://schemas.microsoft.com/office/powerpoint/2012/main">
        <p15:guide id="1" pos="571">
          <p15:clr>
            <a:srgbClr val="FBAE40"/>
          </p15:clr>
        </p15:guide>
        <p15:guide id="2" orient="horz" pos="6535">
          <p15:clr>
            <a:srgbClr val="FBAE40"/>
          </p15:clr>
        </p15:guide>
        <p15:guide id="3" orient="horz" pos="4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Титульный слайд">
  <p:cSld name="4_Титульный слайд">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15"/>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1pPr>
            <a:lvl2pPr marL="0" lvl="1"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2pPr>
            <a:lvl3pPr marL="0" lvl="2"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3pPr>
            <a:lvl4pPr marL="0" lvl="3"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4pPr>
            <a:lvl5pPr marL="0" lvl="4"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5pPr>
            <a:lvl6pPr marL="0" lvl="5"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6pPr>
            <a:lvl7pPr marL="0" lvl="6"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7pPr>
            <a:lvl8pPr marL="0" lvl="7"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8pPr>
            <a:lvl9pPr marL="0" lvl="8"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pic>
        <p:nvPicPr>
          <p:cNvPr id="165" name="Google Shape;165;p15"/>
          <p:cNvPicPr preferRelativeResize="0"/>
          <p:nvPr/>
        </p:nvPicPr>
        <p:blipFill rotWithShape="1">
          <a:blip r:embed="rId3">
            <a:alphaModFix/>
          </a:blip>
          <a:srcRect/>
          <a:stretch/>
        </p:blipFill>
        <p:spPr>
          <a:xfrm>
            <a:off x="942976" y="756372"/>
            <a:ext cx="3049855" cy="1109038"/>
          </a:xfrm>
          <a:prstGeom prst="rect">
            <a:avLst/>
          </a:prstGeom>
          <a:noFill/>
          <a:ln>
            <a:noFill/>
          </a:ln>
        </p:spPr>
      </p:pic>
      <p:pic>
        <p:nvPicPr>
          <p:cNvPr id="166" name="Google Shape;166;p15"/>
          <p:cNvPicPr preferRelativeResize="0"/>
          <p:nvPr/>
        </p:nvPicPr>
        <p:blipFill rotWithShape="1">
          <a:blip r:embed="rId4">
            <a:alphaModFix/>
          </a:blip>
          <a:srcRect/>
          <a:stretch/>
        </p:blipFill>
        <p:spPr>
          <a:xfrm>
            <a:off x="13009876" y="458195"/>
            <a:ext cx="6407295" cy="564628"/>
          </a:xfrm>
          <a:prstGeom prst="rect">
            <a:avLst/>
          </a:prstGeom>
          <a:noFill/>
          <a:ln>
            <a:noFill/>
          </a:ln>
        </p:spPr>
      </p:pic>
      <p:sp>
        <p:nvSpPr>
          <p:cNvPr id="167" name="Google Shape;167;p15"/>
          <p:cNvSpPr txBox="1">
            <a:spLocks noGrp="1"/>
          </p:cNvSpPr>
          <p:nvPr>
            <p:ph type="subTitle" idx="1"/>
          </p:nvPr>
        </p:nvSpPr>
        <p:spPr>
          <a:xfrm>
            <a:off x="941613" y="5923756"/>
            <a:ext cx="8769600" cy="27321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68" name="Google Shape;168;p15"/>
          <p:cNvSpPr txBox="1">
            <a:spLocks noGrp="1"/>
          </p:cNvSpPr>
          <p:nvPr>
            <p:ph type="title"/>
          </p:nvPr>
        </p:nvSpPr>
        <p:spPr>
          <a:xfrm>
            <a:off x="941613" y="3471862"/>
            <a:ext cx="8769600" cy="218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9" name="Google Shape;169;p15"/>
          <p:cNvSpPr txBox="1">
            <a:spLocks noGrp="1"/>
          </p:cNvSpPr>
          <p:nvPr>
            <p:ph type="ftr" idx="11"/>
          </p:nvPr>
        </p:nvSpPr>
        <p:spPr>
          <a:xfrm>
            <a:off x="941613" y="10759711"/>
            <a:ext cx="6433200" cy="18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20D7C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1">
          <p15:clr>
            <a:srgbClr val="FBAE40"/>
          </p15:clr>
        </p15:guide>
        <p15:guide id="2" orient="horz" pos="6535">
          <p15:clr>
            <a:srgbClr val="FBAE40"/>
          </p15:clr>
        </p15:guide>
        <p15:guide id="3" orient="horz" pos="4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Титульный слайд">
  <p:cSld name="2_Титульный слайд">
    <p:bg>
      <p:bgPr>
        <a:blipFill>
          <a:blip r:embed="rId2">
            <a:alphaModFix/>
          </a:blip>
          <a:stretch>
            <a:fillRect/>
          </a:stretch>
        </a:blipFill>
        <a:effectLst/>
      </p:bgPr>
    </p:bg>
    <p:spTree>
      <p:nvGrpSpPr>
        <p:cNvPr id="1" name="Shape 170"/>
        <p:cNvGrpSpPr/>
        <p:nvPr/>
      </p:nvGrpSpPr>
      <p:grpSpPr>
        <a:xfrm>
          <a:off x="0" y="0"/>
          <a:ext cx="0" cy="0"/>
          <a:chOff x="0" y="0"/>
          <a:chExt cx="0" cy="0"/>
        </a:xfrm>
      </p:grpSpPr>
      <p:pic>
        <p:nvPicPr>
          <p:cNvPr id="171" name="Google Shape;171;p16"/>
          <p:cNvPicPr preferRelativeResize="0"/>
          <p:nvPr/>
        </p:nvPicPr>
        <p:blipFill rotWithShape="1">
          <a:blip r:embed="rId3">
            <a:alphaModFix/>
          </a:blip>
          <a:srcRect l="9098" t="15718" r="12463" b="31480"/>
          <a:stretch/>
        </p:blipFill>
        <p:spPr>
          <a:xfrm>
            <a:off x="5163451" y="-2088439"/>
            <a:ext cx="18969644" cy="13404140"/>
          </a:xfrm>
          <a:prstGeom prst="rect">
            <a:avLst/>
          </a:prstGeom>
          <a:noFill/>
          <a:ln>
            <a:noFill/>
          </a:ln>
        </p:spPr>
      </p:pic>
      <p:sp>
        <p:nvSpPr>
          <p:cNvPr id="172" name="Google Shape;172;p16"/>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1pPr>
            <a:lvl2pPr marL="0" lvl="1"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2pPr>
            <a:lvl3pPr marL="0" lvl="2"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3pPr>
            <a:lvl4pPr marL="0" lvl="3"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4pPr>
            <a:lvl5pPr marL="0" lvl="4"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5pPr>
            <a:lvl6pPr marL="0" lvl="5"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6pPr>
            <a:lvl7pPr marL="0" lvl="6"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7pPr>
            <a:lvl8pPr marL="0" lvl="7"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8pPr>
            <a:lvl9pPr marL="0" lvl="8" indent="0" algn="r" rtl="0">
              <a:lnSpc>
                <a:spcPct val="100000"/>
              </a:lnSpc>
              <a:spcBef>
                <a:spcPts val="0"/>
              </a:spcBef>
              <a:spcAft>
                <a:spcPts val="0"/>
              </a:spcAft>
              <a:buNone/>
              <a:defRPr sz="1200" b="0" i="0" u="none" strike="noStrike" cap="none">
                <a:solidFill>
                  <a:srgbClr val="20D7C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pic>
        <p:nvPicPr>
          <p:cNvPr id="173" name="Google Shape;173;p16"/>
          <p:cNvPicPr preferRelativeResize="0"/>
          <p:nvPr/>
        </p:nvPicPr>
        <p:blipFill rotWithShape="1">
          <a:blip r:embed="rId4">
            <a:alphaModFix/>
          </a:blip>
          <a:srcRect/>
          <a:stretch/>
        </p:blipFill>
        <p:spPr>
          <a:xfrm>
            <a:off x="942976" y="756372"/>
            <a:ext cx="3049855" cy="1109038"/>
          </a:xfrm>
          <a:prstGeom prst="rect">
            <a:avLst/>
          </a:prstGeom>
          <a:noFill/>
          <a:ln>
            <a:noFill/>
          </a:ln>
        </p:spPr>
      </p:pic>
      <p:pic>
        <p:nvPicPr>
          <p:cNvPr id="174" name="Google Shape;174;p16"/>
          <p:cNvPicPr preferRelativeResize="0"/>
          <p:nvPr/>
        </p:nvPicPr>
        <p:blipFill rotWithShape="1">
          <a:blip r:embed="rId5">
            <a:alphaModFix/>
          </a:blip>
          <a:srcRect/>
          <a:stretch/>
        </p:blipFill>
        <p:spPr>
          <a:xfrm>
            <a:off x="13009876" y="458195"/>
            <a:ext cx="6407295" cy="564628"/>
          </a:xfrm>
          <a:prstGeom prst="rect">
            <a:avLst/>
          </a:prstGeom>
          <a:noFill/>
          <a:ln>
            <a:noFill/>
          </a:ln>
        </p:spPr>
      </p:pic>
      <p:sp>
        <p:nvSpPr>
          <p:cNvPr id="175" name="Google Shape;175;p16"/>
          <p:cNvSpPr txBox="1">
            <a:spLocks noGrp="1"/>
          </p:cNvSpPr>
          <p:nvPr>
            <p:ph type="subTitle" idx="1"/>
          </p:nvPr>
        </p:nvSpPr>
        <p:spPr>
          <a:xfrm>
            <a:off x="941613" y="5923756"/>
            <a:ext cx="8769600" cy="27321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6" name="Google Shape;176;p16"/>
          <p:cNvSpPr txBox="1">
            <a:spLocks noGrp="1"/>
          </p:cNvSpPr>
          <p:nvPr>
            <p:ph type="title"/>
          </p:nvPr>
        </p:nvSpPr>
        <p:spPr>
          <a:xfrm>
            <a:off x="941613" y="3471862"/>
            <a:ext cx="8769600" cy="218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7" name="Google Shape;177;p16"/>
          <p:cNvSpPr txBox="1">
            <a:spLocks noGrp="1"/>
          </p:cNvSpPr>
          <p:nvPr>
            <p:ph type="ftr" idx="11"/>
          </p:nvPr>
        </p:nvSpPr>
        <p:spPr>
          <a:xfrm>
            <a:off x="941613" y="10759711"/>
            <a:ext cx="6433200" cy="18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20D7C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1">
          <p15:clr>
            <a:srgbClr val="FBAE40"/>
          </p15:clr>
        </p15:guide>
        <p15:guide id="2" orient="horz" pos="6535">
          <p15:clr>
            <a:srgbClr val="FBAE40"/>
          </p15:clr>
        </p15:guide>
        <p15:guide id="3" orient="horz" pos="4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Пользовательский макет">
  <p:cSld name="4_Пользовательский макет">
    <p:bg>
      <p:bgPr>
        <a:blipFill>
          <a:blip r:embed="rId2">
            <a:alphaModFix/>
          </a:blip>
          <a:stretch>
            <a:fillRect/>
          </a:stretch>
        </a:blipFill>
        <a:effectLst/>
      </p:bgPr>
    </p:bg>
    <p:spTree>
      <p:nvGrpSpPr>
        <p:cNvPr id="1" name="Shape 61"/>
        <p:cNvGrpSpPr/>
        <p:nvPr/>
      </p:nvGrpSpPr>
      <p:grpSpPr>
        <a:xfrm>
          <a:off x="0" y="0"/>
          <a:ext cx="0" cy="0"/>
          <a:chOff x="0" y="0"/>
          <a:chExt cx="0" cy="0"/>
        </a:xfrm>
      </p:grpSpPr>
      <p:pic>
        <p:nvPicPr>
          <p:cNvPr id="62" name="Google Shape;62;p3"/>
          <p:cNvPicPr preferRelativeResize="0"/>
          <p:nvPr/>
        </p:nvPicPr>
        <p:blipFill rotWithShape="1">
          <a:blip r:embed="rId3">
            <a:alphaModFix amt="58000"/>
          </a:blip>
          <a:srcRect/>
          <a:stretch/>
        </p:blipFill>
        <p:spPr>
          <a:xfrm rot="10800000">
            <a:off x="-2925211" y="4296693"/>
            <a:ext cx="10473265" cy="9804482"/>
          </a:xfrm>
          <a:prstGeom prst="rect">
            <a:avLst/>
          </a:prstGeom>
          <a:noFill/>
          <a:ln>
            <a:noFill/>
          </a:ln>
        </p:spPr>
      </p:pic>
      <p:sp>
        <p:nvSpPr>
          <p:cNvPr id="63" name="Google Shape;63;p3"/>
          <p:cNvSpPr txBox="1">
            <a:spLocks noGrp="1"/>
          </p:cNvSpPr>
          <p:nvPr>
            <p:ph type="body" idx="1"/>
          </p:nvPr>
        </p:nvSpPr>
        <p:spPr>
          <a:xfrm>
            <a:off x="894588" y="1589088"/>
            <a:ext cx="9741300" cy="1135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 name="Google Shape;64;p3"/>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65" name="Google Shape;65;p3"/>
          <p:cNvPicPr preferRelativeResize="0"/>
          <p:nvPr/>
        </p:nvPicPr>
        <p:blipFill rotWithShape="1">
          <a:blip r:embed="rId4">
            <a:alphaModFix/>
          </a:blip>
          <a:srcRect/>
          <a:stretch/>
        </p:blipFill>
        <p:spPr>
          <a:xfrm>
            <a:off x="10815317" y="496093"/>
            <a:ext cx="5977226" cy="526729"/>
          </a:xfrm>
          <a:prstGeom prst="rect">
            <a:avLst/>
          </a:prstGeom>
          <a:noFill/>
          <a:ln>
            <a:noFill/>
          </a:ln>
        </p:spPr>
      </p:pic>
      <p:pic>
        <p:nvPicPr>
          <p:cNvPr id="66" name="Google Shape;66;p3"/>
          <p:cNvPicPr preferRelativeResize="0"/>
          <p:nvPr/>
        </p:nvPicPr>
        <p:blipFill rotWithShape="1">
          <a:blip r:embed="rId5">
            <a:alphaModFix/>
          </a:blip>
          <a:srcRect/>
          <a:stretch/>
        </p:blipFill>
        <p:spPr>
          <a:xfrm>
            <a:off x="17405103" y="458194"/>
            <a:ext cx="1914136" cy="712237"/>
          </a:xfrm>
          <a:prstGeom prst="rect">
            <a:avLst/>
          </a:prstGeom>
          <a:noFill/>
          <a:ln>
            <a:noFill/>
          </a:ln>
        </p:spPr>
      </p:pic>
      <p:sp>
        <p:nvSpPr>
          <p:cNvPr id="67" name="Google Shape;67;p3"/>
          <p:cNvSpPr txBox="1">
            <a:spLocks noGrp="1"/>
          </p:cNvSpPr>
          <p:nvPr>
            <p:ph type="body" idx="2"/>
          </p:nvPr>
        </p:nvSpPr>
        <p:spPr>
          <a:xfrm>
            <a:off x="894588" y="2942400"/>
            <a:ext cx="8793300" cy="7554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3"/>
          <p:cNvSpPr txBox="1">
            <a:spLocks noGrp="1"/>
          </p:cNvSpPr>
          <p:nvPr>
            <p:ph type="sldNum" idx="12"/>
          </p:nvPr>
        </p:nvSpPr>
        <p:spPr>
          <a:xfrm>
            <a:off x="14703136"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sp>
        <p:nvSpPr>
          <p:cNvPr id="69" name="Google Shape;69;p3"/>
          <p:cNvSpPr txBox="1">
            <a:spLocks noGrp="1"/>
          </p:cNvSpPr>
          <p:nvPr>
            <p:ph type="body" idx="3"/>
          </p:nvPr>
        </p:nvSpPr>
        <p:spPr>
          <a:xfrm>
            <a:off x="10544366" y="2942400"/>
            <a:ext cx="8793300" cy="7554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bg>
      <p:bgPr>
        <a:blipFill>
          <a:blip r:embed="rId2">
            <a:alphaModFix/>
          </a:blip>
          <a:stretch>
            <a:fillRect/>
          </a:stretch>
        </a:blipFill>
        <a:effectLst/>
      </p:bgPr>
    </p:bg>
    <p:spTree>
      <p:nvGrpSpPr>
        <p:cNvPr id="1" name="Shape 70"/>
        <p:cNvGrpSpPr/>
        <p:nvPr/>
      </p:nvGrpSpPr>
      <p:grpSpPr>
        <a:xfrm>
          <a:off x="0" y="0"/>
          <a:ext cx="0" cy="0"/>
          <a:chOff x="0" y="0"/>
          <a:chExt cx="0" cy="0"/>
        </a:xfrm>
      </p:grpSpPr>
      <p:pic>
        <p:nvPicPr>
          <p:cNvPr id="71" name="Google Shape;71;p4"/>
          <p:cNvPicPr preferRelativeResize="0"/>
          <p:nvPr/>
        </p:nvPicPr>
        <p:blipFill rotWithShape="1">
          <a:blip r:embed="rId3">
            <a:alphaModFix/>
          </a:blip>
          <a:srcRect/>
          <a:stretch/>
        </p:blipFill>
        <p:spPr>
          <a:xfrm>
            <a:off x="10815317" y="496093"/>
            <a:ext cx="5977226" cy="526729"/>
          </a:xfrm>
          <a:prstGeom prst="rect">
            <a:avLst/>
          </a:prstGeom>
          <a:noFill/>
          <a:ln>
            <a:noFill/>
          </a:ln>
        </p:spPr>
      </p:pic>
      <p:pic>
        <p:nvPicPr>
          <p:cNvPr id="72" name="Google Shape;72;p4"/>
          <p:cNvPicPr preferRelativeResize="0"/>
          <p:nvPr/>
        </p:nvPicPr>
        <p:blipFill rotWithShape="1">
          <a:blip r:embed="rId4">
            <a:alphaModFix/>
          </a:blip>
          <a:srcRect/>
          <a:stretch/>
        </p:blipFill>
        <p:spPr>
          <a:xfrm>
            <a:off x="17405103" y="458194"/>
            <a:ext cx="1914136" cy="712237"/>
          </a:xfrm>
          <a:prstGeom prst="rect">
            <a:avLst/>
          </a:prstGeom>
          <a:noFill/>
          <a:ln>
            <a:noFill/>
          </a:ln>
        </p:spPr>
      </p:pic>
      <p:sp>
        <p:nvSpPr>
          <p:cNvPr id="73" name="Google Shape;73;p4"/>
          <p:cNvSpPr txBox="1">
            <a:spLocks noGrp="1"/>
          </p:cNvSpPr>
          <p:nvPr>
            <p:ph type="sldNum" idx="12"/>
          </p:nvPr>
        </p:nvSpPr>
        <p:spPr>
          <a:xfrm>
            <a:off x="14703136"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sp>
        <p:nvSpPr>
          <p:cNvPr id="74" name="Google Shape;74;p4"/>
          <p:cNvSpPr txBox="1">
            <a:spLocks noGrp="1"/>
          </p:cNvSpPr>
          <p:nvPr>
            <p:ph type="body" idx="1"/>
          </p:nvPr>
        </p:nvSpPr>
        <p:spPr>
          <a:xfrm>
            <a:off x="894589" y="1813822"/>
            <a:ext cx="8793300" cy="911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4"/>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6" name="Google Shape;76;p4"/>
          <p:cNvSpPr txBox="1">
            <a:spLocks noGrp="1"/>
          </p:cNvSpPr>
          <p:nvPr>
            <p:ph type="body" idx="2"/>
          </p:nvPr>
        </p:nvSpPr>
        <p:spPr>
          <a:xfrm>
            <a:off x="894588" y="2942400"/>
            <a:ext cx="8793300" cy="7554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Google Shape;77;p4"/>
          <p:cNvSpPr txBox="1">
            <a:spLocks noGrp="1"/>
          </p:cNvSpPr>
          <p:nvPr>
            <p:ph type="body" idx="3"/>
          </p:nvPr>
        </p:nvSpPr>
        <p:spPr>
          <a:xfrm>
            <a:off x="10544366" y="2942400"/>
            <a:ext cx="8793300" cy="7554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 name="Google Shape;78;p4"/>
          <p:cNvSpPr txBox="1">
            <a:spLocks noGrp="1"/>
          </p:cNvSpPr>
          <p:nvPr>
            <p:ph type="body" idx="4"/>
          </p:nvPr>
        </p:nvSpPr>
        <p:spPr>
          <a:xfrm>
            <a:off x="10495788" y="1813822"/>
            <a:ext cx="8841600" cy="911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Пользовательский макет">
  <p:cSld name="5_Пользовательский макет">
    <p:bg>
      <p:bgPr>
        <a:blipFill>
          <a:blip r:embed="rId2">
            <a:alphaModFix/>
          </a:blip>
          <a:stretch>
            <a:fillRect/>
          </a:stretch>
        </a:blipFill>
        <a:effectLst/>
      </p:bgPr>
    </p:bg>
    <p:spTree>
      <p:nvGrpSpPr>
        <p:cNvPr id="1" name="Shape 79"/>
        <p:cNvGrpSpPr/>
        <p:nvPr/>
      </p:nvGrpSpPr>
      <p:grpSpPr>
        <a:xfrm>
          <a:off x="0" y="0"/>
          <a:ext cx="0" cy="0"/>
          <a:chOff x="0" y="0"/>
          <a:chExt cx="0" cy="0"/>
        </a:xfrm>
      </p:grpSpPr>
      <p:pic>
        <p:nvPicPr>
          <p:cNvPr id="80" name="Google Shape;80;p5"/>
          <p:cNvPicPr preferRelativeResize="0"/>
          <p:nvPr/>
        </p:nvPicPr>
        <p:blipFill rotWithShape="1">
          <a:blip r:embed="rId3">
            <a:alphaModFix/>
          </a:blip>
          <a:srcRect/>
          <a:stretch/>
        </p:blipFill>
        <p:spPr>
          <a:xfrm>
            <a:off x="10815317" y="496093"/>
            <a:ext cx="5977226" cy="526729"/>
          </a:xfrm>
          <a:prstGeom prst="rect">
            <a:avLst/>
          </a:prstGeom>
          <a:noFill/>
          <a:ln>
            <a:noFill/>
          </a:ln>
        </p:spPr>
      </p:pic>
      <p:pic>
        <p:nvPicPr>
          <p:cNvPr id="81" name="Google Shape;81;p5"/>
          <p:cNvPicPr preferRelativeResize="0"/>
          <p:nvPr/>
        </p:nvPicPr>
        <p:blipFill rotWithShape="1">
          <a:blip r:embed="rId4">
            <a:alphaModFix/>
          </a:blip>
          <a:srcRect/>
          <a:stretch/>
        </p:blipFill>
        <p:spPr>
          <a:xfrm>
            <a:off x="17405103" y="458194"/>
            <a:ext cx="1914136" cy="712237"/>
          </a:xfrm>
          <a:prstGeom prst="rect">
            <a:avLst/>
          </a:prstGeom>
          <a:noFill/>
          <a:ln>
            <a:noFill/>
          </a:ln>
        </p:spPr>
      </p:pic>
      <p:sp>
        <p:nvSpPr>
          <p:cNvPr id="82" name="Google Shape;82;p5"/>
          <p:cNvSpPr txBox="1">
            <a:spLocks noGrp="1"/>
          </p:cNvSpPr>
          <p:nvPr>
            <p:ph type="sldNum" idx="12"/>
          </p:nvPr>
        </p:nvSpPr>
        <p:spPr>
          <a:xfrm>
            <a:off x="14703136"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sp>
        <p:nvSpPr>
          <p:cNvPr id="83" name="Google Shape;83;p5"/>
          <p:cNvSpPr txBox="1">
            <a:spLocks noGrp="1"/>
          </p:cNvSpPr>
          <p:nvPr>
            <p:ph type="body" idx="1"/>
          </p:nvPr>
        </p:nvSpPr>
        <p:spPr>
          <a:xfrm>
            <a:off x="894589" y="1728887"/>
            <a:ext cx="9741300" cy="911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 name="Google Shape;84;p5"/>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 name="Google Shape;85;p5"/>
          <p:cNvSpPr txBox="1">
            <a:spLocks noGrp="1"/>
          </p:cNvSpPr>
          <p:nvPr>
            <p:ph type="body" idx="2"/>
          </p:nvPr>
        </p:nvSpPr>
        <p:spPr>
          <a:xfrm>
            <a:off x="894588" y="2942400"/>
            <a:ext cx="18424800" cy="7554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Пользовательский макет">
  <p:cSld name="1_Пользовательский макет">
    <p:bg>
      <p:bgPr>
        <a:blipFill>
          <a:blip r:embed="rId2">
            <a:alphaModFix/>
          </a:blip>
          <a:stretch>
            <a:fillRect/>
          </a:stretch>
        </a:blipFill>
        <a:effectLst/>
      </p:bgPr>
    </p:bg>
    <p:spTree>
      <p:nvGrpSpPr>
        <p:cNvPr id="1" name="Shape 86"/>
        <p:cNvGrpSpPr/>
        <p:nvPr/>
      </p:nvGrpSpPr>
      <p:grpSpPr>
        <a:xfrm>
          <a:off x="0" y="0"/>
          <a:ext cx="0" cy="0"/>
          <a:chOff x="0" y="0"/>
          <a:chExt cx="0" cy="0"/>
        </a:xfrm>
      </p:grpSpPr>
      <p:pic>
        <p:nvPicPr>
          <p:cNvPr id="87" name="Google Shape;87;p6"/>
          <p:cNvPicPr preferRelativeResize="0"/>
          <p:nvPr/>
        </p:nvPicPr>
        <p:blipFill rotWithShape="1">
          <a:blip r:embed="rId3">
            <a:alphaModFix amt="58000"/>
          </a:blip>
          <a:srcRect/>
          <a:stretch/>
        </p:blipFill>
        <p:spPr>
          <a:xfrm>
            <a:off x="8650225" y="-2453964"/>
            <a:ext cx="14708923" cy="13769665"/>
          </a:xfrm>
          <a:prstGeom prst="rect">
            <a:avLst/>
          </a:prstGeom>
          <a:noFill/>
          <a:ln>
            <a:noFill/>
          </a:ln>
        </p:spPr>
      </p:pic>
      <p:sp>
        <p:nvSpPr>
          <p:cNvPr id="88" name="Google Shape;88;p6"/>
          <p:cNvSpPr txBox="1">
            <a:spLocks noGrp="1"/>
          </p:cNvSpPr>
          <p:nvPr>
            <p:ph type="body" idx="1"/>
          </p:nvPr>
        </p:nvSpPr>
        <p:spPr>
          <a:xfrm>
            <a:off x="894588" y="1589088"/>
            <a:ext cx="9741300" cy="1135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 name="Google Shape;89;p6"/>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0" name="Google Shape;90;p6"/>
          <p:cNvPicPr preferRelativeResize="0"/>
          <p:nvPr/>
        </p:nvPicPr>
        <p:blipFill rotWithShape="1">
          <a:blip r:embed="rId4">
            <a:alphaModFix/>
          </a:blip>
          <a:srcRect/>
          <a:stretch/>
        </p:blipFill>
        <p:spPr>
          <a:xfrm>
            <a:off x="10815317" y="496093"/>
            <a:ext cx="5977226" cy="526729"/>
          </a:xfrm>
          <a:prstGeom prst="rect">
            <a:avLst/>
          </a:prstGeom>
          <a:noFill/>
          <a:ln>
            <a:noFill/>
          </a:ln>
        </p:spPr>
      </p:pic>
      <p:pic>
        <p:nvPicPr>
          <p:cNvPr id="91" name="Google Shape;91;p6"/>
          <p:cNvPicPr preferRelativeResize="0"/>
          <p:nvPr/>
        </p:nvPicPr>
        <p:blipFill rotWithShape="1">
          <a:blip r:embed="rId5">
            <a:alphaModFix/>
          </a:blip>
          <a:srcRect/>
          <a:stretch/>
        </p:blipFill>
        <p:spPr>
          <a:xfrm>
            <a:off x="17405103" y="458194"/>
            <a:ext cx="1914136" cy="712237"/>
          </a:xfrm>
          <a:prstGeom prst="rect">
            <a:avLst/>
          </a:prstGeom>
          <a:noFill/>
          <a:ln>
            <a:noFill/>
          </a:ln>
        </p:spPr>
      </p:pic>
      <p:sp>
        <p:nvSpPr>
          <p:cNvPr id="92" name="Google Shape;92;p6"/>
          <p:cNvSpPr txBox="1">
            <a:spLocks noGrp="1"/>
          </p:cNvSpPr>
          <p:nvPr>
            <p:ph type="body" idx="2"/>
          </p:nvPr>
        </p:nvSpPr>
        <p:spPr>
          <a:xfrm>
            <a:off x="894587" y="2942400"/>
            <a:ext cx="18432600" cy="7554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6"/>
          <p:cNvSpPr txBox="1">
            <a:spLocks noGrp="1"/>
          </p:cNvSpPr>
          <p:nvPr>
            <p:ph type="sldNum" idx="12"/>
          </p:nvPr>
        </p:nvSpPr>
        <p:spPr>
          <a:xfrm>
            <a:off x="14703136"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Пользовательский макет">
  <p:cSld name="6_Пользовательский макет">
    <p:bg>
      <p:bgPr>
        <a:blipFill>
          <a:blip r:embed="rId2">
            <a:alphaModFix/>
          </a:blip>
          <a:stretch>
            <a:fillRect/>
          </a:stretch>
        </a:blipFill>
        <a:effectLst/>
      </p:bgPr>
    </p:bg>
    <p:spTree>
      <p:nvGrpSpPr>
        <p:cNvPr id="1" name="Shape 94"/>
        <p:cNvGrpSpPr/>
        <p:nvPr/>
      </p:nvGrpSpPr>
      <p:grpSpPr>
        <a:xfrm>
          <a:off x="0" y="0"/>
          <a:ext cx="0" cy="0"/>
          <a:chOff x="0" y="0"/>
          <a:chExt cx="0" cy="0"/>
        </a:xfrm>
      </p:grpSpPr>
      <p:pic>
        <p:nvPicPr>
          <p:cNvPr id="95" name="Google Shape;95;p7"/>
          <p:cNvPicPr preferRelativeResize="0"/>
          <p:nvPr/>
        </p:nvPicPr>
        <p:blipFill rotWithShape="1">
          <a:blip r:embed="rId3">
            <a:alphaModFix/>
          </a:blip>
          <a:srcRect/>
          <a:stretch/>
        </p:blipFill>
        <p:spPr>
          <a:xfrm>
            <a:off x="10815317" y="496093"/>
            <a:ext cx="5977226" cy="526729"/>
          </a:xfrm>
          <a:prstGeom prst="rect">
            <a:avLst/>
          </a:prstGeom>
          <a:noFill/>
          <a:ln>
            <a:noFill/>
          </a:ln>
        </p:spPr>
      </p:pic>
      <p:pic>
        <p:nvPicPr>
          <p:cNvPr id="96" name="Google Shape;96;p7"/>
          <p:cNvPicPr preferRelativeResize="0"/>
          <p:nvPr/>
        </p:nvPicPr>
        <p:blipFill rotWithShape="1">
          <a:blip r:embed="rId4">
            <a:alphaModFix/>
          </a:blip>
          <a:srcRect/>
          <a:stretch/>
        </p:blipFill>
        <p:spPr>
          <a:xfrm>
            <a:off x="17405103" y="458194"/>
            <a:ext cx="1914136" cy="712237"/>
          </a:xfrm>
          <a:prstGeom prst="rect">
            <a:avLst/>
          </a:prstGeom>
          <a:noFill/>
          <a:ln>
            <a:noFill/>
          </a:ln>
        </p:spPr>
      </p:pic>
      <p:pic>
        <p:nvPicPr>
          <p:cNvPr id="97" name="Google Shape;97;p7"/>
          <p:cNvPicPr preferRelativeResize="0"/>
          <p:nvPr/>
        </p:nvPicPr>
        <p:blipFill rotWithShape="1">
          <a:blip r:embed="rId5">
            <a:alphaModFix/>
          </a:blip>
          <a:srcRect/>
          <a:stretch/>
        </p:blipFill>
        <p:spPr>
          <a:xfrm>
            <a:off x="7327138" y="225635"/>
            <a:ext cx="16355821" cy="15633027"/>
          </a:xfrm>
          <a:prstGeom prst="rect">
            <a:avLst/>
          </a:prstGeom>
          <a:noFill/>
          <a:ln>
            <a:noFill/>
          </a:ln>
        </p:spPr>
      </p:pic>
      <p:sp>
        <p:nvSpPr>
          <p:cNvPr id="98" name="Google Shape;98;p7"/>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sp>
        <p:nvSpPr>
          <p:cNvPr id="99" name="Google Shape;99;p7"/>
          <p:cNvSpPr txBox="1">
            <a:spLocks noGrp="1"/>
          </p:cNvSpPr>
          <p:nvPr>
            <p:ph type="body" idx="1"/>
          </p:nvPr>
        </p:nvSpPr>
        <p:spPr>
          <a:xfrm>
            <a:off x="894588" y="1589088"/>
            <a:ext cx="9741300" cy="1135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 name="Google Shape;100;p7"/>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1" name="Google Shape;101;p7"/>
          <p:cNvSpPr txBox="1">
            <a:spLocks noGrp="1"/>
          </p:cNvSpPr>
          <p:nvPr>
            <p:ph type="body" idx="2"/>
          </p:nvPr>
        </p:nvSpPr>
        <p:spPr>
          <a:xfrm>
            <a:off x="894588" y="7261819"/>
            <a:ext cx="4134600" cy="2103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2" name="Google Shape;102;p7"/>
          <p:cNvSpPr>
            <a:spLocks noGrp="1"/>
          </p:cNvSpPr>
          <p:nvPr>
            <p:ph type="pic" idx="3"/>
          </p:nvPr>
        </p:nvSpPr>
        <p:spPr>
          <a:xfrm>
            <a:off x="895350" y="3949700"/>
            <a:ext cx="2139900" cy="2141400"/>
          </a:xfrm>
          <a:prstGeom prst="rect">
            <a:avLst/>
          </a:prstGeom>
          <a:noFill/>
          <a:ln>
            <a:noFill/>
          </a:ln>
        </p:spPr>
      </p:sp>
      <p:sp>
        <p:nvSpPr>
          <p:cNvPr id="103" name="Google Shape;103;p7"/>
          <p:cNvSpPr txBox="1">
            <a:spLocks noGrp="1"/>
          </p:cNvSpPr>
          <p:nvPr>
            <p:ph type="body" idx="4"/>
          </p:nvPr>
        </p:nvSpPr>
        <p:spPr>
          <a:xfrm>
            <a:off x="894588" y="6621739"/>
            <a:ext cx="4134600" cy="438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Google Shape;104;p7"/>
          <p:cNvSpPr txBox="1">
            <a:spLocks noGrp="1"/>
          </p:cNvSpPr>
          <p:nvPr>
            <p:ph type="body" idx="5"/>
          </p:nvPr>
        </p:nvSpPr>
        <p:spPr>
          <a:xfrm>
            <a:off x="5644134" y="7261819"/>
            <a:ext cx="4134600" cy="2103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5" name="Google Shape;105;p7"/>
          <p:cNvSpPr>
            <a:spLocks noGrp="1"/>
          </p:cNvSpPr>
          <p:nvPr>
            <p:ph type="pic" idx="6"/>
          </p:nvPr>
        </p:nvSpPr>
        <p:spPr>
          <a:xfrm>
            <a:off x="5644896" y="3949700"/>
            <a:ext cx="2139900" cy="2141400"/>
          </a:xfrm>
          <a:prstGeom prst="rect">
            <a:avLst/>
          </a:prstGeom>
          <a:noFill/>
          <a:ln>
            <a:noFill/>
          </a:ln>
        </p:spPr>
      </p:sp>
      <p:sp>
        <p:nvSpPr>
          <p:cNvPr id="106" name="Google Shape;106;p7"/>
          <p:cNvSpPr txBox="1">
            <a:spLocks noGrp="1"/>
          </p:cNvSpPr>
          <p:nvPr>
            <p:ph type="body" idx="7"/>
          </p:nvPr>
        </p:nvSpPr>
        <p:spPr>
          <a:xfrm>
            <a:off x="5644134" y="6621739"/>
            <a:ext cx="4134600" cy="438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7" name="Google Shape;107;p7"/>
          <p:cNvSpPr txBox="1">
            <a:spLocks noGrp="1"/>
          </p:cNvSpPr>
          <p:nvPr>
            <p:ph type="body" idx="8"/>
          </p:nvPr>
        </p:nvSpPr>
        <p:spPr>
          <a:xfrm>
            <a:off x="10393680" y="7261819"/>
            <a:ext cx="4134600" cy="2103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8" name="Google Shape;108;p7"/>
          <p:cNvSpPr>
            <a:spLocks noGrp="1"/>
          </p:cNvSpPr>
          <p:nvPr>
            <p:ph type="pic" idx="9"/>
          </p:nvPr>
        </p:nvSpPr>
        <p:spPr>
          <a:xfrm>
            <a:off x="10394442" y="3949700"/>
            <a:ext cx="2139900" cy="2141400"/>
          </a:xfrm>
          <a:prstGeom prst="rect">
            <a:avLst/>
          </a:prstGeom>
          <a:noFill/>
          <a:ln>
            <a:noFill/>
          </a:ln>
        </p:spPr>
      </p:sp>
      <p:sp>
        <p:nvSpPr>
          <p:cNvPr id="109" name="Google Shape;109;p7"/>
          <p:cNvSpPr txBox="1">
            <a:spLocks noGrp="1"/>
          </p:cNvSpPr>
          <p:nvPr>
            <p:ph type="body" idx="13"/>
          </p:nvPr>
        </p:nvSpPr>
        <p:spPr>
          <a:xfrm>
            <a:off x="10393680" y="6621739"/>
            <a:ext cx="4134600" cy="438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0" name="Google Shape;110;p7"/>
          <p:cNvSpPr txBox="1">
            <a:spLocks noGrp="1"/>
          </p:cNvSpPr>
          <p:nvPr>
            <p:ph type="body" idx="14"/>
          </p:nvPr>
        </p:nvSpPr>
        <p:spPr>
          <a:xfrm>
            <a:off x="15143226" y="7261819"/>
            <a:ext cx="4134600" cy="2103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1" name="Google Shape;111;p7"/>
          <p:cNvSpPr>
            <a:spLocks noGrp="1"/>
          </p:cNvSpPr>
          <p:nvPr>
            <p:ph type="pic" idx="15"/>
          </p:nvPr>
        </p:nvSpPr>
        <p:spPr>
          <a:xfrm>
            <a:off x="15143988" y="3949700"/>
            <a:ext cx="2139900" cy="2141400"/>
          </a:xfrm>
          <a:prstGeom prst="rect">
            <a:avLst/>
          </a:prstGeom>
          <a:noFill/>
          <a:ln>
            <a:noFill/>
          </a:ln>
        </p:spPr>
      </p:sp>
      <p:sp>
        <p:nvSpPr>
          <p:cNvPr id="112" name="Google Shape;112;p7"/>
          <p:cNvSpPr txBox="1">
            <a:spLocks noGrp="1"/>
          </p:cNvSpPr>
          <p:nvPr>
            <p:ph type="body" idx="16"/>
          </p:nvPr>
        </p:nvSpPr>
        <p:spPr>
          <a:xfrm>
            <a:off x="15143226" y="6621739"/>
            <a:ext cx="4134600" cy="438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Пользовательский макет">
  <p:cSld name="2_Пользовательский макет">
    <p:bg>
      <p:bgPr>
        <a:blipFill>
          <a:blip r:embed="rId2">
            <a:alphaModFix/>
          </a:blip>
          <a:stretch>
            <a:fillRect/>
          </a:stretch>
        </a:blipFill>
        <a:effectLst/>
      </p:bgPr>
    </p:bg>
    <p:spTree>
      <p:nvGrpSpPr>
        <p:cNvPr id="1" name="Shape 113"/>
        <p:cNvGrpSpPr/>
        <p:nvPr/>
      </p:nvGrpSpPr>
      <p:grpSpPr>
        <a:xfrm>
          <a:off x="0" y="0"/>
          <a:ext cx="0" cy="0"/>
          <a:chOff x="0" y="0"/>
          <a:chExt cx="0" cy="0"/>
        </a:xfrm>
      </p:grpSpPr>
      <p:pic>
        <p:nvPicPr>
          <p:cNvPr id="114" name="Google Shape;114;p8"/>
          <p:cNvPicPr preferRelativeResize="0"/>
          <p:nvPr/>
        </p:nvPicPr>
        <p:blipFill rotWithShape="1">
          <a:blip r:embed="rId3">
            <a:alphaModFix/>
          </a:blip>
          <a:srcRect/>
          <a:stretch/>
        </p:blipFill>
        <p:spPr>
          <a:xfrm>
            <a:off x="10815317" y="496093"/>
            <a:ext cx="5977226" cy="526729"/>
          </a:xfrm>
          <a:prstGeom prst="rect">
            <a:avLst/>
          </a:prstGeom>
          <a:noFill/>
          <a:ln>
            <a:noFill/>
          </a:ln>
        </p:spPr>
      </p:pic>
      <p:pic>
        <p:nvPicPr>
          <p:cNvPr id="115" name="Google Shape;115;p8"/>
          <p:cNvPicPr preferRelativeResize="0"/>
          <p:nvPr/>
        </p:nvPicPr>
        <p:blipFill rotWithShape="1">
          <a:blip r:embed="rId4">
            <a:alphaModFix/>
          </a:blip>
          <a:srcRect/>
          <a:stretch/>
        </p:blipFill>
        <p:spPr>
          <a:xfrm>
            <a:off x="17405103" y="458194"/>
            <a:ext cx="1914136" cy="712237"/>
          </a:xfrm>
          <a:prstGeom prst="rect">
            <a:avLst/>
          </a:prstGeom>
          <a:noFill/>
          <a:ln>
            <a:noFill/>
          </a:ln>
        </p:spPr>
      </p:pic>
      <p:pic>
        <p:nvPicPr>
          <p:cNvPr id="116" name="Google Shape;116;p8"/>
          <p:cNvPicPr preferRelativeResize="0"/>
          <p:nvPr/>
        </p:nvPicPr>
        <p:blipFill rotWithShape="1">
          <a:blip r:embed="rId5">
            <a:alphaModFix/>
          </a:blip>
          <a:srcRect/>
          <a:stretch/>
        </p:blipFill>
        <p:spPr>
          <a:xfrm>
            <a:off x="7327138" y="225635"/>
            <a:ext cx="16355821" cy="15633027"/>
          </a:xfrm>
          <a:prstGeom prst="rect">
            <a:avLst/>
          </a:prstGeom>
          <a:noFill/>
          <a:ln>
            <a:noFill/>
          </a:ln>
        </p:spPr>
      </p:pic>
      <p:sp>
        <p:nvSpPr>
          <p:cNvPr id="117" name="Google Shape;117;p8"/>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sp>
        <p:nvSpPr>
          <p:cNvPr id="118" name="Google Shape;118;p8"/>
          <p:cNvSpPr txBox="1">
            <a:spLocks noGrp="1"/>
          </p:cNvSpPr>
          <p:nvPr>
            <p:ph type="body" idx="1"/>
          </p:nvPr>
        </p:nvSpPr>
        <p:spPr>
          <a:xfrm>
            <a:off x="894588" y="1589088"/>
            <a:ext cx="9741300" cy="1135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8"/>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0" name="Google Shape;120;p8"/>
          <p:cNvSpPr txBox="1">
            <a:spLocks noGrp="1"/>
          </p:cNvSpPr>
          <p:nvPr>
            <p:ph type="body" idx="2"/>
          </p:nvPr>
        </p:nvSpPr>
        <p:spPr>
          <a:xfrm>
            <a:off x="894588" y="2942400"/>
            <a:ext cx="8793300" cy="7554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1" name="Google Shape;121;p8"/>
          <p:cNvSpPr txBox="1">
            <a:spLocks noGrp="1"/>
          </p:cNvSpPr>
          <p:nvPr>
            <p:ph type="body" idx="3"/>
          </p:nvPr>
        </p:nvSpPr>
        <p:spPr>
          <a:xfrm>
            <a:off x="10544366" y="2942400"/>
            <a:ext cx="8793300" cy="7554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Титульный слайд">
  <p:cSld name="1_Титульный слайд">
    <p:bg>
      <p:bgPr>
        <a:blipFill>
          <a:blip r:embed="rId2">
            <a:alphaModFix/>
          </a:blip>
          <a:stretch>
            <a:fillRect/>
          </a:stretch>
        </a:blipFill>
        <a:effectLst/>
      </p:bgPr>
    </p:bg>
    <p:spTree>
      <p:nvGrpSpPr>
        <p:cNvPr id="1" name="Shape 122"/>
        <p:cNvGrpSpPr/>
        <p:nvPr/>
      </p:nvGrpSpPr>
      <p:grpSpPr>
        <a:xfrm>
          <a:off x="0" y="0"/>
          <a:ext cx="0" cy="0"/>
          <a:chOff x="0" y="0"/>
          <a:chExt cx="0" cy="0"/>
        </a:xfrm>
      </p:grpSpPr>
      <p:pic>
        <p:nvPicPr>
          <p:cNvPr id="123" name="Google Shape;123;p9"/>
          <p:cNvPicPr preferRelativeResize="0"/>
          <p:nvPr/>
        </p:nvPicPr>
        <p:blipFill rotWithShape="1">
          <a:blip r:embed="rId3">
            <a:alphaModFix/>
          </a:blip>
          <a:srcRect l="-915" r="6522" b="8315"/>
          <a:stretch/>
        </p:blipFill>
        <p:spPr>
          <a:xfrm>
            <a:off x="0" y="0"/>
            <a:ext cx="20228510" cy="11315700"/>
          </a:xfrm>
          <a:prstGeom prst="rect">
            <a:avLst/>
          </a:prstGeom>
          <a:noFill/>
          <a:ln>
            <a:noFill/>
          </a:ln>
        </p:spPr>
      </p:pic>
      <p:sp>
        <p:nvSpPr>
          <p:cNvPr id="124" name="Google Shape;124;p9"/>
          <p:cNvSpPr txBox="1">
            <a:spLocks noGrp="1"/>
          </p:cNvSpPr>
          <p:nvPr>
            <p:ph type="ctrTitle"/>
          </p:nvPr>
        </p:nvSpPr>
        <p:spPr>
          <a:xfrm>
            <a:off x="942976" y="3574472"/>
            <a:ext cx="7400100" cy="31719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5" name="Google Shape;125;p9"/>
          <p:cNvSpPr txBox="1">
            <a:spLocks noGrp="1"/>
          </p:cNvSpPr>
          <p:nvPr>
            <p:ph type="subTitle" idx="1"/>
          </p:nvPr>
        </p:nvSpPr>
        <p:spPr>
          <a:xfrm>
            <a:off x="942976" y="6998407"/>
            <a:ext cx="7400100" cy="2732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26" name="Google Shape;126;p9"/>
          <p:cNvSpPr txBox="1">
            <a:spLocks noGrp="1"/>
          </p:cNvSpPr>
          <p:nvPr>
            <p:ph type="body" idx="2"/>
          </p:nvPr>
        </p:nvSpPr>
        <p:spPr>
          <a:xfrm>
            <a:off x="965200" y="10374313"/>
            <a:ext cx="3678300" cy="531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20D7C0"/>
              </a:buClr>
              <a:buSzPts val="1400"/>
              <a:buFont typeface="Arial"/>
              <a:buNone/>
              <a:defRPr sz="1400" b="0" i="0" u="none" strike="noStrike" cap="none">
                <a:solidFill>
                  <a:srgbClr val="20D7C0"/>
                </a:solidFill>
                <a:latin typeface="Arial"/>
                <a:ea typeface="Arial"/>
                <a:cs typeface="Arial"/>
                <a:sym typeface="Arial"/>
              </a:defRPr>
            </a:lvl1pPr>
            <a:lvl2pPr marL="914400" marR="0" lvl="1"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7" name="Google Shape;127;p9"/>
          <p:cNvPicPr preferRelativeResize="0"/>
          <p:nvPr/>
        </p:nvPicPr>
        <p:blipFill rotWithShape="1">
          <a:blip r:embed="rId4">
            <a:alphaModFix/>
          </a:blip>
          <a:srcRect/>
          <a:stretch/>
        </p:blipFill>
        <p:spPr>
          <a:xfrm>
            <a:off x="871538" y="725488"/>
            <a:ext cx="5432745" cy="1975544"/>
          </a:xfrm>
          <a:prstGeom prst="rect">
            <a:avLst/>
          </a:prstGeom>
          <a:noFill/>
          <a:ln>
            <a:noFill/>
          </a:ln>
        </p:spPr>
      </p:pic>
      <p:pic>
        <p:nvPicPr>
          <p:cNvPr id="128" name="Google Shape;128;p9"/>
          <p:cNvPicPr preferRelativeResize="0"/>
          <p:nvPr/>
        </p:nvPicPr>
        <p:blipFill rotWithShape="1">
          <a:blip r:embed="rId5">
            <a:alphaModFix/>
          </a:blip>
          <a:srcRect/>
          <a:stretch/>
        </p:blipFill>
        <p:spPr>
          <a:xfrm>
            <a:off x="13009876" y="458195"/>
            <a:ext cx="6407295" cy="5646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75">
          <p15:clr>
            <a:srgbClr val="FBAE40"/>
          </p15:clr>
        </p15:guide>
        <p15:guide id="2" orient="horz" pos="6535">
          <p15:clr>
            <a:srgbClr val="FBAE40"/>
          </p15:clr>
        </p15:guide>
        <p15:guide id="3" orient="horz" pos="45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Пользовательский макет">
  <p:cSld name="3_Пользовательский макет">
    <p:bg>
      <p:bgPr>
        <a:blipFill>
          <a:blip r:embed="rId2">
            <a:alphaModFix/>
          </a:blip>
          <a:stretch>
            <a:fillRect/>
          </a:stretch>
        </a:blipFill>
        <a:effectLst/>
      </p:bgPr>
    </p:bg>
    <p:spTree>
      <p:nvGrpSpPr>
        <p:cNvPr id="1" name="Shape 129"/>
        <p:cNvGrpSpPr/>
        <p:nvPr/>
      </p:nvGrpSpPr>
      <p:grpSpPr>
        <a:xfrm>
          <a:off x="0" y="0"/>
          <a:ext cx="0" cy="0"/>
          <a:chOff x="0" y="0"/>
          <a:chExt cx="0" cy="0"/>
        </a:xfrm>
      </p:grpSpPr>
      <p:pic>
        <p:nvPicPr>
          <p:cNvPr id="130" name="Google Shape;130;p10"/>
          <p:cNvPicPr preferRelativeResize="0"/>
          <p:nvPr/>
        </p:nvPicPr>
        <p:blipFill rotWithShape="1">
          <a:blip r:embed="rId3">
            <a:alphaModFix/>
          </a:blip>
          <a:srcRect/>
          <a:stretch/>
        </p:blipFill>
        <p:spPr>
          <a:xfrm>
            <a:off x="10815317" y="496093"/>
            <a:ext cx="5977226" cy="526729"/>
          </a:xfrm>
          <a:prstGeom prst="rect">
            <a:avLst/>
          </a:prstGeom>
          <a:noFill/>
          <a:ln>
            <a:noFill/>
          </a:ln>
        </p:spPr>
      </p:pic>
      <p:pic>
        <p:nvPicPr>
          <p:cNvPr id="131" name="Google Shape;131;p10"/>
          <p:cNvPicPr preferRelativeResize="0"/>
          <p:nvPr/>
        </p:nvPicPr>
        <p:blipFill rotWithShape="1">
          <a:blip r:embed="rId4">
            <a:alphaModFix/>
          </a:blip>
          <a:srcRect/>
          <a:stretch/>
        </p:blipFill>
        <p:spPr>
          <a:xfrm>
            <a:off x="17405103" y="458194"/>
            <a:ext cx="1914136" cy="712237"/>
          </a:xfrm>
          <a:prstGeom prst="rect">
            <a:avLst/>
          </a:prstGeom>
          <a:noFill/>
          <a:ln>
            <a:noFill/>
          </a:ln>
        </p:spPr>
      </p:pic>
      <p:sp>
        <p:nvSpPr>
          <p:cNvPr id="132" name="Google Shape;132;p10"/>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ru-RU"/>
              <a:t>‹#›</a:t>
            </a:fld>
            <a:endParaRPr/>
          </a:p>
        </p:txBody>
      </p:sp>
      <p:sp>
        <p:nvSpPr>
          <p:cNvPr id="133" name="Google Shape;133;p10"/>
          <p:cNvSpPr txBox="1">
            <a:spLocks noGrp="1"/>
          </p:cNvSpPr>
          <p:nvPr>
            <p:ph type="body" idx="1"/>
          </p:nvPr>
        </p:nvSpPr>
        <p:spPr>
          <a:xfrm>
            <a:off x="11107925" y="3344736"/>
            <a:ext cx="8211300" cy="911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4" name="Google Shape;134;p10"/>
          <p:cNvSpPr txBox="1">
            <a:spLocks noGrp="1"/>
          </p:cNvSpPr>
          <p:nvPr>
            <p:ph type="title"/>
          </p:nvPr>
        </p:nvSpPr>
        <p:spPr>
          <a:xfrm>
            <a:off x="11107925" y="2271023"/>
            <a:ext cx="8211300" cy="911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5" name="Google Shape;135;p10"/>
          <p:cNvSpPr txBox="1">
            <a:spLocks noGrp="1"/>
          </p:cNvSpPr>
          <p:nvPr>
            <p:ph type="body" idx="2"/>
          </p:nvPr>
        </p:nvSpPr>
        <p:spPr>
          <a:xfrm>
            <a:off x="11107925" y="4483209"/>
            <a:ext cx="8211300" cy="570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6" name="Google Shape;136;p10"/>
          <p:cNvSpPr>
            <a:spLocks noGrp="1"/>
          </p:cNvSpPr>
          <p:nvPr>
            <p:ph type="pic" idx="3"/>
          </p:nvPr>
        </p:nvSpPr>
        <p:spPr>
          <a:xfrm>
            <a:off x="0" y="0"/>
            <a:ext cx="10202700" cy="113157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Google Shape;53;p1"/>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11"/>
          <p:cNvSpPr txBox="1">
            <a:spLocks noGrp="1"/>
          </p:cNvSpPr>
          <p:nvPr>
            <p:ph type="sldNum" idx="12"/>
          </p:nvPr>
        </p:nvSpPr>
        <p:spPr>
          <a:xfrm>
            <a:off x="14648272" y="10759710"/>
            <a:ext cx="4623900" cy="396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Darya-zilko@mail.ru"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7"/>
          <p:cNvSpPr txBox="1">
            <a:spLocks noGrp="1"/>
          </p:cNvSpPr>
          <p:nvPr>
            <p:ph type="ctrTitle"/>
          </p:nvPr>
        </p:nvSpPr>
        <p:spPr>
          <a:xfrm>
            <a:off x="888112" y="3574472"/>
            <a:ext cx="7400100" cy="31719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6000"/>
              <a:buFont typeface="Arial"/>
              <a:buNone/>
            </a:pPr>
            <a:r>
              <a:rPr lang="en-US" dirty="0" err="1"/>
              <a:t>AITeacher</a:t>
            </a:r>
            <a:endParaRPr dirty="0"/>
          </a:p>
        </p:txBody>
      </p:sp>
      <p:sp>
        <p:nvSpPr>
          <p:cNvPr id="183" name="Google Shape;183;p17"/>
          <p:cNvSpPr txBox="1">
            <a:spLocks noGrp="1"/>
          </p:cNvSpPr>
          <p:nvPr>
            <p:ph type="subTitle" idx="1"/>
          </p:nvPr>
        </p:nvSpPr>
        <p:spPr>
          <a:xfrm>
            <a:off x="888112" y="7242047"/>
            <a:ext cx="7400100" cy="2488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None/>
            </a:pPr>
            <a:r>
              <a:rPr lang="ru-RU" dirty="0"/>
              <a:t>Нейросеть, созданная для интеграции в образовательный процесс, для решения современных проблем в сфере обучения</a:t>
            </a:r>
            <a:endParaRPr dirty="0"/>
          </a:p>
        </p:txBody>
      </p:sp>
      <p:sp>
        <p:nvSpPr>
          <p:cNvPr id="184" name="Google Shape;184;p17"/>
          <p:cNvSpPr txBox="1">
            <a:spLocks noGrp="1"/>
          </p:cNvSpPr>
          <p:nvPr>
            <p:ph type="body" idx="2"/>
          </p:nvPr>
        </p:nvSpPr>
        <p:spPr>
          <a:xfrm>
            <a:off x="910336" y="10374313"/>
            <a:ext cx="3678300" cy="531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0D7C0"/>
              </a:buClr>
              <a:buSzPts val="1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6"/>
          <p:cNvSpPr txBox="1">
            <a:spLocks noGrp="1"/>
          </p:cNvSpPr>
          <p:nvPr>
            <p:ph type="subTitle" idx="1"/>
          </p:nvPr>
        </p:nvSpPr>
        <p:spPr>
          <a:xfrm>
            <a:off x="906463" y="7631892"/>
            <a:ext cx="9733800" cy="2732100"/>
          </a:xfrm>
          <a:prstGeom prst="rect">
            <a:avLst/>
          </a:prstGeom>
          <a:noFill/>
          <a:ln>
            <a:noFill/>
          </a:ln>
        </p:spPr>
        <p:txBody>
          <a:bodyPr spcFirstLastPara="1" wrap="square" lIns="0" tIns="0" rIns="0" bIns="0" anchor="t" anchorCtr="0">
            <a:noAutofit/>
          </a:bodyPr>
          <a:lstStyle/>
          <a:p>
            <a:pPr marL="228600" marR="0" lvl="0" indent="-228600" algn="l" rtl="0">
              <a:lnSpc>
                <a:spcPct val="242222"/>
              </a:lnSpc>
              <a:spcBef>
                <a:spcPts val="0"/>
              </a:spcBef>
              <a:spcAft>
                <a:spcPts val="0"/>
              </a:spcAft>
              <a:buClr>
                <a:schemeClr val="dk1"/>
              </a:buClr>
              <a:buSzPts val="1800"/>
              <a:buFont typeface="Arial"/>
              <a:buNone/>
            </a:pPr>
            <a:r>
              <a:rPr lang="ru-RU" sz="1800" b="0" i="0" u="none" strike="noStrike" cap="none">
                <a:solidFill>
                  <a:schemeClr val="dk1"/>
                </a:solidFill>
                <a:latin typeface="Arial"/>
                <a:ea typeface="Arial"/>
                <a:cs typeface="Arial"/>
                <a:sym typeface="Arial"/>
              </a:rPr>
              <a:t>Сайт </a:t>
            </a:r>
            <a:endParaRPr/>
          </a:p>
          <a:p>
            <a:pPr marL="228600" marR="0" lvl="0" indent="-228600" algn="l" rtl="0">
              <a:lnSpc>
                <a:spcPct val="242222"/>
              </a:lnSpc>
              <a:spcBef>
                <a:spcPts val="1000"/>
              </a:spcBef>
              <a:spcAft>
                <a:spcPts val="0"/>
              </a:spcAft>
              <a:buClr>
                <a:schemeClr val="dk1"/>
              </a:buClr>
              <a:buSzPts val="1800"/>
              <a:buFont typeface="Arial"/>
              <a:buNone/>
            </a:pPr>
            <a:r>
              <a:rPr lang="ru-RU" sz="1800" b="0" i="0" u="none" strike="noStrike" cap="none">
                <a:solidFill>
                  <a:schemeClr val="dk1"/>
                </a:solidFill>
                <a:latin typeface="Arial"/>
                <a:ea typeface="Arial"/>
                <a:cs typeface="Arial"/>
                <a:sym typeface="Arial"/>
              </a:rPr>
              <a:t>Телефон</a:t>
            </a:r>
            <a:endParaRPr/>
          </a:p>
          <a:p>
            <a:pPr marL="228600" marR="0" lvl="0" indent="-228600" algn="l" rtl="0">
              <a:lnSpc>
                <a:spcPct val="242222"/>
              </a:lnSpc>
              <a:spcBef>
                <a:spcPts val="1000"/>
              </a:spcBef>
              <a:spcAft>
                <a:spcPts val="0"/>
              </a:spcAft>
              <a:buClr>
                <a:schemeClr val="dk1"/>
              </a:buClr>
              <a:buSzPts val="1800"/>
              <a:buFont typeface="Arial"/>
              <a:buNone/>
            </a:pPr>
            <a:r>
              <a:rPr lang="ru-RU" sz="1800" b="0" i="0" u="none" strike="noStrike" cap="none">
                <a:solidFill>
                  <a:schemeClr val="dk1"/>
                </a:solidFill>
                <a:latin typeface="Arial"/>
                <a:ea typeface="Arial"/>
                <a:cs typeface="Arial"/>
                <a:sym typeface="Arial"/>
              </a:rPr>
              <a:t>email</a:t>
            </a:r>
            <a:endParaRPr sz="1800" b="0" i="0" u="none" strike="noStrike" cap="none">
              <a:solidFill>
                <a:schemeClr val="dk1"/>
              </a:solidFill>
              <a:latin typeface="Arial"/>
              <a:ea typeface="Arial"/>
              <a:cs typeface="Arial"/>
              <a:sym typeface="Arial"/>
            </a:endParaRPr>
          </a:p>
        </p:txBody>
      </p:sp>
      <p:sp>
        <p:nvSpPr>
          <p:cNvPr id="262" name="Google Shape;262;p26"/>
          <p:cNvSpPr txBox="1">
            <a:spLocks noGrp="1"/>
          </p:cNvSpPr>
          <p:nvPr>
            <p:ph type="title"/>
          </p:nvPr>
        </p:nvSpPr>
        <p:spPr>
          <a:xfrm>
            <a:off x="906464" y="4564856"/>
            <a:ext cx="9733800" cy="2186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4800"/>
              <a:buFont typeface="Arial"/>
              <a:buNone/>
            </a:pPr>
            <a:r>
              <a:rPr lang="ru-RU" b="1"/>
              <a:t>Контакты</a:t>
            </a:r>
            <a:endParaRPr/>
          </a:p>
        </p:txBody>
      </p:sp>
      <p:sp>
        <p:nvSpPr>
          <p:cNvPr id="263" name="Google Shape;263;p26"/>
          <p:cNvSpPr txBox="1"/>
          <p:nvPr/>
        </p:nvSpPr>
        <p:spPr>
          <a:xfrm>
            <a:off x="2668761" y="7631892"/>
            <a:ext cx="9733800" cy="2732100"/>
          </a:xfrm>
          <a:prstGeom prst="rect">
            <a:avLst/>
          </a:prstGeom>
          <a:noFill/>
          <a:ln>
            <a:noFill/>
          </a:ln>
        </p:spPr>
        <p:txBody>
          <a:bodyPr spcFirstLastPara="1" wrap="square" lIns="0" tIns="0" rIns="0" bIns="0" anchor="t" anchorCtr="0">
            <a:noAutofit/>
          </a:bodyPr>
          <a:lstStyle/>
          <a:p>
            <a:pPr marL="0" marR="0" lvl="0" indent="0" algn="l" rtl="0">
              <a:lnSpc>
                <a:spcPct val="155714"/>
              </a:lnSpc>
              <a:spcBef>
                <a:spcPts val="0"/>
              </a:spcBef>
              <a:spcAft>
                <a:spcPts val="0"/>
              </a:spcAft>
              <a:buClr>
                <a:schemeClr val="dk1"/>
              </a:buClr>
              <a:buSzPts val="2800"/>
              <a:buFont typeface="Arial"/>
              <a:buNone/>
            </a:pPr>
            <a:r>
              <a:rPr lang="ru-RU" sz="2800" b="0" i="0" u="none" strike="noStrike" cap="none" dirty="0" err="1">
                <a:solidFill>
                  <a:schemeClr val="dk1"/>
                </a:solidFill>
                <a:latin typeface="Arial"/>
                <a:ea typeface="Arial"/>
                <a:cs typeface="Arial"/>
                <a:sym typeface="Arial"/>
              </a:rPr>
              <a:t>Website.ru</a:t>
            </a:r>
            <a:r>
              <a:rPr lang="ru-RU" sz="2800" b="0" i="0" u="none" strike="noStrike" cap="none" dirty="0">
                <a:solidFill>
                  <a:schemeClr val="dk1"/>
                </a:solidFill>
                <a:latin typeface="Arial"/>
                <a:ea typeface="Arial"/>
                <a:cs typeface="Arial"/>
                <a:sym typeface="Arial"/>
              </a:rPr>
              <a:t> </a:t>
            </a:r>
            <a:endParaRPr dirty="0"/>
          </a:p>
          <a:p>
            <a:pPr marL="0" marR="0" lvl="0" indent="0" algn="l" rtl="0">
              <a:lnSpc>
                <a:spcPct val="155714"/>
              </a:lnSpc>
              <a:spcBef>
                <a:spcPts val="1000"/>
              </a:spcBef>
              <a:spcAft>
                <a:spcPts val="0"/>
              </a:spcAft>
              <a:buClr>
                <a:schemeClr val="dk1"/>
              </a:buClr>
              <a:buSzPts val="2800"/>
              <a:buFont typeface="Arial"/>
              <a:buNone/>
            </a:pPr>
            <a:r>
              <a:rPr lang="ru-RU" sz="2800" b="0" i="0" u="none" strike="noStrike" cap="none" dirty="0">
                <a:solidFill>
                  <a:schemeClr val="dk1"/>
                </a:solidFill>
                <a:latin typeface="Arial"/>
                <a:ea typeface="Arial"/>
                <a:cs typeface="Arial"/>
                <a:sym typeface="Arial"/>
              </a:rPr>
              <a:t>+79206735785</a:t>
            </a:r>
            <a:endParaRPr dirty="0"/>
          </a:p>
          <a:p>
            <a:pPr marL="0" marR="0" lvl="0" indent="0" algn="l" rtl="0">
              <a:lnSpc>
                <a:spcPct val="155714"/>
              </a:lnSpc>
              <a:spcBef>
                <a:spcPts val="1000"/>
              </a:spcBef>
              <a:spcAft>
                <a:spcPts val="0"/>
              </a:spcAft>
              <a:buClr>
                <a:schemeClr val="dk1"/>
              </a:buClr>
              <a:buSzPts val="2800"/>
              <a:buFont typeface="Arial"/>
              <a:buNone/>
            </a:pPr>
            <a:r>
              <a:rPr lang="en-US" sz="2800" dirty="0">
                <a:solidFill>
                  <a:schemeClr val="dk1"/>
                </a:solidFill>
                <a:hlinkClick r:id="rId3"/>
              </a:rPr>
              <a:t>D</a:t>
            </a:r>
            <a:r>
              <a:rPr lang="ru-RU" sz="2800" dirty="0">
                <a:solidFill>
                  <a:schemeClr val="dk1"/>
                </a:solidFill>
                <a:hlinkClick r:id="rId3"/>
              </a:rPr>
              <a:t>arya-zilko@mail.ru</a:t>
            </a:r>
            <a:r>
              <a:rPr lang="ru-RU" sz="2800" dirty="0">
                <a:solidFill>
                  <a:schemeClr val="dk1"/>
                </a:solidFill>
              </a:rPr>
              <a:t> </a:t>
            </a: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8"/>
          <p:cNvSpPr txBox="1">
            <a:spLocks noGrp="1"/>
          </p:cNvSpPr>
          <p:nvPr>
            <p:ph type="body" idx="1"/>
          </p:nvPr>
        </p:nvSpPr>
        <p:spPr>
          <a:xfrm>
            <a:off x="894588" y="1589088"/>
            <a:ext cx="9741300" cy="11358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endParaRPr dirty="0"/>
          </a:p>
        </p:txBody>
      </p:sp>
      <p:sp>
        <p:nvSpPr>
          <p:cNvPr id="190" name="Google Shape;190;p18"/>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ru-RU" b="1"/>
              <a:t>Актуальность проекта</a:t>
            </a:r>
            <a:endParaRPr/>
          </a:p>
        </p:txBody>
      </p:sp>
      <p:sp>
        <p:nvSpPr>
          <p:cNvPr id="191" name="Google Shape;191;p18"/>
          <p:cNvSpPr txBox="1">
            <a:spLocks noGrp="1"/>
          </p:cNvSpPr>
          <p:nvPr>
            <p:ph type="body" idx="2"/>
          </p:nvPr>
        </p:nvSpPr>
        <p:spPr>
          <a:xfrm>
            <a:off x="894588" y="2942400"/>
            <a:ext cx="8793300" cy="7554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r>
              <a:rPr lang="ru-RU" sz="2800" dirty="0"/>
              <a:t>Образование является основой каждого государства. </a:t>
            </a:r>
          </a:p>
          <a:p>
            <a:pPr marL="15875" lvl="0" indent="0" algn="l" rtl="0">
              <a:lnSpc>
                <a:spcPct val="90000"/>
              </a:lnSpc>
              <a:spcBef>
                <a:spcPts val="0"/>
              </a:spcBef>
              <a:spcAft>
                <a:spcPts val="0"/>
              </a:spcAft>
              <a:buClr>
                <a:schemeClr val="dk1"/>
              </a:buClr>
              <a:buSzPts val="2000"/>
              <a:buNone/>
            </a:pPr>
            <a:r>
              <a:rPr lang="ru-RU" sz="2800" dirty="0"/>
              <a:t>В настоящее время сложно переоценить его значимость: 2023 год в России официально объявлен годом педагога и наставника.</a:t>
            </a:r>
          </a:p>
          <a:p>
            <a:pPr marL="15875" lvl="0" indent="0" algn="l" rtl="0">
              <a:lnSpc>
                <a:spcPct val="90000"/>
              </a:lnSpc>
              <a:spcBef>
                <a:spcPts val="0"/>
              </a:spcBef>
              <a:spcAft>
                <a:spcPts val="0"/>
              </a:spcAft>
              <a:buClr>
                <a:schemeClr val="dk1"/>
              </a:buClr>
              <a:buSzPts val="2000"/>
              <a:buNone/>
            </a:pPr>
            <a:r>
              <a:rPr lang="ru-RU" sz="2800" dirty="0"/>
              <a:t> Именно для этой группы людей мы разрабатываем наш проект</a:t>
            </a:r>
            <a:endParaRPr sz="2800" dirty="0"/>
          </a:p>
        </p:txBody>
      </p:sp>
      <p:sp>
        <p:nvSpPr>
          <p:cNvPr id="192" name="Google Shape;192;p18"/>
          <p:cNvSpPr txBox="1">
            <a:spLocks noGrp="1"/>
          </p:cNvSpPr>
          <p:nvPr>
            <p:ph type="body" idx="3"/>
          </p:nvPr>
        </p:nvSpPr>
        <p:spPr>
          <a:xfrm>
            <a:off x="11468100" y="2942400"/>
            <a:ext cx="7869566" cy="7554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r>
              <a:rPr lang="ru-RU" sz="2800" dirty="0"/>
              <a:t>Интеграция искусственного интеллекта в образовательный процесс поможет улучшить качество обучения, сделать его более доступным и эффективным, а также позволит достичь более высоких результатов. </a:t>
            </a:r>
          </a:p>
          <a:p>
            <a:pPr marL="15875" lvl="0" indent="0" algn="l" rtl="0">
              <a:lnSpc>
                <a:spcPct val="90000"/>
              </a:lnSpc>
              <a:spcBef>
                <a:spcPts val="0"/>
              </a:spcBef>
              <a:spcAft>
                <a:spcPts val="0"/>
              </a:spcAft>
              <a:buClr>
                <a:schemeClr val="dk1"/>
              </a:buClr>
              <a:buSzPts val="2000"/>
              <a:buNone/>
            </a:pPr>
            <a:r>
              <a:rPr lang="ru-RU" sz="2800" dirty="0"/>
              <a:t>Всего этого мы хотим добиться снижением нагрузки на педагогов путем интеграции ИИ в образовательный процесс.</a:t>
            </a:r>
            <a:endParaRPr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9"/>
          <p:cNvSpPr txBox="1">
            <a:spLocks noGrp="1"/>
          </p:cNvSpPr>
          <p:nvPr>
            <p:ph type="body" idx="1"/>
          </p:nvPr>
        </p:nvSpPr>
        <p:spPr>
          <a:xfrm>
            <a:off x="894589" y="1813822"/>
            <a:ext cx="8793300" cy="9111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1000"/>
              </a:spcBef>
              <a:spcAft>
                <a:spcPts val="0"/>
              </a:spcAft>
              <a:buClr>
                <a:schemeClr val="dk1"/>
              </a:buClr>
              <a:buSzPts val="2800"/>
              <a:buNone/>
            </a:pPr>
            <a:endParaRPr dirty="0"/>
          </a:p>
        </p:txBody>
      </p:sp>
      <p:sp>
        <p:nvSpPr>
          <p:cNvPr id="198" name="Google Shape;198;p19"/>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ru-RU" b="1"/>
              <a:t>Проблема</a:t>
            </a:r>
            <a:endParaRPr/>
          </a:p>
        </p:txBody>
      </p:sp>
      <p:sp>
        <p:nvSpPr>
          <p:cNvPr id="199" name="Google Shape;199;p19"/>
          <p:cNvSpPr txBox="1">
            <a:spLocks noGrp="1"/>
          </p:cNvSpPr>
          <p:nvPr>
            <p:ph type="body" idx="2"/>
          </p:nvPr>
        </p:nvSpPr>
        <p:spPr>
          <a:xfrm>
            <a:off x="894588" y="2942400"/>
            <a:ext cx="8793300" cy="7554900"/>
          </a:xfrm>
          <a:prstGeom prst="rect">
            <a:avLst/>
          </a:prstGeom>
          <a:noFill/>
          <a:ln>
            <a:noFill/>
          </a:ln>
        </p:spPr>
        <p:txBody>
          <a:bodyPr spcFirstLastPara="1" wrap="square" lIns="0" tIns="0" rIns="0" bIns="0" anchor="t" anchorCtr="0">
            <a:noAutofit/>
          </a:bodyPr>
          <a:lstStyle/>
          <a:p>
            <a:pPr marL="15875" lvl="0" indent="0">
              <a:spcBef>
                <a:spcPts val="0"/>
              </a:spcBef>
            </a:pPr>
            <a:r>
              <a:rPr lang="ru-RU" sz="3200" dirty="0"/>
              <a:t>В настоящее время учебные организации сталкиваются с рядом проблем: нехваткой педагогов, мест в школах и учебных материалов, что в совокупности создаёт большую угрозу для всей системы обучения </a:t>
            </a:r>
          </a:p>
          <a:p>
            <a:pPr marL="15875" lvl="0" indent="0">
              <a:spcBef>
                <a:spcPts val="0"/>
              </a:spcBef>
            </a:pPr>
            <a:r>
              <a:rPr lang="ru-RU" sz="3200" dirty="0"/>
              <a:t>Для решения данной проблемы мы предлагаем создать искусственный интеллект и интегрировать его в образовательный процесс учебных заведений</a:t>
            </a:r>
          </a:p>
          <a:p>
            <a:pPr marL="15875" lvl="0" indent="0" algn="l" rtl="0">
              <a:lnSpc>
                <a:spcPct val="90000"/>
              </a:lnSpc>
              <a:spcBef>
                <a:spcPts val="0"/>
              </a:spcBef>
              <a:spcAft>
                <a:spcPts val="0"/>
              </a:spcAft>
              <a:buClr>
                <a:schemeClr val="dk1"/>
              </a:buClr>
              <a:buSzPts val="2000"/>
              <a:buNone/>
            </a:pPr>
            <a:endParaRPr dirty="0"/>
          </a:p>
        </p:txBody>
      </p:sp>
      <p:sp>
        <p:nvSpPr>
          <p:cNvPr id="200" name="Google Shape;200;p19"/>
          <p:cNvSpPr txBox="1">
            <a:spLocks noGrp="1"/>
          </p:cNvSpPr>
          <p:nvPr>
            <p:ph type="body" idx="3"/>
          </p:nvPr>
        </p:nvSpPr>
        <p:spPr>
          <a:xfrm>
            <a:off x="10544366" y="2942400"/>
            <a:ext cx="8793300" cy="7554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r>
              <a:rPr lang="ru-RU" sz="3200" dirty="0"/>
              <a:t>В настоящее время существует очень много различных средств для дистанционного или самостоятельного обучения. Но несмотря на это, ни один из данных методов не является достаточно эффективным. Поскольку ни один из этих методов не является достаточно проработанным и наиболее исчерпывающим для успешной интеграции в обучение.</a:t>
            </a:r>
            <a:endParaRPr sz="3200" dirty="0"/>
          </a:p>
        </p:txBody>
      </p:sp>
      <p:sp>
        <p:nvSpPr>
          <p:cNvPr id="201" name="Google Shape;201;p19"/>
          <p:cNvSpPr txBox="1">
            <a:spLocks noGrp="1"/>
          </p:cNvSpPr>
          <p:nvPr>
            <p:ph type="body" idx="4"/>
          </p:nvPr>
        </p:nvSpPr>
        <p:spPr>
          <a:xfrm>
            <a:off x="10495788" y="1813822"/>
            <a:ext cx="8841600" cy="9111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0"/>
          <p:cNvSpPr txBox="1">
            <a:spLocks noGrp="1"/>
          </p:cNvSpPr>
          <p:nvPr>
            <p:ph type="body" idx="1"/>
          </p:nvPr>
        </p:nvSpPr>
        <p:spPr>
          <a:xfrm>
            <a:off x="894589" y="1728887"/>
            <a:ext cx="9741300" cy="9111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1000"/>
              </a:spcBef>
              <a:spcAft>
                <a:spcPts val="0"/>
              </a:spcAft>
              <a:buClr>
                <a:schemeClr val="dk1"/>
              </a:buClr>
              <a:buSzPts val="2800"/>
              <a:buNone/>
            </a:pPr>
            <a:endParaRPr sz="2800" dirty="0"/>
          </a:p>
        </p:txBody>
      </p:sp>
      <p:sp>
        <p:nvSpPr>
          <p:cNvPr id="207" name="Google Shape;207;p20"/>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ru-RU" b="1"/>
              <a:t>Решение</a:t>
            </a:r>
            <a:endParaRPr/>
          </a:p>
        </p:txBody>
      </p:sp>
      <p:sp>
        <p:nvSpPr>
          <p:cNvPr id="208" name="Google Shape;208;p20"/>
          <p:cNvSpPr txBox="1">
            <a:spLocks noGrp="1"/>
          </p:cNvSpPr>
          <p:nvPr>
            <p:ph type="body" idx="2"/>
          </p:nvPr>
        </p:nvSpPr>
        <p:spPr>
          <a:xfrm>
            <a:off x="894588" y="2942400"/>
            <a:ext cx="18424800" cy="7554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pPr>
            <a:r>
              <a:rPr lang="ru-RU" sz="2800" dirty="0"/>
              <a:t>Для наших пользователей мы предлагаем программу </a:t>
            </a:r>
            <a:r>
              <a:rPr lang="en-US" sz="2800" dirty="0" err="1"/>
              <a:t>AITeacher</a:t>
            </a:r>
            <a:r>
              <a:rPr lang="ru-RU" sz="2800" dirty="0"/>
              <a:t>, интегрированную в учебный процесс. В рамках нашей разработки будут представлены несколько уровней доступа (для частных пользователей и для образовательных организаций)</a:t>
            </a:r>
          </a:p>
          <a:p>
            <a:pPr marL="358775" lvl="0" indent="-342900" algn="l" rtl="0">
              <a:lnSpc>
                <a:spcPct val="90000"/>
              </a:lnSpc>
              <a:spcBef>
                <a:spcPts val="0"/>
              </a:spcBef>
              <a:spcAft>
                <a:spcPts val="0"/>
              </a:spcAft>
              <a:buClr>
                <a:schemeClr val="dk1"/>
              </a:buClr>
              <a:buSzPts val="2000"/>
              <a:buFont typeface="Arial" panose="020B0604020202020204" pitchFamily="34" charset="0"/>
              <a:buChar char="•"/>
            </a:pPr>
            <a:r>
              <a:rPr lang="ru-RU" sz="2800" dirty="0"/>
              <a:t>Самообучаемая платформа для ведения уроков поможет получить наиболее точные, современные знания. </a:t>
            </a:r>
          </a:p>
          <a:p>
            <a:pPr marL="358775" lvl="0" indent="-342900" algn="just" rtl="0">
              <a:lnSpc>
                <a:spcPct val="90000"/>
              </a:lnSpc>
              <a:spcBef>
                <a:spcPts val="0"/>
              </a:spcBef>
              <a:spcAft>
                <a:spcPts val="0"/>
              </a:spcAft>
              <a:buClr>
                <a:schemeClr val="dk1"/>
              </a:buClr>
              <a:buSzPts val="2000"/>
              <a:buFont typeface="Arial" panose="020B0604020202020204" pitchFamily="34" charset="0"/>
              <a:buChar char="•"/>
            </a:pPr>
            <a:r>
              <a:rPr lang="ru-RU" sz="2800" dirty="0"/>
              <a:t>Персонализированное обучение поможет максимально адаптировать процесс обучения под запросы отдельного пользователя или группы людей, учитывая индивидуальные потребности и выстроить оптимальную стратегию обучения.</a:t>
            </a:r>
          </a:p>
          <a:p>
            <a:pPr marL="358775" indent="-342900" algn="just">
              <a:spcBef>
                <a:spcPts val="0"/>
              </a:spcBef>
              <a:buFont typeface="Arial" panose="020B0604020202020204" pitchFamily="34" charset="0"/>
              <a:buChar char="•"/>
            </a:pPr>
            <a:r>
              <a:rPr lang="ru-RU" sz="2800" dirty="0"/>
              <a:t>Оценивание и автоматическая проверка работ: </a:t>
            </a:r>
            <a:r>
              <a:rPr lang="en-US" sz="2800" dirty="0" err="1"/>
              <a:t>AITeacher</a:t>
            </a:r>
            <a:r>
              <a:rPr lang="ru-RU" sz="2800" dirty="0"/>
              <a:t> может помочь в автоматической проверке и оценивании учебных работ, что уменьшит нагрузку на преподавателей и сделает процесс более объективным.</a:t>
            </a:r>
          </a:p>
          <a:p>
            <a:pPr marL="358775" indent="-342900" algn="just">
              <a:spcBef>
                <a:spcPts val="0"/>
              </a:spcBef>
              <a:buFont typeface="Arial" panose="020B0604020202020204" pitchFamily="34" charset="0"/>
              <a:buChar char="•"/>
            </a:pPr>
            <a:r>
              <a:rPr lang="ru-RU" sz="2800" dirty="0"/>
              <a:t>Совместная работа и обмен знаниями: Создание платформ и приложений для совместной работы и обмена знаниями между учениками и преподавателями, используя ИИ для обеспечения удобства и эффективности.</a:t>
            </a:r>
          </a:p>
          <a:p>
            <a:pPr marL="358775" indent="-342900" algn="just">
              <a:spcBef>
                <a:spcPts val="0"/>
              </a:spcBef>
              <a:buFont typeface="Arial" panose="020B0604020202020204" pitchFamily="34" charset="0"/>
              <a:buChar char="•"/>
            </a:pPr>
            <a:r>
              <a:rPr lang="ru-RU" sz="2800" dirty="0"/>
              <a:t>Адаптация к новым технологиям: Обучение студентов использованию современных технологий, включая нейросети и ИИ, чтобы они могли успешно работать в будущих профессиях.</a:t>
            </a:r>
          </a:p>
          <a:p>
            <a:pPr marL="15875" lvl="0" indent="0" algn="just" rtl="0">
              <a:lnSpc>
                <a:spcPct val="90000"/>
              </a:lnSpc>
              <a:spcBef>
                <a:spcPts val="0"/>
              </a:spcBef>
              <a:spcAft>
                <a:spcPts val="0"/>
              </a:spcAft>
              <a:buClr>
                <a:schemeClr val="dk1"/>
              </a:buClr>
              <a:buSzPts val="2000"/>
              <a:buNone/>
            </a:pPr>
            <a:endParaRPr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1"/>
          <p:cNvSpPr txBox="1">
            <a:spLocks noGrp="1"/>
          </p:cNvSpPr>
          <p:nvPr>
            <p:ph type="body" idx="1"/>
          </p:nvPr>
        </p:nvSpPr>
        <p:spPr>
          <a:xfrm>
            <a:off x="894588" y="1589088"/>
            <a:ext cx="9741300" cy="11358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endParaRPr dirty="0"/>
          </a:p>
        </p:txBody>
      </p:sp>
      <p:sp>
        <p:nvSpPr>
          <p:cNvPr id="214" name="Google Shape;214;p21"/>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ru-RU" b="1"/>
              <a:t>Рынок</a:t>
            </a:r>
            <a:endParaRPr/>
          </a:p>
        </p:txBody>
      </p:sp>
      <p:sp>
        <p:nvSpPr>
          <p:cNvPr id="215" name="Google Shape;215;p21"/>
          <p:cNvSpPr txBox="1">
            <a:spLocks noGrp="1"/>
          </p:cNvSpPr>
          <p:nvPr>
            <p:ph type="body" idx="2"/>
          </p:nvPr>
        </p:nvSpPr>
        <p:spPr>
          <a:xfrm>
            <a:off x="894587" y="2942400"/>
            <a:ext cx="18432600" cy="7554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r>
              <a:rPr lang="ru-RU" sz="3200" dirty="0"/>
              <a:t>Нашими прямыми конкурентами являются образовательные онлайн-школы, частные репетиторы и иные программы для индивидуального обучения.</a:t>
            </a:r>
          </a:p>
          <a:p>
            <a:pPr marL="15875" lvl="0" indent="0" algn="l" rtl="0">
              <a:lnSpc>
                <a:spcPct val="90000"/>
              </a:lnSpc>
              <a:spcBef>
                <a:spcPts val="0"/>
              </a:spcBef>
              <a:spcAft>
                <a:spcPts val="0"/>
              </a:spcAft>
              <a:buClr>
                <a:schemeClr val="dk1"/>
              </a:buClr>
              <a:buSzPts val="2000"/>
              <a:buNone/>
            </a:pPr>
            <a:r>
              <a:rPr lang="ru-RU" sz="3200" dirty="0"/>
              <a:t>Ежегодно появляются новые школы и репетиторы, что может создать существенную конкуренцию.</a:t>
            </a:r>
          </a:p>
          <a:p>
            <a:pPr marL="15875" lvl="0" indent="0" algn="l" rtl="0">
              <a:lnSpc>
                <a:spcPct val="90000"/>
              </a:lnSpc>
              <a:spcBef>
                <a:spcPts val="0"/>
              </a:spcBef>
              <a:spcAft>
                <a:spcPts val="0"/>
              </a:spcAft>
              <a:buClr>
                <a:schemeClr val="dk1"/>
              </a:buClr>
              <a:buSzPts val="2000"/>
              <a:buNone/>
            </a:pPr>
            <a:r>
              <a:rPr lang="ru-RU" sz="3200" dirty="0"/>
              <a:t>Однако, наша разработка существенно отличается от представленных на рынке.</a:t>
            </a:r>
          </a:p>
          <a:p>
            <a:pPr marL="15875" indent="0">
              <a:spcBef>
                <a:spcPts val="0"/>
              </a:spcBef>
            </a:pPr>
            <a:r>
              <a:rPr lang="ru-RU" sz="3200" dirty="0"/>
              <a:t>Основные преимущества: персонализация обучения, интерактивные уроки, доступность, интеграция с иными образовательными инструментами.</a:t>
            </a:r>
          </a:p>
          <a:p>
            <a:pPr marL="15875" lvl="0" indent="0" algn="l" rtl="0">
              <a:lnSpc>
                <a:spcPct val="90000"/>
              </a:lnSpc>
              <a:spcBef>
                <a:spcPts val="0"/>
              </a:spcBef>
              <a:spcAft>
                <a:spcPts val="0"/>
              </a:spcAft>
              <a:buClr>
                <a:schemeClr val="dk1"/>
              </a:buClr>
              <a:buSzPts val="20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2"/>
          <p:cNvSpPr txBox="1">
            <a:spLocks noGrp="1"/>
          </p:cNvSpPr>
          <p:nvPr>
            <p:ph type="body" idx="1"/>
          </p:nvPr>
        </p:nvSpPr>
        <p:spPr>
          <a:xfrm>
            <a:off x="894589" y="1728887"/>
            <a:ext cx="9741300" cy="9111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endParaRPr dirty="0"/>
          </a:p>
        </p:txBody>
      </p:sp>
      <p:sp>
        <p:nvSpPr>
          <p:cNvPr id="221" name="Google Shape;221;p22"/>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ru-RU" b="1"/>
              <a:t>Бизнес-модель</a:t>
            </a:r>
            <a:endParaRPr/>
          </a:p>
        </p:txBody>
      </p:sp>
      <p:sp>
        <p:nvSpPr>
          <p:cNvPr id="222" name="Google Shape;222;p22"/>
          <p:cNvSpPr txBox="1">
            <a:spLocks noGrp="1"/>
          </p:cNvSpPr>
          <p:nvPr>
            <p:ph type="body" idx="2"/>
          </p:nvPr>
        </p:nvSpPr>
        <p:spPr>
          <a:xfrm>
            <a:off x="894588" y="2942400"/>
            <a:ext cx="18424800" cy="7554900"/>
          </a:xfrm>
          <a:prstGeom prst="rect">
            <a:avLst/>
          </a:prstGeom>
          <a:noFill/>
          <a:ln>
            <a:noFill/>
          </a:ln>
        </p:spPr>
        <p:txBody>
          <a:bodyPr spcFirstLastPara="1" wrap="square" lIns="0" tIns="0" rIns="0" bIns="0" anchor="t" anchorCtr="0">
            <a:noAutofit/>
          </a:bodyPr>
          <a:lstStyle/>
          <a:p>
            <a:pPr marL="473075" indent="-457200">
              <a:lnSpc>
                <a:spcPct val="150000"/>
              </a:lnSpc>
              <a:spcBef>
                <a:spcPts val="0"/>
              </a:spcBef>
              <a:buFont typeface="Arial" panose="020B0604020202020204" pitchFamily="34" charset="0"/>
              <a:buChar char="•"/>
            </a:pPr>
            <a:r>
              <a:rPr lang="ru-RU" sz="3200" dirty="0"/>
              <a:t>Разработка образовательных приложений и платформ: </a:t>
            </a:r>
          </a:p>
          <a:p>
            <a:pPr marL="473075" indent="-457200">
              <a:lnSpc>
                <a:spcPct val="150000"/>
              </a:lnSpc>
              <a:spcBef>
                <a:spcPts val="0"/>
              </a:spcBef>
              <a:buFont typeface="Arial" panose="020B0604020202020204" pitchFamily="34" charset="0"/>
              <a:buChar char="•"/>
            </a:pPr>
            <a:r>
              <a:rPr lang="ru-RU" sz="3200" dirty="0"/>
              <a:t>Создание программ обучения: адаптивные курсы, автоматизированные тьюторы и интеллектуальные системы поддержки обучения.</a:t>
            </a:r>
          </a:p>
          <a:p>
            <a:pPr marL="473075" indent="-457200">
              <a:lnSpc>
                <a:spcPct val="150000"/>
              </a:lnSpc>
              <a:spcBef>
                <a:spcPts val="0"/>
              </a:spcBef>
              <a:buFont typeface="Arial" panose="020B0604020202020204" pitchFamily="34" charset="0"/>
              <a:buChar char="•"/>
            </a:pPr>
            <a:r>
              <a:rPr lang="ru-RU" sz="3200" dirty="0"/>
              <a:t>Создание дополнительных материалов</a:t>
            </a:r>
          </a:p>
          <a:p>
            <a:pPr marL="473075" indent="-457200">
              <a:lnSpc>
                <a:spcPct val="150000"/>
              </a:lnSpc>
              <a:spcBef>
                <a:spcPts val="0"/>
              </a:spcBef>
              <a:buFont typeface="Arial" panose="020B0604020202020204" pitchFamily="34" charset="0"/>
              <a:buChar char="•"/>
            </a:pPr>
            <a:r>
              <a:rPr lang="ru-RU" sz="3200" dirty="0"/>
              <a:t>Разработка разных уровней доступа (платной и бесплатной версии)</a:t>
            </a:r>
          </a:p>
          <a:p>
            <a:pPr marL="15875" lvl="0" indent="0" algn="l" rtl="0">
              <a:lnSpc>
                <a:spcPct val="90000"/>
              </a:lnSpc>
              <a:spcBef>
                <a:spcPts val="0"/>
              </a:spcBef>
              <a:spcAft>
                <a:spcPts val="0"/>
              </a:spcAft>
              <a:buClr>
                <a:schemeClr val="dk1"/>
              </a:buClr>
              <a:buSzPts val="2000"/>
              <a:buNone/>
            </a:pPr>
            <a:endParaRPr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a:spLocks noGrp="1"/>
          </p:cNvSpPr>
          <p:nvPr>
            <p:ph type="body" idx="1"/>
          </p:nvPr>
        </p:nvSpPr>
        <p:spPr>
          <a:xfrm>
            <a:off x="894588" y="1589088"/>
            <a:ext cx="11358300" cy="11358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endParaRPr dirty="0"/>
          </a:p>
        </p:txBody>
      </p:sp>
      <p:sp>
        <p:nvSpPr>
          <p:cNvPr id="228" name="Google Shape;228;p23"/>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ru-RU" b="1"/>
              <a:t>Текущие результаты</a:t>
            </a:r>
            <a:endParaRPr/>
          </a:p>
        </p:txBody>
      </p:sp>
      <p:sp>
        <p:nvSpPr>
          <p:cNvPr id="229" name="Google Shape;229;p23"/>
          <p:cNvSpPr txBox="1">
            <a:spLocks noGrp="1"/>
          </p:cNvSpPr>
          <p:nvPr>
            <p:ph type="body" idx="2"/>
          </p:nvPr>
        </p:nvSpPr>
        <p:spPr>
          <a:xfrm>
            <a:off x="894587" y="2942400"/>
            <a:ext cx="18432600" cy="7554900"/>
          </a:xfrm>
          <a:prstGeom prst="rect">
            <a:avLst/>
          </a:prstGeom>
          <a:noFill/>
          <a:ln>
            <a:noFill/>
          </a:ln>
        </p:spPr>
        <p:txBody>
          <a:bodyPr spcFirstLastPara="1" wrap="square" lIns="0" tIns="0" rIns="0" bIns="0" anchor="t" anchorCtr="0">
            <a:noAutofit/>
          </a:bodyPr>
          <a:lstStyle/>
          <a:p>
            <a:pPr marL="15875" lvl="0" indent="0" algn="l" rtl="0">
              <a:lnSpc>
                <a:spcPct val="150000"/>
              </a:lnSpc>
              <a:spcBef>
                <a:spcPts val="0"/>
              </a:spcBef>
              <a:spcAft>
                <a:spcPts val="0"/>
              </a:spcAft>
              <a:buClr>
                <a:schemeClr val="dk1"/>
              </a:buClr>
              <a:buSzPts val="2000"/>
              <a:buNone/>
            </a:pPr>
            <a:r>
              <a:rPr lang="ru-RU" sz="3200" dirty="0"/>
              <a:t>В настоящее время наш проект находится на первоначальной стадии разработки. С детальным бизнес-планом и проработанной идеей проекта.</a:t>
            </a:r>
          </a:p>
          <a:p>
            <a:pPr marL="15875" lvl="0" indent="0" algn="l" rtl="0">
              <a:lnSpc>
                <a:spcPct val="150000"/>
              </a:lnSpc>
              <a:spcBef>
                <a:spcPts val="0"/>
              </a:spcBef>
              <a:spcAft>
                <a:spcPts val="0"/>
              </a:spcAft>
              <a:buClr>
                <a:schemeClr val="dk1"/>
              </a:buClr>
              <a:buSzPts val="2000"/>
              <a:buNone/>
            </a:pPr>
            <a:r>
              <a:rPr lang="ru-RU" sz="3200" dirty="0"/>
              <a:t>В нашей команде есть маркетолог и разработчик, а также готовая база для </a:t>
            </a:r>
            <a:r>
              <a:rPr lang="ru-RU" sz="3200"/>
              <a:t>обучения нейросети. </a:t>
            </a:r>
            <a:endParaRPr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3">
            <a:alphaModFix amt="48000"/>
          </a:blip>
          <a:srcRect l="12509" t="15044" r="19245" b="34925"/>
          <a:stretch/>
        </p:blipFill>
        <p:spPr>
          <a:xfrm>
            <a:off x="7370064" y="1096849"/>
            <a:ext cx="13331950" cy="10218851"/>
          </a:xfrm>
          <a:prstGeom prst="rect">
            <a:avLst/>
          </a:prstGeom>
          <a:noFill/>
          <a:ln>
            <a:noFill/>
          </a:ln>
        </p:spPr>
      </p:pic>
      <p:sp>
        <p:nvSpPr>
          <p:cNvPr id="235" name="Google Shape;235;p24"/>
          <p:cNvSpPr txBox="1">
            <a:spLocks noGrp="1"/>
          </p:cNvSpPr>
          <p:nvPr>
            <p:ph type="body" idx="1"/>
          </p:nvPr>
        </p:nvSpPr>
        <p:spPr>
          <a:xfrm>
            <a:off x="894588" y="1589088"/>
            <a:ext cx="9741300" cy="11358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r>
              <a:rPr lang="ru-RU" sz="2800"/>
              <a:t>Ключевые члены ваше команды (CEO, CTO и СMO), опыт и компетенции;</a:t>
            </a:r>
            <a:endParaRPr/>
          </a:p>
        </p:txBody>
      </p:sp>
      <p:sp>
        <p:nvSpPr>
          <p:cNvPr id="236" name="Google Shape;236;p24"/>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ru-RU" b="1"/>
              <a:t>Команда</a:t>
            </a:r>
            <a:endParaRPr/>
          </a:p>
        </p:txBody>
      </p:sp>
      <p:sp>
        <p:nvSpPr>
          <p:cNvPr id="237" name="Google Shape;237;p24"/>
          <p:cNvSpPr txBox="1">
            <a:spLocks noGrp="1"/>
          </p:cNvSpPr>
          <p:nvPr>
            <p:ph type="body" idx="2"/>
          </p:nvPr>
        </p:nvSpPr>
        <p:spPr>
          <a:xfrm>
            <a:off x="894588" y="7261819"/>
            <a:ext cx="4134600" cy="21030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r>
              <a:rPr lang="ru-RU" dirty="0"/>
              <a:t>Лидер проекта</a:t>
            </a:r>
          </a:p>
          <a:p>
            <a:pPr marL="15875" lvl="0" indent="0" algn="l" rtl="0">
              <a:lnSpc>
                <a:spcPct val="90000"/>
              </a:lnSpc>
              <a:spcBef>
                <a:spcPts val="0"/>
              </a:spcBef>
              <a:spcAft>
                <a:spcPts val="0"/>
              </a:spcAft>
              <a:buClr>
                <a:schemeClr val="dk1"/>
              </a:buClr>
              <a:buSzPts val="2000"/>
              <a:buNone/>
            </a:pPr>
            <a:r>
              <a:rPr lang="ru-RU" dirty="0"/>
              <a:t>Опыт в создании сайтов</a:t>
            </a:r>
          </a:p>
          <a:p>
            <a:pPr marL="15875" lvl="0" indent="0" algn="l" rtl="0">
              <a:lnSpc>
                <a:spcPct val="90000"/>
              </a:lnSpc>
              <a:spcBef>
                <a:spcPts val="0"/>
              </a:spcBef>
              <a:spcAft>
                <a:spcPts val="0"/>
              </a:spcAft>
              <a:buClr>
                <a:schemeClr val="dk1"/>
              </a:buClr>
              <a:buSzPts val="2000"/>
              <a:buNone/>
            </a:pPr>
            <a:r>
              <a:rPr lang="ru-RU" dirty="0"/>
              <a:t>Компетенции: Разработка алгоритмов и программных приложений</a:t>
            </a:r>
            <a:endParaRPr dirty="0"/>
          </a:p>
        </p:txBody>
      </p:sp>
      <p:sp>
        <p:nvSpPr>
          <p:cNvPr id="239" name="Google Shape;239;p24"/>
          <p:cNvSpPr txBox="1">
            <a:spLocks noGrp="1"/>
          </p:cNvSpPr>
          <p:nvPr>
            <p:ph type="body" idx="4"/>
          </p:nvPr>
        </p:nvSpPr>
        <p:spPr>
          <a:xfrm>
            <a:off x="894588" y="6621739"/>
            <a:ext cx="4134600" cy="438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r>
              <a:rPr lang="ru-RU" dirty="0"/>
              <a:t>Жилко Дарья</a:t>
            </a:r>
            <a:endParaRPr dirty="0"/>
          </a:p>
        </p:txBody>
      </p:sp>
      <p:sp>
        <p:nvSpPr>
          <p:cNvPr id="240" name="Google Shape;240;p24"/>
          <p:cNvSpPr txBox="1">
            <a:spLocks noGrp="1"/>
          </p:cNvSpPr>
          <p:nvPr>
            <p:ph type="body" idx="5"/>
          </p:nvPr>
        </p:nvSpPr>
        <p:spPr>
          <a:xfrm>
            <a:off x="5644134" y="7261819"/>
            <a:ext cx="4134600" cy="21030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r>
              <a:rPr lang="ru-RU" dirty="0"/>
              <a:t>Участник </a:t>
            </a:r>
          </a:p>
          <a:p>
            <a:pPr marL="15875" lvl="0" indent="0" algn="l" rtl="0">
              <a:lnSpc>
                <a:spcPct val="90000"/>
              </a:lnSpc>
              <a:spcBef>
                <a:spcPts val="0"/>
              </a:spcBef>
              <a:spcAft>
                <a:spcPts val="0"/>
              </a:spcAft>
              <a:buClr>
                <a:schemeClr val="dk1"/>
              </a:buClr>
              <a:buSzPts val="2000"/>
              <a:buNone/>
            </a:pPr>
            <a:r>
              <a:rPr lang="ru-RU" dirty="0"/>
              <a:t>СЕО и СММ маркетолог</a:t>
            </a:r>
            <a:endParaRPr dirty="0"/>
          </a:p>
        </p:txBody>
      </p:sp>
      <p:sp>
        <p:nvSpPr>
          <p:cNvPr id="242" name="Google Shape;242;p24"/>
          <p:cNvSpPr txBox="1">
            <a:spLocks noGrp="1"/>
          </p:cNvSpPr>
          <p:nvPr>
            <p:ph type="body" idx="7"/>
          </p:nvPr>
        </p:nvSpPr>
        <p:spPr>
          <a:xfrm>
            <a:off x="5644134" y="6621739"/>
            <a:ext cx="4134600" cy="438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r>
              <a:rPr lang="ru-RU" dirty="0" err="1"/>
              <a:t>Менлажиева</a:t>
            </a:r>
            <a:r>
              <a:rPr lang="ru-RU" dirty="0"/>
              <a:t> София </a:t>
            </a:r>
            <a:endParaRPr dirty="0"/>
          </a:p>
        </p:txBody>
      </p:sp>
      <p:sp>
        <p:nvSpPr>
          <p:cNvPr id="243" name="Google Shape;243;p24"/>
          <p:cNvSpPr txBox="1">
            <a:spLocks noGrp="1"/>
          </p:cNvSpPr>
          <p:nvPr>
            <p:ph type="body" idx="8"/>
          </p:nvPr>
        </p:nvSpPr>
        <p:spPr>
          <a:xfrm>
            <a:off x="10393680" y="7261819"/>
            <a:ext cx="4134600" cy="21030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endParaRPr/>
          </a:p>
        </p:txBody>
      </p:sp>
      <p:sp>
        <p:nvSpPr>
          <p:cNvPr id="244" name="Google Shape;244;p24"/>
          <p:cNvSpPr>
            <a:spLocks noGrp="1"/>
          </p:cNvSpPr>
          <p:nvPr>
            <p:ph type="pic" idx="9"/>
          </p:nvPr>
        </p:nvSpPr>
        <p:spPr>
          <a:xfrm>
            <a:off x="10394442" y="3949700"/>
            <a:ext cx="2139900" cy="2141400"/>
          </a:xfrm>
          <a:prstGeom prst="rect">
            <a:avLst/>
          </a:prstGeom>
          <a:noFill/>
          <a:ln>
            <a:noFill/>
          </a:ln>
        </p:spPr>
      </p:sp>
      <p:sp>
        <p:nvSpPr>
          <p:cNvPr id="245" name="Google Shape;245;p24"/>
          <p:cNvSpPr txBox="1">
            <a:spLocks noGrp="1"/>
          </p:cNvSpPr>
          <p:nvPr>
            <p:ph type="body" idx="13"/>
          </p:nvPr>
        </p:nvSpPr>
        <p:spPr>
          <a:xfrm>
            <a:off x="10393680" y="6621739"/>
            <a:ext cx="4134600" cy="438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endParaRPr/>
          </a:p>
        </p:txBody>
      </p:sp>
      <p:sp>
        <p:nvSpPr>
          <p:cNvPr id="246" name="Google Shape;246;p24"/>
          <p:cNvSpPr txBox="1">
            <a:spLocks noGrp="1"/>
          </p:cNvSpPr>
          <p:nvPr>
            <p:ph type="body" idx="14"/>
          </p:nvPr>
        </p:nvSpPr>
        <p:spPr>
          <a:xfrm>
            <a:off x="15143226" y="7261819"/>
            <a:ext cx="4134600" cy="21030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endParaRPr/>
          </a:p>
        </p:txBody>
      </p:sp>
      <p:sp>
        <p:nvSpPr>
          <p:cNvPr id="247" name="Google Shape;247;p24"/>
          <p:cNvSpPr>
            <a:spLocks noGrp="1"/>
          </p:cNvSpPr>
          <p:nvPr>
            <p:ph type="pic" idx="15"/>
          </p:nvPr>
        </p:nvSpPr>
        <p:spPr>
          <a:xfrm>
            <a:off x="15143988" y="3949700"/>
            <a:ext cx="2139900" cy="2141400"/>
          </a:xfrm>
          <a:prstGeom prst="rect">
            <a:avLst/>
          </a:prstGeom>
          <a:noFill/>
          <a:ln>
            <a:noFill/>
          </a:ln>
        </p:spPr>
      </p:sp>
      <p:sp>
        <p:nvSpPr>
          <p:cNvPr id="248" name="Google Shape;248;p24"/>
          <p:cNvSpPr txBox="1">
            <a:spLocks noGrp="1"/>
          </p:cNvSpPr>
          <p:nvPr>
            <p:ph type="body" idx="16"/>
          </p:nvPr>
        </p:nvSpPr>
        <p:spPr>
          <a:xfrm>
            <a:off x="15143226" y="6621739"/>
            <a:ext cx="4134600" cy="438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endParaRPr/>
          </a:p>
        </p:txBody>
      </p:sp>
      <p:pic>
        <p:nvPicPr>
          <p:cNvPr id="1026" name="Picture 2" descr="https://sun9-46.userapi.com/impg/H0G16M0e9EFel1AFcBn1fN13adUb00IENWKygQ/eNpiiQgtNa0.jpg?size=1440x2160&amp;quality=95&amp;sign=a0a859b0fd48bb77eac4ee95498683fa&amp;type=album">
            <a:extLst>
              <a:ext uri="{FF2B5EF4-FFF2-40B4-BE49-F238E27FC236}">
                <a16:creationId xmlns:a16="http://schemas.microsoft.com/office/drawing/2014/main" id="{6746BDC1-3014-4751-9705-8ACCA8F00CED}"/>
              </a:ext>
            </a:extLst>
          </p:cNvPr>
          <p:cNvPicPr>
            <a:picLocks noGrp="1" noChangeAspect="1" noChangeArrowheads="1"/>
          </p:cNvPicPr>
          <p:nvPr>
            <p:ph type="pic" idx="6"/>
          </p:nvPr>
        </p:nvPicPr>
        <p:blipFill>
          <a:blip r:embed="rId4">
            <a:extLst>
              <a:ext uri="{28A0092B-C50C-407E-A947-70E740481C1C}">
                <a14:useLocalDpi xmlns:a14="http://schemas.microsoft.com/office/drawing/2010/main" val="0"/>
              </a:ext>
            </a:extLst>
          </a:blip>
          <a:srcRect t="16642" b="16642"/>
          <a:stretch>
            <a:fillRect/>
          </a:stretch>
        </p:blipFill>
        <p:spPr bwMode="auto">
          <a:xfrm>
            <a:off x="5645150" y="3949700"/>
            <a:ext cx="2139950" cy="2141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un9-61.userapi.com/impg/3stvlVVjyMx4q2cMD1jcSfMZFsDUGqpq2j1XNQ/P6Vse_Asbgc.jpg?size=1620x2160&amp;quality=95&amp;sign=31081af83d518220c8c3a7371c8e8eb0&amp;type=album">
            <a:extLst>
              <a:ext uri="{FF2B5EF4-FFF2-40B4-BE49-F238E27FC236}">
                <a16:creationId xmlns:a16="http://schemas.microsoft.com/office/drawing/2014/main" id="{E089C0FC-E6CD-4FAC-ACE2-06632962B028}"/>
              </a:ext>
            </a:extLst>
          </p:cNvPr>
          <p:cNvPicPr>
            <a:picLocks noGrp="1" noChangeAspect="1" noChangeArrowheads="1"/>
          </p:cNvPicPr>
          <p:nvPr>
            <p:ph type="pic" idx="3"/>
          </p:nvPr>
        </p:nvPicPr>
        <p:blipFill>
          <a:blip r:embed="rId5">
            <a:extLst>
              <a:ext uri="{28A0092B-C50C-407E-A947-70E740481C1C}">
                <a14:useLocalDpi xmlns:a14="http://schemas.microsoft.com/office/drawing/2010/main" val="0"/>
              </a:ext>
            </a:extLst>
          </a:blip>
          <a:srcRect t="12472" b="12472"/>
          <a:stretch>
            <a:fillRect/>
          </a:stretch>
        </p:blipFill>
        <p:spPr bwMode="auto">
          <a:xfrm>
            <a:off x="895350" y="3949700"/>
            <a:ext cx="2139950" cy="2141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5"/>
          <p:cNvSpPr txBox="1">
            <a:spLocks noGrp="1"/>
          </p:cNvSpPr>
          <p:nvPr>
            <p:ph type="body" idx="1"/>
          </p:nvPr>
        </p:nvSpPr>
        <p:spPr>
          <a:xfrm>
            <a:off x="894588" y="1589088"/>
            <a:ext cx="9741300" cy="11358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800"/>
              <a:buNone/>
            </a:pPr>
            <a:r>
              <a:rPr lang="ru-RU" sz="2800"/>
              <a:t>Планы развития, потребности и предложение для того, кому вы адресуете презентацию.</a:t>
            </a:r>
            <a:endParaRPr/>
          </a:p>
        </p:txBody>
      </p:sp>
      <p:sp>
        <p:nvSpPr>
          <p:cNvPr id="254" name="Google Shape;254;p25"/>
          <p:cNvSpPr txBox="1">
            <a:spLocks noGrp="1"/>
          </p:cNvSpPr>
          <p:nvPr>
            <p:ph type="title"/>
          </p:nvPr>
        </p:nvSpPr>
        <p:spPr>
          <a:xfrm>
            <a:off x="894588" y="515375"/>
            <a:ext cx="9741300" cy="911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ru-RU" b="1"/>
              <a:t>Планы развития</a:t>
            </a:r>
            <a:endParaRPr/>
          </a:p>
        </p:txBody>
      </p:sp>
      <p:sp>
        <p:nvSpPr>
          <p:cNvPr id="255" name="Google Shape;255;p25"/>
          <p:cNvSpPr txBox="1">
            <a:spLocks noGrp="1"/>
          </p:cNvSpPr>
          <p:nvPr>
            <p:ph type="body" idx="2"/>
          </p:nvPr>
        </p:nvSpPr>
        <p:spPr>
          <a:xfrm>
            <a:off x="894588" y="2942400"/>
            <a:ext cx="8793300" cy="7554900"/>
          </a:xfrm>
          <a:prstGeom prst="rect">
            <a:avLst/>
          </a:prstGeom>
          <a:noFill/>
          <a:ln>
            <a:noFill/>
          </a:ln>
        </p:spPr>
        <p:txBody>
          <a:bodyPr spcFirstLastPara="1" wrap="square" lIns="0" tIns="0" rIns="0" bIns="0" anchor="t" anchorCtr="0">
            <a:noAutofit/>
          </a:bodyPr>
          <a:lstStyle/>
          <a:p>
            <a:pPr marL="15875" lvl="0" indent="0" algn="l" rtl="0">
              <a:lnSpc>
                <a:spcPct val="90000"/>
              </a:lnSpc>
              <a:spcBef>
                <a:spcPts val="0"/>
              </a:spcBef>
              <a:spcAft>
                <a:spcPts val="0"/>
              </a:spcAft>
              <a:buClr>
                <a:schemeClr val="dk1"/>
              </a:buClr>
              <a:buSzPts val="2000"/>
              <a:buNone/>
            </a:pPr>
            <a:r>
              <a:rPr lang="ru-RU" sz="3200" dirty="0"/>
              <a:t>В дальнейшем мы предлагаем интегрировать нашу разработку в образовательный процесс всех школ страны</a:t>
            </a:r>
          </a:p>
          <a:p>
            <a:pPr marL="15875" lvl="0" indent="0" algn="l" rtl="0">
              <a:lnSpc>
                <a:spcPct val="90000"/>
              </a:lnSpc>
              <a:spcBef>
                <a:spcPts val="0"/>
              </a:spcBef>
              <a:spcAft>
                <a:spcPts val="0"/>
              </a:spcAft>
              <a:buClr>
                <a:schemeClr val="dk1"/>
              </a:buClr>
              <a:buSzPts val="2000"/>
              <a:buNone/>
            </a:pPr>
            <a:r>
              <a:rPr lang="ru-RU" sz="3200" dirty="0"/>
              <a:t>Выстроить сотрудничество с  различными учебным организациями</a:t>
            </a:r>
          </a:p>
          <a:p>
            <a:pPr marL="15875" lvl="0" indent="0" algn="l" rtl="0">
              <a:lnSpc>
                <a:spcPct val="90000"/>
              </a:lnSpc>
              <a:spcBef>
                <a:spcPts val="0"/>
              </a:spcBef>
              <a:spcAft>
                <a:spcPts val="0"/>
              </a:spcAft>
              <a:buClr>
                <a:schemeClr val="dk1"/>
              </a:buClr>
              <a:buSzPts val="2000"/>
              <a:buNone/>
            </a:pPr>
            <a:r>
              <a:rPr lang="ru-RU" sz="3200" dirty="0"/>
              <a:t>Запустить обучающие курсы  и дополнительные продукты для аудитории</a:t>
            </a:r>
          </a:p>
          <a:p>
            <a:pPr marL="15875" lvl="0" indent="0" algn="l" rtl="0">
              <a:lnSpc>
                <a:spcPct val="90000"/>
              </a:lnSpc>
              <a:spcBef>
                <a:spcPts val="0"/>
              </a:spcBef>
              <a:spcAft>
                <a:spcPts val="0"/>
              </a:spcAft>
              <a:buClr>
                <a:schemeClr val="dk1"/>
              </a:buClr>
              <a:buSzPts val="2000"/>
              <a:buNone/>
            </a:pPr>
            <a:endParaRPr lang="ru-RU" sz="3200" dirty="0"/>
          </a:p>
          <a:p>
            <a:pPr marL="15875" lvl="0" indent="0" algn="l" rtl="0">
              <a:lnSpc>
                <a:spcPct val="90000"/>
              </a:lnSpc>
              <a:spcBef>
                <a:spcPts val="0"/>
              </a:spcBef>
              <a:spcAft>
                <a:spcPts val="0"/>
              </a:spcAft>
              <a:buClr>
                <a:schemeClr val="dk1"/>
              </a:buClr>
              <a:buSzPts val="2000"/>
              <a:buNone/>
            </a:pPr>
            <a:endParaRPr lang="ru-RU" sz="3200" dirty="0"/>
          </a:p>
          <a:p>
            <a:pPr marL="15875" lvl="0" indent="0" algn="l" rtl="0">
              <a:lnSpc>
                <a:spcPct val="90000"/>
              </a:lnSpc>
              <a:spcBef>
                <a:spcPts val="0"/>
              </a:spcBef>
              <a:spcAft>
                <a:spcPts val="0"/>
              </a:spcAft>
              <a:buClr>
                <a:schemeClr val="dk1"/>
              </a:buClr>
              <a:buSzPts val="2000"/>
              <a:buNone/>
            </a:pPr>
            <a:endParaRPr lang="ru-RU" sz="3200" dirty="0"/>
          </a:p>
          <a:p>
            <a:pPr marL="15875" lvl="0" indent="0" algn="l" rtl="0">
              <a:lnSpc>
                <a:spcPct val="90000"/>
              </a:lnSpc>
              <a:spcBef>
                <a:spcPts val="0"/>
              </a:spcBef>
              <a:spcAft>
                <a:spcPts val="0"/>
              </a:spcAft>
              <a:buClr>
                <a:schemeClr val="dk1"/>
              </a:buClr>
              <a:buSzPts val="2000"/>
              <a:buNone/>
            </a:pPr>
            <a:endParaRPr lang="ru-RU" sz="3200" dirty="0"/>
          </a:p>
          <a:p>
            <a:pPr marL="15875" lvl="0" indent="0" algn="l" rtl="0">
              <a:lnSpc>
                <a:spcPct val="90000"/>
              </a:lnSpc>
              <a:spcBef>
                <a:spcPts val="0"/>
              </a:spcBef>
              <a:spcAft>
                <a:spcPts val="0"/>
              </a:spcAft>
              <a:buClr>
                <a:schemeClr val="dk1"/>
              </a:buClr>
              <a:buSzPts val="2000"/>
              <a:buNone/>
            </a:pPr>
            <a:endParaRPr lang="ru-RU" sz="3200" dirty="0"/>
          </a:p>
          <a:p>
            <a:pPr marL="15875" lvl="0" indent="0" algn="l" rtl="0">
              <a:lnSpc>
                <a:spcPct val="90000"/>
              </a:lnSpc>
              <a:spcBef>
                <a:spcPts val="0"/>
              </a:spcBef>
              <a:spcAft>
                <a:spcPts val="0"/>
              </a:spcAft>
              <a:buClr>
                <a:schemeClr val="dk1"/>
              </a:buClr>
              <a:buSzPts val="2000"/>
              <a:buNone/>
            </a:pPr>
            <a:endParaRPr sz="3200" dirty="0"/>
          </a:p>
        </p:txBody>
      </p:sp>
      <p:sp>
        <p:nvSpPr>
          <p:cNvPr id="256" name="Google Shape;256;p25"/>
          <p:cNvSpPr txBox="1">
            <a:spLocks noGrp="1"/>
          </p:cNvSpPr>
          <p:nvPr>
            <p:ph type="body" idx="3"/>
          </p:nvPr>
        </p:nvSpPr>
        <p:spPr>
          <a:xfrm>
            <a:off x="10544366" y="2942400"/>
            <a:ext cx="8793300" cy="7554900"/>
          </a:xfrm>
          <a:prstGeom prst="rect">
            <a:avLst/>
          </a:prstGeom>
          <a:noFill/>
          <a:ln>
            <a:noFill/>
          </a:ln>
        </p:spPr>
        <p:txBody>
          <a:bodyPr spcFirstLastPara="1" wrap="square" lIns="0" tIns="0" rIns="0" bIns="0" anchor="t" anchorCtr="0">
            <a:noAutofit/>
          </a:bodyPr>
          <a:lstStyle/>
          <a:p>
            <a:pPr lvl="0"/>
            <a:r>
              <a:rPr lang="ru-RU" dirty="0"/>
              <a:t>1. Разработка искусственного интеллекта. Для этого мы будем привлекать сторонних разработчиков, которые создадут искусственную среду, соответствующую заданным образовательным целям. </a:t>
            </a:r>
          </a:p>
          <a:p>
            <a:pPr lvl="0"/>
            <a:r>
              <a:rPr lang="ru-RU" dirty="0"/>
              <a:t>2. Разработка нейронной сети. Данный этап также будет проходить совместно с разработчиками нейросетей. В данном случае нейросети могут быть использованы для создания рекомендательных систем, систем анализа понимания текста и много другого.</a:t>
            </a:r>
          </a:p>
          <a:p>
            <a:pPr lvl="0"/>
            <a:r>
              <a:rPr lang="ru-RU" dirty="0"/>
              <a:t>3. Интеграция в учебные платформы. Интегрирование созданной нейросети в учебные платформы, которые используются на базе учебного заведения. Это может потребовать работы с разработчиками программного обеспечения для настройки интеграции.</a:t>
            </a:r>
          </a:p>
          <a:p>
            <a:pPr lvl="0"/>
            <a:r>
              <a:rPr lang="ru-RU" dirty="0"/>
              <a:t>4. Тестирование и оценка. Проведение тестирования системы с участием студентов и преподавателей. Оценка эффективности нейросети в достижении поставленных целей и внесите необходимые коррективы.</a:t>
            </a:r>
          </a:p>
          <a:p>
            <a:pPr lvl="0"/>
            <a:r>
              <a:rPr lang="ru-RU" dirty="0"/>
              <a:t>5. Обучение преподавателей и студентов: обеспечение преподавателей и студентов необходимой подготовкой и обучением по использованию нейросетей в образовательном процессе. Обучение пользователям может быть ключевым фактором успешной интеграции.</a:t>
            </a:r>
          </a:p>
          <a:p>
            <a:pPr lvl="0"/>
            <a:r>
              <a:rPr lang="ru-RU" dirty="0"/>
              <a:t>6. Мониторинг и обновление. Постоянный мониторинг работы системы и оценка обратной связи от пользователей. Это поможет вам вносить улучшения и обновления в систему, чтобы она соответствовала изменяющимся потребностям студентов и преподавателей.</a:t>
            </a:r>
          </a:p>
          <a:p>
            <a:pPr marL="15875" lvl="0" indent="0" algn="l" rtl="0">
              <a:lnSpc>
                <a:spcPct val="90000"/>
              </a:lnSpc>
              <a:spcBef>
                <a:spcPts val="0"/>
              </a:spcBef>
              <a:spcAft>
                <a:spcPts val="0"/>
              </a:spcAft>
              <a:buClr>
                <a:schemeClr val="dk1"/>
              </a:buClr>
              <a:buSzPts val="2000"/>
              <a:buNone/>
            </a:pPr>
            <a:endParaRPr dirty="0"/>
          </a:p>
        </p:txBody>
      </p:sp>
    </p:spTree>
  </p:cSld>
  <p:clrMapOvr>
    <a:masterClrMapping/>
  </p:clrMapOvr>
</p:sld>
</file>

<file path=ppt/theme/theme1.xml><?xml version="1.0" encoding="utf-8"?>
<a:theme xmlns:a="http://schemas.openxmlformats.org/drawingml/2006/main" name="ОБЛОЖКИ">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РАЗДЕЛИТЕЛИ">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6384</TotalTime>
  <Words>756</Words>
  <Application>Microsoft Office PowerPoint</Application>
  <PresentationFormat>Произвольный</PresentationFormat>
  <Paragraphs>63</Paragraphs>
  <Slides>10</Slides>
  <Notes>10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2</vt:i4>
      </vt:variant>
      <vt:variant>
        <vt:lpstr>Заголовки слайдов</vt:lpstr>
      </vt:variant>
      <vt:variant>
        <vt:i4>10</vt:i4>
      </vt:variant>
    </vt:vector>
  </HeadingPairs>
  <TitlesOfParts>
    <vt:vector size="14" baseType="lpstr">
      <vt:lpstr>Arial</vt:lpstr>
      <vt:lpstr>Calibri</vt:lpstr>
      <vt:lpstr>ОБЛОЖКИ</vt:lpstr>
      <vt:lpstr>РАЗДЕЛИТЕЛИ</vt:lpstr>
      <vt:lpstr>AITeacher</vt:lpstr>
      <vt:lpstr>Актуальность проекта</vt:lpstr>
      <vt:lpstr>Проблема</vt:lpstr>
      <vt:lpstr>Решение</vt:lpstr>
      <vt:lpstr>Рынок</vt:lpstr>
      <vt:lpstr>Бизнес-модель</vt:lpstr>
      <vt:lpstr>Текущие результаты</vt:lpstr>
      <vt:lpstr>Команда</vt:lpstr>
      <vt:lpstr>Планы развития</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проекта</dc:title>
  <cp:lastModifiedBy>пк</cp:lastModifiedBy>
  <cp:revision>13</cp:revision>
  <dcterms:modified xsi:type="dcterms:W3CDTF">2023-10-20T18:26:43Z</dcterms:modified>
</cp:coreProperties>
</file>