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2" r:id="rId6"/>
    <p:sldId id="302" r:id="rId7"/>
    <p:sldId id="297" r:id="rId8"/>
    <p:sldId id="298" r:id="rId9"/>
    <p:sldId id="299" r:id="rId10"/>
    <p:sldId id="301" r:id="rId11"/>
  </p:sldIdLst>
  <p:sldSz cx="9144000" cy="5143500" type="screen16x9"/>
  <p:notesSz cx="6858000" cy="9144000"/>
  <p:embeddedFontLst>
    <p:embeddedFont>
      <p:font typeface="Lexend" panose="020B0604020202020204" charset="0"/>
      <p:regular r:id="rId13"/>
      <p:bold r:id="rId14"/>
    </p:embeddedFont>
    <p:embeddedFont>
      <p:font typeface="Work Sans" panose="020B0604020202020204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98BEF26-B3D5-43DD-8BDF-2597429F226F}">
  <a:tblStyle styleId="{298BEF26-B3D5-43DD-8BDF-2597429F226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7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05fcfd1dd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05fcfd1dd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dc80fe686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dc80fe6863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05bb69f7a0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05bb69f7a0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dc80fe6863_0_22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1dc80fe6863_0_22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050" y="-63500"/>
            <a:ext cx="9182400" cy="5277600"/>
            <a:chOff x="-14050" y="-63500"/>
            <a:chExt cx="9182400" cy="52776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353138" y="-63500"/>
              <a:ext cx="0" cy="52776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8790863" y="-63500"/>
              <a:ext cx="0" cy="52776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358850" y="419863"/>
              <a:ext cx="84366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354200" y="4723650"/>
              <a:ext cx="84387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-14050" y="2575300"/>
              <a:ext cx="3729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 rot="10800000">
              <a:off x="8795450" y="2575300"/>
              <a:ext cx="3729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714175" y="708500"/>
            <a:ext cx="4654500" cy="277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714175" y="4037752"/>
            <a:ext cx="4654500" cy="4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" name="Google Shape;18;p2"/>
          <p:cNvSpPr>
            <a:spLocks noGrp="1"/>
          </p:cNvSpPr>
          <p:nvPr>
            <p:ph type="pic" idx="2"/>
          </p:nvPr>
        </p:nvSpPr>
        <p:spPr>
          <a:xfrm>
            <a:off x="5806475" y="419875"/>
            <a:ext cx="2984400" cy="4303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22"/>
          <p:cNvGrpSpPr/>
          <p:nvPr/>
        </p:nvGrpSpPr>
        <p:grpSpPr>
          <a:xfrm>
            <a:off x="-14050" y="-63500"/>
            <a:ext cx="9182400" cy="5277600"/>
            <a:chOff x="-14050" y="-63500"/>
            <a:chExt cx="9182400" cy="5277600"/>
          </a:xfrm>
        </p:grpSpPr>
        <p:cxnSp>
          <p:nvCxnSpPr>
            <p:cNvPr id="230" name="Google Shape;230;p22"/>
            <p:cNvCxnSpPr/>
            <p:nvPr/>
          </p:nvCxnSpPr>
          <p:spPr>
            <a:xfrm>
              <a:off x="353138" y="-63500"/>
              <a:ext cx="0" cy="52776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22"/>
            <p:cNvCxnSpPr/>
            <p:nvPr/>
          </p:nvCxnSpPr>
          <p:spPr>
            <a:xfrm>
              <a:off x="358850" y="419863"/>
              <a:ext cx="84366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22"/>
            <p:cNvCxnSpPr/>
            <p:nvPr/>
          </p:nvCxnSpPr>
          <p:spPr>
            <a:xfrm>
              <a:off x="354200" y="4723650"/>
              <a:ext cx="84387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22"/>
            <p:cNvCxnSpPr/>
            <p:nvPr/>
          </p:nvCxnSpPr>
          <p:spPr>
            <a:xfrm rot="10800000">
              <a:off x="-14050" y="2575300"/>
              <a:ext cx="3729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22"/>
            <p:cNvCxnSpPr/>
            <p:nvPr/>
          </p:nvCxnSpPr>
          <p:spPr>
            <a:xfrm rot="10800000">
              <a:off x="8795450" y="2575300"/>
              <a:ext cx="3729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22"/>
            <p:cNvCxnSpPr/>
            <p:nvPr/>
          </p:nvCxnSpPr>
          <p:spPr>
            <a:xfrm>
              <a:off x="8790863" y="-63500"/>
              <a:ext cx="0" cy="52776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236" name="Google Shape;236;p22"/>
          <p:cNvCxnSpPr/>
          <p:nvPr/>
        </p:nvCxnSpPr>
        <p:spPr>
          <a:xfrm>
            <a:off x="358850" y="190438"/>
            <a:ext cx="8436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7" name="Google Shape;237;p22"/>
          <p:cNvCxnSpPr/>
          <p:nvPr/>
        </p:nvCxnSpPr>
        <p:spPr>
          <a:xfrm>
            <a:off x="358850" y="4947213"/>
            <a:ext cx="8436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5"/>
          <p:cNvGrpSpPr/>
          <p:nvPr/>
        </p:nvGrpSpPr>
        <p:grpSpPr>
          <a:xfrm>
            <a:off x="-14050" y="-63500"/>
            <a:ext cx="9182400" cy="5277600"/>
            <a:chOff x="-14050" y="-63500"/>
            <a:chExt cx="9182400" cy="5277600"/>
          </a:xfrm>
        </p:grpSpPr>
        <p:cxnSp>
          <p:nvCxnSpPr>
            <p:cNvPr id="42" name="Google Shape;42;p5"/>
            <p:cNvCxnSpPr/>
            <p:nvPr/>
          </p:nvCxnSpPr>
          <p:spPr>
            <a:xfrm>
              <a:off x="353138" y="-63500"/>
              <a:ext cx="0" cy="52776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5"/>
            <p:cNvCxnSpPr/>
            <p:nvPr/>
          </p:nvCxnSpPr>
          <p:spPr>
            <a:xfrm>
              <a:off x="358850" y="419863"/>
              <a:ext cx="84366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5"/>
            <p:cNvCxnSpPr/>
            <p:nvPr/>
          </p:nvCxnSpPr>
          <p:spPr>
            <a:xfrm>
              <a:off x="354200" y="4723650"/>
              <a:ext cx="84387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5"/>
            <p:cNvCxnSpPr/>
            <p:nvPr/>
          </p:nvCxnSpPr>
          <p:spPr>
            <a:xfrm rot="10800000">
              <a:off x="-14050" y="2575300"/>
              <a:ext cx="3729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5"/>
            <p:cNvCxnSpPr/>
            <p:nvPr/>
          </p:nvCxnSpPr>
          <p:spPr>
            <a:xfrm rot="10800000">
              <a:off x="8795450" y="2575300"/>
              <a:ext cx="3729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5"/>
            <p:cNvCxnSpPr/>
            <p:nvPr/>
          </p:nvCxnSpPr>
          <p:spPr>
            <a:xfrm>
              <a:off x="8790863" y="-63500"/>
              <a:ext cx="0" cy="52776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5"/>
          <p:cNvSpPr txBox="1">
            <a:spLocks noGrp="1"/>
          </p:cNvSpPr>
          <p:nvPr>
            <p:ph type="title"/>
          </p:nvPr>
        </p:nvSpPr>
        <p:spPr>
          <a:xfrm>
            <a:off x="714175" y="445025"/>
            <a:ext cx="771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subTitle" idx="1"/>
          </p:nvPr>
        </p:nvSpPr>
        <p:spPr>
          <a:xfrm>
            <a:off x="714175" y="2892700"/>
            <a:ext cx="2752800" cy="16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2"/>
          </p:nvPr>
        </p:nvSpPr>
        <p:spPr>
          <a:xfrm>
            <a:off x="714175" y="2445700"/>
            <a:ext cx="27528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"/>
              <a:buNone/>
              <a:defRPr sz="24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3"/>
          </p:nvPr>
        </p:nvSpPr>
        <p:spPr>
          <a:xfrm>
            <a:off x="4174200" y="2892700"/>
            <a:ext cx="2752800" cy="16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4"/>
          </p:nvPr>
        </p:nvSpPr>
        <p:spPr>
          <a:xfrm>
            <a:off x="4174214" y="2445700"/>
            <a:ext cx="27528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"/>
              <a:buNone/>
              <a:defRPr sz="24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-14050" y="-63500"/>
            <a:ext cx="9182400" cy="5277600"/>
            <a:chOff x="-14050" y="-63500"/>
            <a:chExt cx="9182400" cy="5277600"/>
          </a:xfrm>
        </p:grpSpPr>
        <p:cxnSp>
          <p:nvCxnSpPr>
            <p:cNvPr id="64" name="Google Shape;64;p7"/>
            <p:cNvCxnSpPr/>
            <p:nvPr/>
          </p:nvCxnSpPr>
          <p:spPr>
            <a:xfrm>
              <a:off x="353138" y="-63500"/>
              <a:ext cx="0" cy="52776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" name="Google Shape;65;p7"/>
            <p:cNvCxnSpPr/>
            <p:nvPr/>
          </p:nvCxnSpPr>
          <p:spPr>
            <a:xfrm>
              <a:off x="358850" y="419863"/>
              <a:ext cx="84366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" name="Google Shape;66;p7"/>
            <p:cNvCxnSpPr/>
            <p:nvPr/>
          </p:nvCxnSpPr>
          <p:spPr>
            <a:xfrm>
              <a:off x="354200" y="4723650"/>
              <a:ext cx="84387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7"/>
            <p:cNvCxnSpPr/>
            <p:nvPr/>
          </p:nvCxnSpPr>
          <p:spPr>
            <a:xfrm rot="10800000">
              <a:off x="-14050" y="2575300"/>
              <a:ext cx="3729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7"/>
            <p:cNvCxnSpPr/>
            <p:nvPr/>
          </p:nvCxnSpPr>
          <p:spPr>
            <a:xfrm rot="10800000">
              <a:off x="8795450" y="2575300"/>
              <a:ext cx="3729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7"/>
            <p:cNvCxnSpPr/>
            <p:nvPr/>
          </p:nvCxnSpPr>
          <p:spPr>
            <a:xfrm>
              <a:off x="8790863" y="-63500"/>
              <a:ext cx="0" cy="52776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0" name="Google Shape;70;p7"/>
          <p:cNvSpPr txBox="1">
            <a:spLocks noGrp="1"/>
          </p:cNvSpPr>
          <p:nvPr>
            <p:ph type="title"/>
          </p:nvPr>
        </p:nvSpPr>
        <p:spPr>
          <a:xfrm>
            <a:off x="714175" y="1317475"/>
            <a:ext cx="46011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" name="Google Shape;71;p7"/>
          <p:cNvSpPr txBox="1">
            <a:spLocks noGrp="1"/>
          </p:cNvSpPr>
          <p:nvPr>
            <p:ph type="subTitle" idx="1"/>
          </p:nvPr>
        </p:nvSpPr>
        <p:spPr>
          <a:xfrm>
            <a:off x="714175" y="2083075"/>
            <a:ext cx="4601100" cy="17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  <p:sp>
        <p:nvSpPr>
          <p:cNvPr id="72" name="Google Shape;72;p7"/>
          <p:cNvSpPr>
            <a:spLocks noGrp="1"/>
          </p:cNvSpPr>
          <p:nvPr>
            <p:ph type="pic" idx="2"/>
          </p:nvPr>
        </p:nvSpPr>
        <p:spPr>
          <a:xfrm>
            <a:off x="5699375" y="419875"/>
            <a:ext cx="3090900" cy="4303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7" name="Google Shape;77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13"/>
          <p:cNvGrpSpPr/>
          <p:nvPr/>
        </p:nvGrpSpPr>
        <p:grpSpPr>
          <a:xfrm>
            <a:off x="-14050" y="-63500"/>
            <a:ext cx="9182400" cy="5277600"/>
            <a:chOff x="-14050" y="-63500"/>
            <a:chExt cx="9182400" cy="5277600"/>
          </a:xfrm>
        </p:grpSpPr>
        <p:cxnSp>
          <p:nvCxnSpPr>
            <p:cNvPr id="102" name="Google Shape;102;p13"/>
            <p:cNvCxnSpPr/>
            <p:nvPr/>
          </p:nvCxnSpPr>
          <p:spPr>
            <a:xfrm rot="10800000">
              <a:off x="-14050" y="2575300"/>
              <a:ext cx="3729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13"/>
            <p:cNvCxnSpPr/>
            <p:nvPr/>
          </p:nvCxnSpPr>
          <p:spPr>
            <a:xfrm rot="10800000">
              <a:off x="8795450" y="2575300"/>
              <a:ext cx="3729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13"/>
            <p:cNvCxnSpPr/>
            <p:nvPr/>
          </p:nvCxnSpPr>
          <p:spPr>
            <a:xfrm>
              <a:off x="353138" y="-63500"/>
              <a:ext cx="0" cy="52776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13"/>
            <p:cNvCxnSpPr/>
            <p:nvPr/>
          </p:nvCxnSpPr>
          <p:spPr>
            <a:xfrm>
              <a:off x="8790863" y="-63500"/>
              <a:ext cx="0" cy="52776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13"/>
            <p:cNvCxnSpPr/>
            <p:nvPr/>
          </p:nvCxnSpPr>
          <p:spPr>
            <a:xfrm>
              <a:off x="358850" y="419863"/>
              <a:ext cx="84366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13"/>
            <p:cNvCxnSpPr/>
            <p:nvPr/>
          </p:nvCxnSpPr>
          <p:spPr>
            <a:xfrm>
              <a:off x="354200" y="4723650"/>
              <a:ext cx="84387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8" name="Google Shape;108;p13"/>
          <p:cNvSpPr txBox="1">
            <a:spLocks noGrp="1"/>
          </p:cNvSpPr>
          <p:nvPr>
            <p:ph type="title"/>
          </p:nvPr>
        </p:nvSpPr>
        <p:spPr>
          <a:xfrm>
            <a:off x="714175" y="445025"/>
            <a:ext cx="771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2" hasCustomPrompt="1"/>
          </p:nvPr>
        </p:nvSpPr>
        <p:spPr>
          <a:xfrm>
            <a:off x="714175" y="1589350"/>
            <a:ext cx="1060500" cy="8715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"/>
          </p:nvPr>
        </p:nvSpPr>
        <p:spPr>
          <a:xfrm>
            <a:off x="1927075" y="1589500"/>
            <a:ext cx="2440200" cy="87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"/>
              <a:buNone/>
              <a:defRPr sz="24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3" hasCustomPrompt="1"/>
          </p:nvPr>
        </p:nvSpPr>
        <p:spPr>
          <a:xfrm>
            <a:off x="714175" y="3302525"/>
            <a:ext cx="1060500" cy="8715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4"/>
          </p:nvPr>
        </p:nvSpPr>
        <p:spPr>
          <a:xfrm>
            <a:off x="1927075" y="3302525"/>
            <a:ext cx="2440200" cy="87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"/>
              <a:buNone/>
              <a:defRPr sz="24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5" hasCustomPrompt="1"/>
          </p:nvPr>
        </p:nvSpPr>
        <p:spPr>
          <a:xfrm>
            <a:off x="4776725" y="1589350"/>
            <a:ext cx="1060500" cy="8715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6"/>
          </p:nvPr>
        </p:nvSpPr>
        <p:spPr>
          <a:xfrm>
            <a:off x="5989625" y="1589500"/>
            <a:ext cx="2440200" cy="87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"/>
              <a:buNone/>
              <a:defRPr sz="24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7" hasCustomPrompt="1"/>
          </p:nvPr>
        </p:nvSpPr>
        <p:spPr>
          <a:xfrm>
            <a:off x="4776725" y="3302525"/>
            <a:ext cx="1060500" cy="8715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8"/>
          </p:nvPr>
        </p:nvSpPr>
        <p:spPr>
          <a:xfrm>
            <a:off x="5989625" y="3302525"/>
            <a:ext cx="2440200" cy="87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"/>
              <a:buNone/>
              <a:defRPr sz="24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15"/>
          <p:cNvGrpSpPr/>
          <p:nvPr/>
        </p:nvGrpSpPr>
        <p:grpSpPr>
          <a:xfrm>
            <a:off x="-14050" y="-63500"/>
            <a:ext cx="9182400" cy="5277600"/>
            <a:chOff x="-14050" y="-63500"/>
            <a:chExt cx="9182400" cy="5277600"/>
          </a:xfrm>
        </p:grpSpPr>
        <p:cxnSp>
          <p:nvCxnSpPr>
            <p:cNvPr id="130" name="Google Shape;130;p15"/>
            <p:cNvCxnSpPr/>
            <p:nvPr/>
          </p:nvCxnSpPr>
          <p:spPr>
            <a:xfrm>
              <a:off x="353138" y="-63500"/>
              <a:ext cx="0" cy="52776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15"/>
            <p:cNvCxnSpPr/>
            <p:nvPr/>
          </p:nvCxnSpPr>
          <p:spPr>
            <a:xfrm>
              <a:off x="358850" y="419863"/>
              <a:ext cx="84366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15"/>
            <p:cNvCxnSpPr/>
            <p:nvPr/>
          </p:nvCxnSpPr>
          <p:spPr>
            <a:xfrm>
              <a:off x="354200" y="4723650"/>
              <a:ext cx="84387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15"/>
            <p:cNvCxnSpPr/>
            <p:nvPr/>
          </p:nvCxnSpPr>
          <p:spPr>
            <a:xfrm rot="10800000">
              <a:off x="-14050" y="2575300"/>
              <a:ext cx="3729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15"/>
            <p:cNvCxnSpPr/>
            <p:nvPr/>
          </p:nvCxnSpPr>
          <p:spPr>
            <a:xfrm rot="10800000">
              <a:off x="8795450" y="2575300"/>
              <a:ext cx="3729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15"/>
            <p:cNvCxnSpPr/>
            <p:nvPr/>
          </p:nvCxnSpPr>
          <p:spPr>
            <a:xfrm>
              <a:off x="8790863" y="-63500"/>
              <a:ext cx="0" cy="52776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6" name="Google Shape;136;p15"/>
          <p:cNvSpPr txBox="1">
            <a:spLocks noGrp="1"/>
          </p:cNvSpPr>
          <p:nvPr>
            <p:ph type="title"/>
          </p:nvPr>
        </p:nvSpPr>
        <p:spPr>
          <a:xfrm>
            <a:off x="714175" y="445025"/>
            <a:ext cx="771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5"/>
          <p:cNvSpPr txBox="1">
            <a:spLocks noGrp="1"/>
          </p:cNvSpPr>
          <p:nvPr>
            <p:ph type="subTitle" idx="1"/>
          </p:nvPr>
        </p:nvSpPr>
        <p:spPr>
          <a:xfrm>
            <a:off x="714175" y="2968900"/>
            <a:ext cx="2375700" cy="14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subTitle" idx="2"/>
          </p:nvPr>
        </p:nvSpPr>
        <p:spPr>
          <a:xfrm>
            <a:off x="714175" y="2521900"/>
            <a:ext cx="23757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"/>
              <a:buNone/>
              <a:defRPr sz="24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subTitle" idx="3"/>
          </p:nvPr>
        </p:nvSpPr>
        <p:spPr>
          <a:xfrm>
            <a:off x="3257477" y="2968900"/>
            <a:ext cx="2375700" cy="14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5"/>
          <p:cNvSpPr txBox="1">
            <a:spLocks noGrp="1"/>
          </p:cNvSpPr>
          <p:nvPr>
            <p:ph type="subTitle" idx="4"/>
          </p:nvPr>
        </p:nvSpPr>
        <p:spPr>
          <a:xfrm>
            <a:off x="3257474" y="2521900"/>
            <a:ext cx="23757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"/>
              <a:buNone/>
              <a:defRPr sz="24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5"/>
          <p:cNvSpPr txBox="1">
            <a:spLocks noGrp="1"/>
          </p:cNvSpPr>
          <p:nvPr>
            <p:ph type="subTitle" idx="5"/>
          </p:nvPr>
        </p:nvSpPr>
        <p:spPr>
          <a:xfrm>
            <a:off x="5800779" y="2968900"/>
            <a:ext cx="2375700" cy="14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5"/>
          <p:cNvSpPr txBox="1">
            <a:spLocks noGrp="1"/>
          </p:cNvSpPr>
          <p:nvPr>
            <p:ph type="subTitle" idx="6"/>
          </p:nvPr>
        </p:nvSpPr>
        <p:spPr>
          <a:xfrm>
            <a:off x="5800773" y="2521900"/>
            <a:ext cx="23757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"/>
              <a:buNone/>
              <a:defRPr sz="24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21"/>
          <p:cNvGrpSpPr/>
          <p:nvPr/>
        </p:nvGrpSpPr>
        <p:grpSpPr>
          <a:xfrm>
            <a:off x="-14050" y="-63500"/>
            <a:ext cx="9182400" cy="5277600"/>
            <a:chOff x="-14050" y="-63500"/>
            <a:chExt cx="9182400" cy="5277600"/>
          </a:xfrm>
        </p:grpSpPr>
        <p:grpSp>
          <p:nvGrpSpPr>
            <p:cNvPr id="219" name="Google Shape;219;p21"/>
            <p:cNvGrpSpPr/>
            <p:nvPr/>
          </p:nvGrpSpPr>
          <p:grpSpPr>
            <a:xfrm>
              <a:off x="-14050" y="-63500"/>
              <a:ext cx="9182400" cy="5277600"/>
              <a:chOff x="-14050" y="-63500"/>
              <a:chExt cx="9182400" cy="5277600"/>
            </a:xfrm>
          </p:grpSpPr>
          <p:cxnSp>
            <p:nvCxnSpPr>
              <p:cNvPr id="220" name="Google Shape;220;p21"/>
              <p:cNvCxnSpPr/>
              <p:nvPr/>
            </p:nvCxnSpPr>
            <p:spPr>
              <a:xfrm>
                <a:off x="353138" y="-63500"/>
                <a:ext cx="0" cy="52776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" name="Google Shape;221;p21"/>
              <p:cNvCxnSpPr/>
              <p:nvPr/>
            </p:nvCxnSpPr>
            <p:spPr>
              <a:xfrm>
                <a:off x="358850" y="419863"/>
                <a:ext cx="84366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" name="Google Shape;222;p21"/>
              <p:cNvCxnSpPr/>
              <p:nvPr/>
            </p:nvCxnSpPr>
            <p:spPr>
              <a:xfrm>
                <a:off x="354200" y="4723650"/>
                <a:ext cx="84387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3" name="Google Shape;223;p21"/>
              <p:cNvCxnSpPr/>
              <p:nvPr/>
            </p:nvCxnSpPr>
            <p:spPr>
              <a:xfrm rot="10800000">
                <a:off x="-14050" y="2575300"/>
                <a:ext cx="372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" name="Google Shape;224;p21"/>
              <p:cNvCxnSpPr/>
              <p:nvPr/>
            </p:nvCxnSpPr>
            <p:spPr>
              <a:xfrm rot="10800000">
                <a:off x="8795450" y="2575300"/>
                <a:ext cx="372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" name="Google Shape;225;p21"/>
              <p:cNvCxnSpPr/>
              <p:nvPr/>
            </p:nvCxnSpPr>
            <p:spPr>
              <a:xfrm>
                <a:off x="8790863" y="-63500"/>
                <a:ext cx="0" cy="52776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26" name="Google Shape;226;p21"/>
            <p:cNvCxnSpPr/>
            <p:nvPr/>
          </p:nvCxnSpPr>
          <p:spPr>
            <a:xfrm>
              <a:off x="539038" y="420300"/>
              <a:ext cx="0" cy="43044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" name="Google Shape;227;p21"/>
            <p:cNvCxnSpPr/>
            <p:nvPr/>
          </p:nvCxnSpPr>
          <p:spPr>
            <a:xfrm>
              <a:off x="8604963" y="423100"/>
              <a:ext cx="0" cy="43044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4175" y="445025"/>
            <a:ext cx="7715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"/>
              <a:buNone/>
              <a:defRPr sz="3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"/>
              <a:buNone/>
              <a:defRPr sz="3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"/>
              <a:buNone/>
              <a:defRPr sz="3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"/>
              <a:buNone/>
              <a:defRPr sz="3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"/>
              <a:buNone/>
              <a:defRPr sz="3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"/>
              <a:buNone/>
              <a:defRPr sz="3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"/>
              <a:buNone/>
              <a:defRPr sz="3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"/>
              <a:buNone/>
              <a:defRPr sz="3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"/>
              <a:buNone/>
              <a:defRPr sz="3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4175" y="1152475"/>
            <a:ext cx="7715400" cy="3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ork Sans"/>
              <a:buChar char="●"/>
              <a:defRPr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○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■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●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○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■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●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○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■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3" r:id="rId3"/>
    <p:sldLayoutId id="2147483654" r:id="rId4"/>
    <p:sldLayoutId id="2147483655" r:id="rId5"/>
    <p:sldLayoutId id="2147483658" r:id="rId6"/>
    <p:sldLayoutId id="2147483659" r:id="rId7"/>
    <p:sldLayoutId id="2147483661" r:id="rId8"/>
    <p:sldLayoutId id="2147483667" r:id="rId9"/>
    <p:sldLayoutId id="214748366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6"/>
          <p:cNvSpPr txBox="1">
            <a:spLocks noGrp="1"/>
          </p:cNvSpPr>
          <p:nvPr>
            <p:ph type="ctrTitle"/>
          </p:nvPr>
        </p:nvSpPr>
        <p:spPr>
          <a:xfrm>
            <a:off x="714175" y="708500"/>
            <a:ext cx="4654500" cy="277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dirty="0">
                <a:latin typeface="Courier New"/>
                <a:ea typeface="Courier New"/>
                <a:cs typeface="Courier New"/>
                <a:sym typeface="Courier New"/>
              </a:rPr>
              <a:t>Термоподставка, поддерживающая температуру блюд, для ресторанного бизнеса</a:t>
            </a:r>
            <a:endParaRPr sz="3100" b="0" dirty="0"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249" name="Google Shape;249;p26"/>
          <p:cNvCxnSpPr/>
          <p:nvPr/>
        </p:nvCxnSpPr>
        <p:spPr>
          <a:xfrm>
            <a:off x="358850" y="3829313"/>
            <a:ext cx="5446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549C3ED-AADD-54E8-CD71-521692D16B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14" t="7970" r="41452" b="8046"/>
          <a:stretch/>
        </p:blipFill>
        <p:spPr>
          <a:xfrm>
            <a:off x="5724592" y="409914"/>
            <a:ext cx="3060558" cy="4319738"/>
          </a:xfrm>
          <a:prstGeom prst="rect">
            <a:avLst/>
          </a:prstGeom>
        </p:spPr>
      </p:pic>
      <p:grpSp>
        <p:nvGrpSpPr>
          <p:cNvPr id="250" name="Google Shape;250;p26"/>
          <p:cNvGrpSpPr/>
          <p:nvPr/>
        </p:nvGrpSpPr>
        <p:grpSpPr>
          <a:xfrm>
            <a:off x="5523450" y="2935238"/>
            <a:ext cx="573000" cy="1102500"/>
            <a:chOff x="541800" y="1210225"/>
            <a:chExt cx="573000" cy="1102500"/>
          </a:xfrm>
        </p:grpSpPr>
        <p:sp>
          <p:nvSpPr>
            <p:cNvPr id="251" name="Google Shape;251;p26"/>
            <p:cNvSpPr/>
            <p:nvPr/>
          </p:nvSpPr>
          <p:spPr>
            <a:xfrm>
              <a:off x="541800" y="1210225"/>
              <a:ext cx="573000" cy="1102500"/>
            </a:xfrm>
            <a:prstGeom prst="ellipse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6"/>
            <p:cNvSpPr/>
            <p:nvPr/>
          </p:nvSpPr>
          <p:spPr>
            <a:xfrm rot="10800000" flipH="1">
              <a:off x="742942" y="1493335"/>
              <a:ext cx="170700" cy="1476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6"/>
            <p:cNvSpPr/>
            <p:nvPr/>
          </p:nvSpPr>
          <p:spPr>
            <a:xfrm rot="10800000" flipH="1">
              <a:off x="742942" y="1687811"/>
              <a:ext cx="170700" cy="1476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6"/>
            <p:cNvSpPr/>
            <p:nvPr/>
          </p:nvSpPr>
          <p:spPr>
            <a:xfrm rot="10800000" flipH="1">
              <a:off x="742942" y="1882288"/>
              <a:ext cx="170700" cy="1476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D6975D-7360-6585-306B-D40E82BDE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НАША КОМАНДА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70A9686D-3DCE-87EF-AB05-F8DFE9875C6D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521984" y="3841237"/>
            <a:ext cx="1980000" cy="576000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Скурихина Вероника </a:t>
            </a:r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8A72E188-54C0-00A6-4C6D-B283199F2C32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2501984" y="3841237"/>
            <a:ext cx="1980000" cy="576000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Кустова Алина </a:t>
            </a:r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82E3DDC9-E86A-B4C3-73B4-234EC3C64AA0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4561422" y="3841237"/>
            <a:ext cx="1980000" cy="576000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Варламова Екатерина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05F839-A3FB-47AE-B176-0EEEA807B048}"/>
              </a:ext>
            </a:extLst>
          </p:cNvPr>
          <p:cNvSpPr txBox="1"/>
          <p:nvPr/>
        </p:nvSpPr>
        <p:spPr>
          <a:xfrm>
            <a:off x="6693705" y="3709351"/>
            <a:ext cx="198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Трофимова Анастасия 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2212ECC-64BF-46EB-BDD7-766D801D90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14" b="17014"/>
          <a:stretch/>
        </p:blipFill>
        <p:spPr>
          <a:xfrm>
            <a:off x="4732707" y="1947686"/>
            <a:ext cx="1637430" cy="1637430"/>
          </a:xfrm>
          <a:prstGeom prst="ellipse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0D8D4A4-D69D-4667-8D57-2093BB3B68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00" b="12500"/>
          <a:stretch/>
        </p:blipFill>
        <p:spPr>
          <a:xfrm>
            <a:off x="648690" y="1947686"/>
            <a:ext cx="1637430" cy="1637430"/>
          </a:xfrm>
          <a:prstGeom prst="ellipse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C810388-3D60-4E04-BD19-C203754DE4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500" b="12500"/>
          <a:stretch/>
        </p:blipFill>
        <p:spPr>
          <a:xfrm>
            <a:off x="2673269" y="1947686"/>
            <a:ext cx="1637430" cy="1637430"/>
          </a:xfrm>
          <a:prstGeom prst="ellipse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89502F0-9A8C-47B3-9CF5-D07A5B581E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74" r="22826"/>
          <a:stretch/>
        </p:blipFill>
        <p:spPr>
          <a:xfrm>
            <a:off x="6792145" y="1947686"/>
            <a:ext cx="1637430" cy="163743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86241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7"/>
          <p:cNvSpPr txBox="1">
            <a:spLocks noGrp="1"/>
          </p:cNvSpPr>
          <p:nvPr>
            <p:ph type="title"/>
          </p:nvPr>
        </p:nvSpPr>
        <p:spPr>
          <a:xfrm>
            <a:off x="714175" y="445025"/>
            <a:ext cx="771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БИЗНЕС-ИДЕЯ</a:t>
            </a:r>
            <a:r>
              <a:rPr lang="en"/>
              <a:t> </a:t>
            </a:r>
            <a:endParaRPr/>
          </a:p>
        </p:txBody>
      </p:sp>
      <p:sp>
        <p:nvSpPr>
          <p:cNvPr id="260" name="Google Shape;260;p27"/>
          <p:cNvSpPr txBox="1">
            <a:spLocks noGrp="1"/>
          </p:cNvSpPr>
          <p:nvPr>
            <p:ph type="subTitle" idx="1"/>
          </p:nvPr>
        </p:nvSpPr>
        <p:spPr>
          <a:xfrm>
            <a:off x="714175" y="1589500"/>
            <a:ext cx="7358400" cy="21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Термоподставка под тарелку для горячих блюд, позволяющая сохранить температуру блюда в течение всего приема пищи/банкета</a:t>
            </a:r>
            <a:r>
              <a:rPr lang="en"/>
              <a:t>.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8"/>
          <p:cNvSpPr txBox="1">
            <a:spLocks noGrp="1"/>
          </p:cNvSpPr>
          <p:nvPr>
            <p:ph type="title"/>
          </p:nvPr>
        </p:nvSpPr>
        <p:spPr>
          <a:xfrm>
            <a:off x="714175" y="445025"/>
            <a:ext cx="771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ПРОБЛЕМЫ</a:t>
            </a:r>
            <a:r>
              <a:rPr lang="en"/>
              <a:t> </a:t>
            </a:r>
            <a:endParaRPr/>
          </a:p>
        </p:txBody>
      </p:sp>
      <p:sp>
        <p:nvSpPr>
          <p:cNvPr id="266" name="Google Shape;266;p28"/>
          <p:cNvSpPr txBox="1">
            <a:spLocks noGrp="1"/>
          </p:cNvSpPr>
          <p:nvPr>
            <p:ph type="subTitle" idx="1"/>
          </p:nvPr>
        </p:nvSpPr>
        <p:spPr>
          <a:xfrm>
            <a:off x="714175" y="2544975"/>
            <a:ext cx="3050400" cy="198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Снижения потребительских свойств и вкусовых качеств горячих блюд ввиду снижения их температуры во время приема пищи</a:t>
            </a:r>
            <a:endParaRPr sz="130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67" name="Google Shape;267;p28"/>
          <p:cNvSpPr txBox="1">
            <a:spLocks noGrp="1"/>
          </p:cNvSpPr>
          <p:nvPr>
            <p:ph type="subTitle" idx="3"/>
          </p:nvPr>
        </p:nvSpPr>
        <p:spPr>
          <a:xfrm>
            <a:off x="4045732" y="2544975"/>
            <a:ext cx="2752800" cy="16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Финансовые потери из-за переделывания остывших блюд</a:t>
            </a:r>
            <a:r>
              <a:rPr lang="en"/>
              <a:t>.</a:t>
            </a:r>
            <a:endParaRPr/>
          </a:p>
        </p:txBody>
      </p:sp>
      <p:sp>
        <p:nvSpPr>
          <p:cNvPr id="268" name="Google Shape;268;p28"/>
          <p:cNvSpPr/>
          <p:nvPr/>
        </p:nvSpPr>
        <p:spPr>
          <a:xfrm>
            <a:off x="927057" y="1363644"/>
            <a:ext cx="1060500" cy="8715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9" name="Google Shape;269;p28"/>
          <p:cNvSpPr/>
          <p:nvPr/>
        </p:nvSpPr>
        <p:spPr>
          <a:xfrm>
            <a:off x="4283850" y="1345600"/>
            <a:ext cx="1060500" cy="8715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0" name="Google Shape;270;p28"/>
          <p:cNvGrpSpPr/>
          <p:nvPr/>
        </p:nvGrpSpPr>
        <p:grpSpPr>
          <a:xfrm>
            <a:off x="4630974" y="1598226"/>
            <a:ext cx="366269" cy="366240"/>
            <a:chOff x="-65131525" y="1914325"/>
            <a:chExt cx="316650" cy="316625"/>
          </a:xfrm>
        </p:grpSpPr>
        <p:sp>
          <p:nvSpPr>
            <p:cNvPr id="271" name="Google Shape;271;p28"/>
            <p:cNvSpPr/>
            <p:nvPr/>
          </p:nvSpPr>
          <p:spPr>
            <a:xfrm>
              <a:off x="-65024400" y="1949750"/>
              <a:ext cx="103175" cy="247350"/>
            </a:xfrm>
            <a:custGeom>
              <a:avLst/>
              <a:gdLst/>
              <a:ahLst/>
              <a:cxnLst/>
              <a:rect l="l" t="t" r="r" b="b"/>
              <a:pathLst>
                <a:path w="4127" h="9894" extrusionOk="0">
                  <a:moveTo>
                    <a:pt x="2048" y="1"/>
                  </a:moveTo>
                  <a:cubicBezTo>
                    <a:pt x="1859" y="1"/>
                    <a:pt x="1638" y="190"/>
                    <a:pt x="1638" y="379"/>
                  </a:cubicBezTo>
                  <a:lnTo>
                    <a:pt x="1638" y="851"/>
                  </a:lnTo>
                  <a:cubicBezTo>
                    <a:pt x="725" y="1040"/>
                    <a:pt x="0" y="1891"/>
                    <a:pt x="0" y="2868"/>
                  </a:cubicBezTo>
                  <a:cubicBezTo>
                    <a:pt x="0" y="3970"/>
                    <a:pt x="977" y="4632"/>
                    <a:pt x="1827" y="5262"/>
                  </a:cubicBezTo>
                  <a:cubicBezTo>
                    <a:pt x="2552" y="5829"/>
                    <a:pt x="3308" y="6333"/>
                    <a:pt x="3308" y="6995"/>
                  </a:cubicBezTo>
                  <a:cubicBezTo>
                    <a:pt x="3308" y="7656"/>
                    <a:pt x="2772" y="8255"/>
                    <a:pt x="2079" y="8255"/>
                  </a:cubicBezTo>
                  <a:cubicBezTo>
                    <a:pt x="1418" y="8255"/>
                    <a:pt x="851" y="7688"/>
                    <a:pt x="851" y="6995"/>
                  </a:cubicBezTo>
                  <a:cubicBezTo>
                    <a:pt x="851" y="6774"/>
                    <a:pt x="662" y="6617"/>
                    <a:pt x="441" y="6617"/>
                  </a:cubicBezTo>
                  <a:cubicBezTo>
                    <a:pt x="189" y="6617"/>
                    <a:pt x="32" y="6806"/>
                    <a:pt x="32" y="6995"/>
                  </a:cubicBezTo>
                  <a:cubicBezTo>
                    <a:pt x="32" y="7971"/>
                    <a:pt x="756" y="8854"/>
                    <a:pt x="1701" y="9011"/>
                  </a:cubicBezTo>
                  <a:lnTo>
                    <a:pt x="1701" y="9484"/>
                  </a:lnTo>
                  <a:cubicBezTo>
                    <a:pt x="1701" y="9704"/>
                    <a:pt x="1890" y="9893"/>
                    <a:pt x="2079" y="9893"/>
                  </a:cubicBezTo>
                  <a:cubicBezTo>
                    <a:pt x="2268" y="9893"/>
                    <a:pt x="2489" y="9704"/>
                    <a:pt x="2489" y="9484"/>
                  </a:cubicBezTo>
                  <a:lnTo>
                    <a:pt x="2489" y="9011"/>
                  </a:lnTo>
                  <a:cubicBezTo>
                    <a:pt x="3434" y="8791"/>
                    <a:pt x="4127" y="7971"/>
                    <a:pt x="4127" y="6995"/>
                  </a:cubicBezTo>
                  <a:cubicBezTo>
                    <a:pt x="4127" y="5892"/>
                    <a:pt x="3151" y="5231"/>
                    <a:pt x="2331" y="4600"/>
                  </a:cubicBezTo>
                  <a:cubicBezTo>
                    <a:pt x="1575" y="4033"/>
                    <a:pt x="819" y="3529"/>
                    <a:pt x="819" y="2868"/>
                  </a:cubicBezTo>
                  <a:cubicBezTo>
                    <a:pt x="788" y="2143"/>
                    <a:pt x="1386" y="1607"/>
                    <a:pt x="2048" y="1607"/>
                  </a:cubicBezTo>
                  <a:cubicBezTo>
                    <a:pt x="2709" y="1607"/>
                    <a:pt x="3277" y="2143"/>
                    <a:pt x="3277" y="2868"/>
                  </a:cubicBezTo>
                  <a:cubicBezTo>
                    <a:pt x="3277" y="3088"/>
                    <a:pt x="3466" y="3246"/>
                    <a:pt x="3686" y="3246"/>
                  </a:cubicBezTo>
                  <a:cubicBezTo>
                    <a:pt x="3938" y="3246"/>
                    <a:pt x="4096" y="3057"/>
                    <a:pt x="4096" y="2868"/>
                  </a:cubicBezTo>
                  <a:cubicBezTo>
                    <a:pt x="4096" y="1891"/>
                    <a:pt x="3371" y="1009"/>
                    <a:pt x="2426" y="851"/>
                  </a:cubicBezTo>
                  <a:lnTo>
                    <a:pt x="2426" y="379"/>
                  </a:lnTo>
                  <a:cubicBezTo>
                    <a:pt x="2426" y="158"/>
                    <a:pt x="2237" y="1"/>
                    <a:pt x="2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8"/>
            <p:cNvSpPr/>
            <p:nvPr/>
          </p:nvSpPr>
          <p:spPr>
            <a:xfrm>
              <a:off x="-65131525" y="1914325"/>
              <a:ext cx="316650" cy="316625"/>
            </a:xfrm>
            <a:custGeom>
              <a:avLst/>
              <a:gdLst/>
              <a:ahLst/>
              <a:cxnLst/>
              <a:rect l="l" t="t" r="r" b="b"/>
              <a:pathLst>
                <a:path w="12666" h="12665" extrusionOk="0">
                  <a:moveTo>
                    <a:pt x="6333" y="819"/>
                  </a:moveTo>
                  <a:cubicBezTo>
                    <a:pt x="9357" y="819"/>
                    <a:pt x="11846" y="3308"/>
                    <a:pt x="11846" y="6332"/>
                  </a:cubicBezTo>
                  <a:cubicBezTo>
                    <a:pt x="11846" y="9357"/>
                    <a:pt x="9357" y="11846"/>
                    <a:pt x="6333" y="11846"/>
                  </a:cubicBezTo>
                  <a:cubicBezTo>
                    <a:pt x="3308" y="11846"/>
                    <a:pt x="819" y="9357"/>
                    <a:pt x="819" y="6332"/>
                  </a:cubicBezTo>
                  <a:cubicBezTo>
                    <a:pt x="819" y="3308"/>
                    <a:pt x="3308" y="819"/>
                    <a:pt x="6333" y="819"/>
                  </a:cubicBezTo>
                  <a:close/>
                  <a:moveTo>
                    <a:pt x="6333" y="0"/>
                  </a:moveTo>
                  <a:cubicBezTo>
                    <a:pt x="2836" y="0"/>
                    <a:pt x="0" y="2835"/>
                    <a:pt x="0" y="6332"/>
                  </a:cubicBezTo>
                  <a:cubicBezTo>
                    <a:pt x="0" y="9830"/>
                    <a:pt x="2836" y="12665"/>
                    <a:pt x="6333" y="12665"/>
                  </a:cubicBezTo>
                  <a:cubicBezTo>
                    <a:pt x="9830" y="12665"/>
                    <a:pt x="12665" y="9830"/>
                    <a:pt x="12665" y="6332"/>
                  </a:cubicBezTo>
                  <a:cubicBezTo>
                    <a:pt x="12665" y="2835"/>
                    <a:pt x="9830" y="0"/>
                    <a:pt x="6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28"/>
          <p:cNvGrpSpPr/>
          <p:nvPr/>
        </p:nvGrpSpPr>
        <p:grpSpPr>
          <a:xfrm>
            <a:off x="1314729" y="1556411"/>
            <a:ext cx="367165" cy="368901"/>
            <a:chOff x="-60254550" y="1938025"/>
            <a:chExt cx="317425" cy="318925"/>
          </a:xfrm>
        </p:grpSpPr>
        <p:sp>
          <p:nvSpPr>
            <p:cNvPr id="274" name="Google Shape;274;p28"/>
            <p:cNvSpPr/>
            <p:nvPr/>
          </p:nvSpPr>
          <p:spPr>
            <a:xfrm>
              <a:off x="-60254550" y="2049000"/>
              <a:ext cx="317425" cy="207950"/>
            </a:xfrm>
            <a:custGeom>
              <a:avLst/>
              <a:gdLst/>
              <a:ahLst/>
              <a:cxnLst/>
              <a:rect l="l" t="t" r="r" b="b"/>
              <a:pathLst>
                <a:path w="12697" h="8318" extrusionOk="0">
                  <a:moveTo>
                    <a:pt x="10428" y="1639"/>
                  </a:moveTo>
                  <a:cubicBezTo>
                    <a:pt x="11184" y="1639"/>
                    <a:pt x="11814" y="2269"/>
                    <a:pt x="11814" y="3025"/>
                  </a:cubicBezTo>
                  <a:cubicBezTo>
                    <a:pt x="11814" y="3781"/>
                    <a:pt x="11184" y="4411"/>
                    <a:pt x="10428" y="4411"/>
                  </a:cubicBezTo>
                  <a:lnTo>
                    <a:pt x="9767" y="4411"/>
                  </a:lnTo>
                  <a:cubicBezTo>
                    <a:pt x="9861" y="4033"/>
                    <a:pt x="9893" y="3686"/>
                    <a:pt x="9893" y="3308"/>
                  </a:cubicBezTo>
                  <a:lnTo>
                    <a:pt x="9893" y="1639"/>
                  </a:lnTo>
                  <a:close/>
                  <a:moveTo>
                    <a:pt x="9073" y="819"/>
                  </a:moveTo>
                  <a:lnTo>
                    <a:pt x="9073" y="3308"/>
                  </a:lnTo>
                  <a:cubicBezTo>
                    <a:pt x="9073" y="5577"/>
                    <a:pt x="7215" y="7435"/>
                    <a:pt x="4915" y="7435"/>
                  </a:cubicBezTo>
                  <a:cubicBezTo>
                    <a:pt x="2646" y="7435"/>
                    <a:pt x="788" y="5577"/>
                    <a:pt x="788" y="3308"/>
                  </a:cubicBezTo>
                  <a:lnTo>
                    <a:pt x="788" y="819"/>
                  </a:lnTo>
                  <a:close/>
                  <a:moveTo>
                    <a:pt x="410" y="0"/>
                  </a:moveTo>
                  <a:cubicBezTo>
                    <a:pt x="158" y="0"/>
                    <a:pt x="0" y="189"/>
                    <a:pt x="0" y="441"/>
                  </a:cubicBezTo>
                  <a:lnTo>
                    <a:pt x="0" y="3308"/>
                  </a:lnTo>
                  <a:cubicBezTo>
                    <a:pt x="0" y="5041"/>
                    <a:pt x="882" y="6522"/>
                    <a:pt x="2205" y="7435"/>
                  </a:cubicBezTo>
                  <a:lnTo>
                    <a:pt x="410" y="7435"/>
                  </a:lnTo>
                  <a:cubicBezTo>
                    <a:pt x="158" y="7435"/>
                    <a:pt x="0" y="7624"/>
                    <a:pt x="0" y="7877"/>
                  </a:cubicBezTo>
                  <a:cubicBezTo>
                    <a:pt x="0" y="8097"/>
                    <a:pt x="189" y="8318"/>
                    <a:pt x="410" y="8318"/>
                  </a:cubicBezTo>
                  <a:lnTo>
                    <a:pt x="9483" y="8318"/>
                  </a:lnTo>
                  <a:cubicBezTo>
                    <a:pt x="9735" y="8318"/>
                    <a:pt x="9893" y="8097"/>
                    <a:pt x="9893" y="7877"/>
                  </a:cubicBezTo>
                  <a:cubicBezTo>
                    <a:pt x="9893" y="7624"/>
                    <a:pt x="9704" y="7435"/>
                    <a:pt x="9483" y="7435"/>
                  </a:cubicBezTo>
                  <a:lnTo>
                    <a:pt x="7687" y="7435"/>
                  </a:lnTo>
                  <a:cubicBezTo>
                    <a:pt x="8506" y="6900"/>
                    <a:pt x="9137" y="6144"/>
                    <a:pt x="9546" y="5230"/>
                  </a:cubicBezTo>
                  <a:lnTo>
                    <a:pt x="10491" y="5230"/>
                  </a:lnTo>
                  <a:cubicBezTo>
                    <a:pt x="11688" y="5230"/>
                    <a:pt x="12697" y="4253"/>
                    <a:pt x="12697" y="3025"/>
                  </a:cubicBezTo>
                  <a:cubicBezTo>
                    <a:pt x="12697" y="1796"/>
                    <a:pt x="11657" y="819"/>
                    <a:pt x="10428" y="819"/>
                  </a:cubicBezTo>
                  <a:lnTo>
                    <a:pt x="9893" y="819"/>
                  </a:lnTo>
                  <a:lnTo>
                    <a:pt x="9893" y="441"/>
                  </a:lnTo>
                  <a:cubicBezTo>
                    <a:pt x="9893" y="189"/>
                    <a:pt x="9704" y="0"/>
                    <a:pt x="9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275;p28"/>
            <p:cNvSpPr/>
            <p:nvPr/>
          </p:nvSpPr>
          <p:spPr>
            <a:xfrm>
              <a:off x="-60219125" y="1938025"/>
              <a:ext cx="51225" cy="103625"/>
            </a:xfrm>
            <a:custGeom>
              <a:avLst/>
              <a:gdLst/>
              <a:ahLst/>
              <a:cxnLst/>
              <a:rect l="l" t="t" r="r" b="b"/>
              <a:pathLst>
                <a:path w="2049" h="4145" extrusionOk="0">
                  <a:moveTo>
                    <a:pt x="1068" y="0"/>
                  </a:moveTo>
                  <a:cubicBezTo>
                    <a:pt x="947" y="0"/>
                    <a:pt x="819" y="61"/>
                    <a:pt x="725" y="155"/>
                  </a:cubicBezTo>
                  <a:cubicBezTo>
                    <a:pt x="568" y="312"/>
                    <a:pt x="568" y="564"/>
                    <a:pt x="757" y="722"/>
                  </a:cubicBezTo>
                  <a:cubicBezTo>
                    <a:pt x="1103" y="1100"/>
                    <a:pt x="1103" y="1446"/>
                    <a:pt x="757" y="1761"/>
                  </a:cubicBezTo>
                  <a:cubicBezTo>
                    <a:pt x="32" y="2392"/>
                    <a:pt x="1" y="3368"/>
                    <a:pt x="757" y="4030"/>
                  </a:cubicBezTo>
                  <a:cubicBezTo>
                    <a:pt x="832" y="4105"/>
                    <a:pt x="936" y="4144"/>
                    <a:pt x="1041" y="4144"/>
                  </a:cubicBezTo>
                  <a:cubicBezTo>
                    <a:pt x="1156" y="4144"/>
                    <a:pt x="1273" y="4097"/>
                    <a:pt x="1356" y="3998"/>
                  </a:cubicBezTo>
                  <a:cubicBezTo>
                    <a:pt x="1513" y="3841"/>
                    <a:pt x="1513" y="3557"/>
                    <a:pt x="1292" y="3400"/>
                  </a:cubicBezTo>
                  <a:cubicBezTo>
                    <a:pt x="946" y="3085"/>
                    <a:pt x="946" y="2707"/>
                    <a:pt x="1292" y="2392"/>
                  </a:cubicBezTo>
                  <a:cubicBezTo>
                    <a:pt x="2017" y="1761"/>
                    <a:pt x="2049" y="785"/>
                    <a:pt x="1292" y="92"/>
                  </a:cubicBezTo>
                  <a:cubicBezTo>
                    <a:pt x="1229" y="28"/>
                    <a:pt x="1150" y="0"/>
                    <a:pt x="1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8"/>
            <p:cNvSpPr/>
            <p:nvPr/>
          </p:nvSpPr>
          <p:spPr>
            <a:xfrm>
              <a:off x="-60156900" y="1938025"/>
              <a:ext cx="51225" cy="103625"/>
            </a:xfrm>
            <a:custGeom>
              <a:avLst/>
              <a:gdLst/>
              <a:ahLst/>
              <a:cxnLst/>
              <a:rect l="l" t="t" r="r" b="b"/>
              <a:pathLst>
                <a:path w="2049" h="4145" extrusionOk="0">
                  <a:moveTo>
                    <a:pt x="1057" y="0"/>
                  </a:moveTo>
                  <a:cubicBezTo>
                    <a:pt x="926" y="0"/>
                    <a:pt x="788" y="61"/>
                    <a:pt x="694" y="155"/>
                  </a:cubicBezTo>
                  <a:cubicBezTo>
                    <a:pt x="536" y="312"/>
                    <a:pt x="536" y="564"/>
                    <a:pt x="757" y="722"/>
                  </a:cubicBezTo>
                  <a:cubicBezTo>
                    <a:pt x="1103" y="1100"/>
                    <a:pt x="1103" y="1446"/>
                    <a:pt x="757" y="1761"/>
                  </a:cubicBezTo>
                  <a:cubicBezTo>
                    <a:pt x="32" y="2392"/>
                    <a:pt x="1" y="3368"/>
                    <a:pt x="757" y="4030"/>
                  </a:cubicBezTo>
                  <a:cubicBezTo>
                    <a:pt x="832" y="4105"/>
                    <a:pt x="929" y="4144"/>
                    <a:pt x="1026" y="4144"/>
                  </a:cubicBezTo>
                  <a:cubicBezTo>
                    <a:pt x="1133" y="4144"/>
                    <a:pt x="1242" y="4097"/>
                    <a:pt x="1324" y="3998"/>
                  </a:cubicBezTo>
                  <a:cubicBezTo>
                    <a:pt x="1859" y="3463"/>
                    <a:pt x="473" y="3179"/>
                    <a:pt x="1292" y="2392"/>
                  </a:cubicBezTo>
                  <a:cubicBezTo>
                    <a:pt x="2017" y="1761"/>
                    <a:pt x="2049" y="785"/>
                    <a:pt x="1292" y="92"/>
                  </a:cubicBezTo>
                  <a:cubicBezTo>
                    <a:pt x="1229" y="28"/>
                    <a:pt x="1145" y="0"/>
                    <a:pt x="10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8"/>
            <p:cNvSpPr/>
            <p:nvPr/>
          </p:nvSpPr>
          <p:spPr>
            <a:xfrm>
              <a:off x="-60094675" y="1938025"/>
              <a:ext cx="51225" cy="103625"/>
            </a:xfrm>
            <a:custGeom>
              <a:avLst/>
              <a:gdLst/>
              <a:ahLst/>
              <a:cxnLst/>
              <a:rect l="l" t="t" r="r" b="b"/>
              <a:pathLst>
                <a:path w="2049" h="4145" extrusionOk="0">
                  <a:moveTo>
                    <a:pt x="1056" y="0"/>
                  </a:moveTo>
                  <a:cubicBezTo>
                    <a:pt x="926" y="0"/>
                    <a:pt x="788" y="61"/>
                    <a:pt x="694" y="155"/>
                  </a:cubicBezTo>
                  <a:cubicBezTo>
                    <a:pt x="536" y="312"/>
                    <a:pt x="536" y="564"/>
                    <a:pt x="725" y="722"/>
                  </a:cubicBezTo>
                  <a:cubicBezTo>
                    <a:pt x="1103" y="1100"/>
                    <a:pt x="1103" y="1446"/>
                    <a:pt x="725" y="1761"/>
                  </a:cubicBezTo>
                  <a:cubicBezTo>
                    <a:pt x="32" y="2392"/>
                    <a:pt x="1" y="3368"/>
                    <a:pt x="725" y="4030"/>
                  </a:cubicBezTo>
                  <a:cubicBezTo>
                    <a:pt x="800" y="4105"/>
                    <a:pt x="904" y="4144"/>
                    <a:pt x="1009" y="4144"/>
                  </a:cubicBezTo>
                  <a:cubicBezTo>
                    <a:pt x="1125" y="4144"/>
                    <a:pt x="1241" y="4097"/>
                    <a:pt x="1324" y="3998"/>
                  </a:cubicBezTo>
                  <a:cubicBezTo>
                    <a:pt x="1481" y="3841"/>
                    <a:pt x="1481" y="3557"/>
                    <a:pt x="1292" y="3400"/>
                  </a:cubicBezTo>
                  <a:cubicBezTo>
                    <a:pt x="946" y="3085"/>
                    <a:pt x="946" y="2707"/>
                    <a:pt x="1292" y="2392"/>
                  </a:cubicBezTo>
                  <a:cubicBezTo>
                    <a:pt x="1985" y="1761"/>
                    <a:pt x="2048" y="785"/>
                    <a:pt x="1292" y="92"/>
                  </a:cubicBezTo>
                  <a:cubicBezTo>
                    <a:pt x="1229" y="28"/>
                    <a:pt x="1145" y="0"/>
                    <a:pt x="10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9"/>
          <p:cNvSpPr txBox="1">
            <a:spLocks noGrp="1"/>
          </p:cNvSpPr>
          <p:nvPr>
            <p:ph type="title"/>
          </p:nvPr>
        </p:nvSpPr>
        <p:spPr>
          <a:xfrm>
            <a:off x="714175" y="1317475"/>
            <a:ext cx="46011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ЦЕЛЕВАЯ АУДИТОРИЯ</a:t>
            </a:r>
            <a:r>
              <a:rPr lang="en" dirty="0"/>
              <a:t> </a:t>
            </a:r>
            <a:endParaRPr dirty="0"/>
          </a:p>
        </p:txBody>
      </p:sp>
      <p:sp>
        <p:nvSpPr>
          <p:cNvPr id="283" name="Google Shape;283;p29"/>
          <p:cNvSpPr txBox="1">
            <a:spLocks noGrp="1"/>
          </p:cNvSpPr>
          <p:nvPr>
            <p:ph type="subTitle" idx="1"/>
          </p:nvPr>
        </p:nvSpPr>
        <p:spPr>
          <a:xfrm>
            <a:off x="714175" y="2083075"/>
            <a:ext cx="4601100" cy="17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Основными потребителями являются юридические лица – рестораторы предприятий питания среднего и высшего класса (B2B).</a:t>
            </a:r>
            <a:endParaRPr sz="150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284" name="Google Shape;284;p29"/>
          <p:cNvPicPr preferRelativeResize="0"/>
          <p:nvPr/>
        </p:nvPicPr>
        <p:blipFill rotWithShape="1">
          <a:blip r:embed="rId3">
            <a:alphaModFix/>
          </a:blip>
          <a:srcRect l="30633" t="3561" r="26007" b="3940"/>
          <a:stretch/>
        </p:blipFill>
        <p:spPr>
          <a:xfrm>
            <a:off x="5789750" y="435150"/>
            <a:ext cx="3005425" cy="4273201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9"/>
          <p:cNvSpPr/>
          <p:nvPr/>
        </p:nvSpPr>
        <p:spPr>
          <a:xfrm>
            <a:off x="5417910" y="3132388"/>
            <a:ext cx="573000" cy="1102500"/>
          </a:xfrm>
          <a:prstGeom prst="ellipse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9"/>
          <p:cNvSpPr/>
          <p:nvPr/>
        </p:nvSpPr>
        <p:spPr>
          <a:xfrm rot="10800000" flipH="1">
            <a:off x="5619042" y="3609849"/>
            <a:ext cx="170700" cy="1476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9"/>
          <p:cNvSpPr/>
          <p:nvPr/>
        </p:nvSpPr>
        <p:spPr>
          <a:xfrm rot="10800000" flipH="1">
            <a:off x="5619042" y="3804325"/>
            <a:ext cx="170700" cy="1476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9"/>
          <p:cNvSpPr/>
          <p:nvPr/>
        </p:nvSpPr>
        <p:spPr>
          <a:xfrm rot="10800000" flipH="1">
            <a:off x="5619042" y="3415373"/>
            <a:ext cx="170700" cy="1476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2"/>
          <p:cNvSpPr txBox="1">
            <a:spLocks noGrp="1"/>
          </p:cNvSpPr>
          <p:nvPr>
            <p:ph type="title"/>
          </p:nvPr>
        </p:nvSpPr>
        <p:spPr>
          <a:xfrm>
            <a:off x="477956" y="434397"/>
            <a:ext cx="818808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ЧТО ИЗ СЕБЯ ПРЕДСТАВЛЯЕТ ПРОДУКТ</a:t>
            </a:r>
            <a:endParaRPr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15" name="Google Shape;315;p32"/>
          <p:cNvSpPr txBox="1">
            <a:spLocks noGrp="1"/>
          </p:cNvSpPr>
          <p:nvPr>
            <p:ph type="subTitle" idx="1"/>
          </p:nvPr>
        </p:nvSpPr>
        <p:spPr>
          <a:xfrm>
            <a:off x="2036152" y="1490211"/>
            <a:ext cx="6531592" cy="1203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Продукт будет создан на основе использования встроенных нагревательных элементов, питающихся от аккумулятора, заряжаемого от сети (220В), сохраняющих заряд в течение 2 часов.</a:t>
            </a:r>
            <a:endParaRPr sz="1600" dirty="0">
              <a:solidFill>
                <a:schemeClr val="bg1">
                  <a:lumMod val="1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17" name="Google Shape;317;p32"/>
          <p:cNvSpPr txBox="1">
            <a:spLocks noGrp="1"/>
          </p:cNvSpPr>
          <p:nvPr>
            <p:ph type="subTitle" idx="3"/>
          </p:nvPr>
        </p:nvSpPr>
        <p:spPr>
          <a:xfrm>
            <a:off x="2036152" y="3082629"/>
            <a:ext cx="6531592" cy="14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Компактность устройства позволяет использовать его непосредственно в зале предприятия питания, делая его уникальным.</a:t>
            </a:r>
            <a:endParaRPr sz="1600" dirty="0">
              <a:solidFill>
                <a:schemeClr val="bg1">
                  <a:lumMod val="1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21" name="Google Shape;321;p32"/>
          <p:cNvSpPr/>
          <p:nvPr/>
        </p:nvSpPr>
        <p:spPr>
          <a:xfrm>
            <a:off x="702382" y="1656312"/>
            <a:ext cx="1060500" cy="8715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2" name="Google Shape;322;p32"/>
          <p:cNvSpPr/>
          <p:nvPr/>
        </p:nvSpPr>
        <p:spPr>
          <a:xfrm>
            <a:off x="702382" y="3082629"/>
            <a:ext cx="1060500" cy="8715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F43D9E2-6DF7-6068-BEAB-83E27A71C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165" y="1840367"/>
            <a:ext cx="545482" cy="54548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84D4E0E-A396-1D44-8AE0-443821A51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947" y="3245529"/>
            <a:ext cx="572700" cy="5727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641D18-A463-4381-9065-B87E7813F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УСТРОЙСТВО</a:t>
            </a:r>
            <a:endParaRPr lang="en-US" sz="3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906720B3-3318-42E5-B122-3552D26CB63D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442128" y="1120398"/>
            <a:ext cx="7074038" cy="375894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Материалы:</a:t>
            </a:r>
            <a:r>
              <a:rPr lang="ru-RU" sz="1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корпус – ABS-пластик, верхнее покрытие – стеклокерамика (возможно затонированное покрытие), теплоизоляция – пенопластик.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Габариты: </a:t>
            </a:r>
            <a:r>
              <a:rPr lang="ru-RU" sz="1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высота – 4 см, диаметр – 25 см.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Мощность: </a:t>
            </a:r>
            <a:r>
              <a:rPr lang="ru-RU" sz="1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500 Вт.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Режим работы: </a:t>
            </a:r>
            <a:r>
              <a:rPr lang="ru-RU" sz="1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до 2 часов непрерывной работы.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Температура:</a:t>
            </a:r>
            <a:r>
              <a:rPr lang="ru-RU" sz="1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до 80ºС (регулируется с помощью электронного регулятора на нижней части корпуса, температура отображается на дисплее).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Аккумулятор: </a:t>
            </a:r>
            <a:r>
              <a:rPr lang="ru-RU" sz="1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литий-ионный, 20мАч, 12 В. Заряжается через кабель на 5А от сети 220 В, тип подключения – USB.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Тип </a:t>
            </a:r>
            <a:r>
              <a:rPr lang="ru-RU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ТЭНа</a:t>
            </a:r>
            <a:r>
              <a:rPr lang="ru-RU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ru-RU" sz="1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спираль двойного кручения (подобно конструкции, используемой для инфракрасных плит).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Время зарядки: </a:t>
            </a:r>
            <a:r>
              <a:rPr lang="ru-RU" sz="1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 часа.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Длина кабеля: </a:t>
            </a:r>
            <a:r>
              <a:rPr lang="ru-RU" sz="1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1,5 м.</a:t>
            </a:r>
          </a:p>
          <a:p>
            <a:endParaRPr lang="en-US" sz="14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403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41412EC6-728E-1919-FD17-3419EC9EBE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9750" y="1390375"/>
            <a:ext cx="2440200" cy="871500"/>
          </a:xfrm>
        </p:spPr>
        <p:txBody>
          <a:bodyPr/>
          <a:lstStyle/>
          <a:p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чафиндиши</a:t>
            </a:r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11445C2E-976E-5098-D5B3-FF013909B4D1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559750" y="2642829"/>
            <a:ext cx="4172274" cy="871500"/>
          </a:xfrm>
        </p:spPr>
        <p:txBody>
          <a:bodyPr/>
          <a:lstStyle/>
          <a:p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встроенные в стол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BBQ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9C76B5FD-4DA2-3412-9232-12D68DD14989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1576673" y="2025250"/>
            <a:ext cx="2440200" cy="871500"/>
          </a:xfrm>
        </p:spPr>
        <p:txBody>
          <a:bodyPr/>
          <a:lstStyle/>
          <a:p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мармиты</a:t>
            </a:r>
          </a:p>
        </p:txBody>
      </p:sp>
      <p:sp>
        <p:nvSpPr>
          <p:cNvPr id="10" name="Подзаголовок 9">
            <a:extLst>
              <a:ext uri="{FF2B5EF4-FFF2-40B4-BE49-F238E27FC236}">
                <a16:creationId xmlns:a16="http://schemas.microsoft.com/office/drawing/2014/main" id="{0EEEC019-757D-363C-A657-454BB46EB540}"/>
              </a:ext>
            </a:extLst>
          </p:cNvPr>
          <p:cNvSpPr>
            <a:spLocks noGrp="1"/>
          </p:cNvSpPr>
          <p:nvPr>
            <p:ph type="subTitle" idx="8"/>
          </p:nvPr>
        </p:nvSpPr>
        <p:spPr>
          <a:xfrm>
            <a:off x="1539811" y="3260408"/>
            <a:ext cx="4113129" cy="871500"/>
          </a:xfrm>
        </p:spPr>
        <p:txBody>
          <a:bodyPr/>
          <a:lstStyle/>
          <a:p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карвинговая станция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0FC779AB-12F5-95F4-EE8A-5989F82BF9B4}"/>
              </a:ext>
            </a:extLst>
          </p:cNvPr>
          <p:cNvSpPr txBox="1">
            <a:spLocks/>
          </p:cNvSpPr>
          <p:nvPr/>
        </p:nvSpPr>
        <p:spPr>
          <a:xfrm>
            <a:off x="714175" y="548575"/>
            <a:ext cx="46011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"/>
              <a:buNone/>
              <a:defRPr sz="32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"/>
              <a:buNone/>
              <a:defRPr sz="32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"/>
              <a:buNone/>
              <a:defRPr sz="32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"/>
              <a:buNone/>
              <a:defRPr sz="32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"/>
              <a:buNone/>
              <a:defRPr sz="32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"/>
              <a:buNone/>
              <a:defRPr sz="32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"/>
              <a:buNone/>
              <a:defRPr sz="32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"/>
              <a:buNone/>
              <a:defRPr sz="32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"/>
              <a:buNone/>
              <a:defRPr sz="32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r>
              <a:rPr lang="ru-RU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КОНКУРЕНТЫ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6D4FD2E-EC8A-6B03-4A4D-0BFFDDB55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712" y="2888862"/>
            <a:ext cx="379435" cy="37943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BD503E-5F69-0F32-E990-2BD429524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713" y="1645815"/>
            <a:ext cx="379435" cy="37943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94C8018-9128-9801-0A50-80075AF45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712" y="3506441"/>
            <a:ext cx="379435" cy="37943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991AAC1-084D-0E97-98EB-ED028B1E0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712" y="2271282"/>
            <a:ext cx="379436" cy="37943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003065-11C1-48DA-8BBE-40D72B571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151" y="432079"/>
            <a:ext cx="2411166" cy="42865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32089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A9B2DA-2AFA-D8BA-9E54-BB6A7E49E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ПРЕИМУЩЕСТВА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CE4422CC-36C6-393F-A5F0-E0A0C7CE02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9640" y="1738665"/>
            <a:ext cx="6651267" cy="1666167"/>
          </a:xfrm>
        </p:spPr>
        <p:txBody>
          <a:bodyPr/>
          <a:lstStyle/>
          <a:p>
            <a:pPr algn="just"/>
            <a:r>
              <a:rPr lang="ru-RU" sz="1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Термоподставка будет работать на нагревающемся от литий-ионного аккумулятора </a:t>
            </a:r>
            <a:r>
              <a:rPr lang="ru-RU" sz="14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ТЭНе</a:t>
            </a:r>
            <a:r>
              <a:rPr lang="ru-RU" sz="1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 спирали двойного кручения (с мощностью 20 мАч (12 Вольт)), заряжающейся от сети через USB кабель 220В. Материалами для изготовления будут служить: пенопластик для термоизоляции, стеклокерамика для наружного покрытия, ABS пластик для боковых стенок. Такая конструкция позволит избежать нагрева поверхности по бокам, при этом создаст нужную для нагревания блюда температуру поверхности (70-80ºС).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DDF2330-943B-4494-B887-B497FC75A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42" y="2126703"/>
            <a:ext cx="1079086" cy="89009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46A61D1-CD90-45DD-A338-AC3D9FEAE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505" y="2322268"/>
            <a:ext cx="498959" cy="49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19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910DD-A44B-D2A4-BB00-EBD8AA89F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СТРАТЕГИЯ МАРКЕТИНГА 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6B2488DA-2C8E-2810-E9C7-B22CB8E5D2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Выставки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ПИР ЭКСПО)</a:t>
            </a:r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F6072D44-741C-F599-EE1A-1EEC0A866E5F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3946198" y="3279046"/>
            <a:ext cx="2440200" cy="871500"/>
          </a:xfrm>
        </p:spPr>
        <p:txBody>
          <a:bodyPr/>
          <a:lstStyle/>
          <a:p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Социальные сети</a:t>
            </a:r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B884E5D2-36D1-756E-F63E-9C0403CA241C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Торговые площадки (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Ozon, WB)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EDD1077-8F0B-4680-9420-075EE168F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272" y="3279046"/>
            <a:ext cx="1079086" cy="89009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6C83AD6-4453-4563-A5B9-43F0AE0B0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2354" y="3397335"/>
            <a:ext cx="634921" cy="63492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D61133D-C21D-4848-9575-F5AC996F8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946" y="1589500"/>
            <a:ext cx="1079086" cy="89009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B1F2B1E-9015-4645-8D69-0FB4FB6C3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727" y="1589499"/>
            <a:ext cx="1079086" cy="89009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645F8FB-21D8-432D-B602-E686F7A08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920" y="1733072"/>
            <a:ext cx="572700" cy="5727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9FC5413-1FFB-4993-93C8-83C315785C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920" y="1637143"/>
            <a:ext cx="764559" cy="76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14055"/>
      </p:ext>
    </p:extLst>
  </p:cSld>
  <p:clrMapOvr>
    <a:masterClrMapping/>
  </p:clrMapOvr>
</p:sld>
</file>

<file path=ppt/theme/theme1.xml><?xml version="1.0" encoding="utf-8"?>
<a:theme xmlns:a="http://schemas.openxmlformats.org/drawingml/2006/main" name="Patient Monitoring Equipment Company Profile by Slidesgo">
  <a:themeElements>
    <a:clrScheme name="Simple Light">
      <a:dk1>
        <a:srgbClr val="343433"/>
      </a:dk1>
      <a:lt1>
        <a:srgbClr val="ECECEC"/>
      </a:lt1>
      <a:dk2>
        <a:srgbClr val="E0D6CD"/>
      </a:dk2>
      <a:lt2>
        <a:srgbClr val="B7B7B7"/>
      </a:lt2>
      <a:accent1>
        <a:srgbClr val="C0A38A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434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343</Words>
  <Application>Microsoft Office PowerPoint</Application>
  <PresentationFormat>Экран (16:9)</PresentationFormat>
  <Paragraphs>38</Paragraphs>
  <Slides>10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Work Sans</vt:lpstr>
      <vt:lpstr>Lexend</vt:lpstr>
      <vt:lpstr>Arial</vt:lpstr>
      <vt:lpstr>Courier New</vt:lpstr>
      <vt:lpstr>Patient Monitoring Equipment Company Profile by Slidesgo</vt:lpstr>
      <vt:lpstr>Термоподставка, поддерживающая температуру блюд, для ресторанного бизнеса</vt:lpstr>
      <vt:lpstr>БИЗНЕС-ИДЕЯ </vt:lpstr>
      <vt:lpstr>ПРОБЛЕМЫ </vt:lpstr>
      <vt:lpstr>ЦЕЛЕВАЯ АУДИТОРИЯ </vt:lpstr>
      <vt:lpstr>ЧТО ИЗ СЕБЯ ПРЕДСТАВЛЯЕТ ПРОДУКТ</vt:lpstr>
      <vt:lpstr>УСТРОЙСТВО</vt:lpstr>
      <vt:lpstr>Презентация PowerPoint</vt:lpstr>
      <vt:lpstr>ПРЕИМУЩЕСТВА</vt:lpstr>
      <vt:lpstr>СТРАТЕГИЯ МАРКЕТИНГА </vt:lpstr>
      <vt:lpstr>НАША КОМАНДА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Термоподставка, поддерживающая температуру блюд, для ресторанного бизнеса</dc:title>
  <dc:creator>Anastasia</dc:creator>
  <cp:lastModifiedBy>user</cp:lastModifiedBy>
  <cp:revision>7</cp:revision>
  <dcterms:modified xsi:type="dcterms:W3CDTF">2023-10-16T13:41:45Z</dcterms:modified>
</cp:coreProperties>
</file>