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59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76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774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80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14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11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81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10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4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50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20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14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12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A528E-68FD-43EF-8282-4B9AE5F9ED1A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2F83F-B5D5-460F-9108-B87CC7A34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1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blob:https://web.telegram.org/e1dad95b-1182-4de4-8293-ed4ad55370f8"/>
          <p:cNvSpPr>
            <a:spLocks noChangeAspect="1" noChangeArrowheads="1"/>
          </p:cNvSpPr>
          <p:nvPr/>
        </p:nvSpPr>
        <p:spPr bwMode="auto">
          <a:xfrm>
            <a:off x="155574" y="-144464"/>
            <a:ext cx="11787044" cy="11787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958"/>
            <a:ext cx="12191999" cy="692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720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549" y="1"/>
            <a:ext cx="122570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0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2839"/>
            <a:ext cx="12192000" cy="7123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208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048"/>
            <a:ext cx="12192000" cy="701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226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397"/>
            <a:ext cx="12192000" cy="669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2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438"/>
            <a:ext cx="12192000" cy="662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84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08"/>
            <a:ext cx="12192000" cy="6899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0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9725" cy="680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41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538"/>
            <a:ext cx="12191999" cy="690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277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964" y="0"/>
            <a:ext cx="12280964" cy="680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387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Широкоэкранный</PresentationFormat>
  <Paragraphs>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1</cp:revision>
  <dcterms:created xsi:type="dcterms:W3CDTF">2023-10-20T16:52:53Z</dcterms:created>
  <dcterms:modified xsi:type="dcterms:W3CDTF">2023-10-20T17:17:21Z</dcterms:modified>
</cp:coreProperties>
</file>