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4"/>
  </p:notesMasterIdLst>
  <p:sldIdLst>
    <p:sldId id="256" r:id="rId2"/>
    <p:sldId id="257" r:id="rId3"/>
    <p:sldId id="310" r:id="rId4"/>
    <p:sldId id="313" r:id="rId5"/>
    <p:sldId id="311" r:id="rId6"/>
    <p:sldId id="263" r:id="rId7"/>
    <p:sldId id="261" r:id="rId8"/>
    <p:sldId id="319" r:id="rId9"/>
    <p:sldId id="314" r:id="rId10"/>
    <p:sldId id="258" r:id="rId11"/>
    <p:sldId id="259" r:id="rId12"/>
    <p:sldId id="262" r:id="rId13"/>
    <p:sldId id="265" r:id="rId14"/>
    <p:sldId id="322" r:id="rId15"/>
    <p:sldId id="264" r:id="rId16"/>
    <p:sldId id="317" r:id="rId17"/>
    <p:sldId id="268" r:id="rId18"/>
    <p:sldId id="267" r:id="rId19"/>
    <p:sldId id="269" r:id="rId20"/>
    <p:sldId id="321" r:id="rId21"/>
    <p:sldId id="320" r:id="rId22"/>
    <p:sldId id="316" r:id="rId23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5"/>
    </p:embeddedFont>
    <p:embeddedFont>
      <p:font typeface="Noticia Text" panose="02000503060000020004" pitchFamily="2" charset="0"/>
      <p:regular r:id="rId26"/>
      <p:bold r:id="rId27"/>
      <p:italic r:id="rId28"/>
      <p:boldItalic r:id="rId29"/>
    </p:embeddedFont>
    <p:embeddedFont>
      <p:font typeface="Oswald" pitchFamily="2" charset="0"/>
      <p:regular r:id="rId30"/>
      <p:bold r:id="rId31"/>
    </p:embeddedFont>
    <p:embeddedFont>
      <p:font typeface="Pacifico" pitchFamily="2" charset="0"/>
      <p:regular r:id="rId32"/>
    </p:embeddedFont>
    <p:embeddedFont>
      <p:font typeface="Roboto" panose="02000000000000000000" pitchFamily="2" charset="0"/>
      <p:regular r:id="rId33"/>
      <p:bold r:id="rId34"/>
      <p:italic r:id="rId35"/>
      <p:boldItalic r:id="rId36"/>
    </p:embeddedFont>
    <p:embeddedFont>
      <p:font typeface="Roboto Condensed Light" panose="020F0302020204030204" pitchFamily="34" charset="0"/>
      <p:regular r:id="rId37"/>
      <p:italic r:id="rId38"/>
    </p:embeddedFont>
    <p:embeddedFont>
      <p:font typeface="Sitka Banner" pitchFamily="2" charset="0"/>
      <p:regular r:id="rId39"/>
      <p:bold r:id="rId40"/>
      <p:italic r:id="rId41"/>
      <p:boldItalic r:id="rId42"/>
    </p:embeddedFont>
    <p:embeddedFont>
      <p:font typeface="Sitka Banner Semibold" pitchFamily="2" charset="0"/>
      <p:regular r:id="rId43"/>
      <p:bold r:id="rId44"/>
      <p:italic r:id="rId45"/>
      <p:boldItalic r:id="rId46"/>
    </p:embeddedFont>
    <p:embeddedFont>
      <p:font typeface="Source Serif 4" panose="02040603050405020204" pitchFamily="18" charset="0"/>
      <p:regular r:id="rId47"/>
      <p:bold r:id="rId48"/>
      <p:italic r:id="rId49"/>
      <p:boldItalic r:id="rId50"/>
    </p:embeddedFont>
    <p:embeddedFont>
      <p:font typeface="Source Serif 4 18pt 18pt" panose="02040603050405020204" pitchFamily="18" charset="0"/>
      <p:regular r:id="rId51"/>
      <p:bold r:id="rId52"/>
    </p:embeddedFont>
    <p:embeddedFont>
      <p:font typeface="Source Serif 4 Medium" panose="02040603050405020204" pitchFamily="18" charset="0"/>
      <p:regular r:id="rId53"/>
      <p:bold r:id="rId54"/>
      <p:italic r:id="rId55"/>
      <p:boldItalic r:id="rId56"/>
    </p:embeddedFont>
    <p:embeddedFont>
      <p:font typeface="Source Serif 4 SemiBold" panose="02040603050405020204" pitchFamily="18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95F"/>
    <a:srgbClr val="D2E2FC"/>
    <a:srgbClr val="003F94"/>
    <a:srgbClr val="5983BF"/>
    <a:srgbClr val="D3E1FA"/>
    <a:srgbClr val="D2E2F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3831DA-41C5-4422-9F00-A9D70BFDD7F1}">
  <a:tblStyle styleId="{5F3831DA-41C5-4422-9F00-A9D70BFDD7F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43" autoAdjust="0"/>
    <p:restoredTop sz="94624"/>
  </p:normalViewPr>
  <p:slideViewPr>
    <p:cSldViewPr snapToGrid="0">
      <p:cViewPr>
        <p:scale>
          <a:sx n="104" d="100"/>
          <a:sy n="104" d="100"/>
        </p:scale>
        <p:origin x="528" y="9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font" Target="fonts/font31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font" Target="fonts/font29.fntdata"/><Relationship Id="rId58" Type="http://schemas.openxmlformats.org/officeDocument/2006/relationships/font" Target="fonts/font34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font" Target="fonts/font32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59" Type="http://schemas.openxmlformats.org/officeDocument/2006/relationships/font" Target="fonts/font35.fntdata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font" Target="fonts/font33.fntdata"/><Relationship Id="rId10" Type="http://schemas.openxmlformats.org/officeDocument/2006/relationships/slide" Target="slides/slide9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Relationship Id="rId60" Type="http://schemas.openxmlformats.org/officeDocument/2006/relationships/font" Target="fonts/font36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42086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7811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470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2" name="Google Shape;66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7005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0" name="Google Shape;62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676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1" name="Google Shape;76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927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6" name="Google Shape;73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84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4" name="Google Shape;80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3128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3161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6">
          <a:extLst>
            <a:ext uri="{FF2B5EF4-FFF2-40B4-BE49-F238E27FC236}">
              <a16:creationId xmlns:a16="http://schemas.microsoft.com/office/drawing/2014/main" id="{4FA16EC2-1803-4E12-0172-865C587D5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" name="Google Shape;2447;p38:notes">
            <a:extLst>
              <a:ext uri="{FF2B5EF4-FFF2-40B4-BE49-F238E27FC236}">
                <a16:creationId xmlns:a16="http://schemas.microsoft.com/office/drawing/2014/main" id="{44FBB120-D2D7-3FD6-497C-A8A6CD229D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8" name="Google Shape;2448;p38:notes">
            <a:extLst>
              <a:ext uri="{FF2B5EF4-FFF2-40B4-BE49-F238E27FC236}">
                <a16:creationId xmlns:a16="http://schemas.microsoft.com/office/drawing/2014/main" id="{02301BC3-C25E-8A68-DD1B-26C6F02F30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4698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6">
          <a:extLst>
            <a:ext uri="{FF2B5EF4-FFF2-40B4-BE49-F238E27FC236}">
              <a16:creationId xmlns:a16="http://schemas.microsoft.com/office/drawing/2014/main" id="{EF415822-692C-1AAA-248C-BFE290D78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" name="Google Shape;2447;p38:notes">
            <a:extLst>
              <a:ext uri="{FF2B5EF4-FFF2-40B4-BE49-F238E27FC236}">
                <a16:creationId xmlns:a16="http://schemas.microsoft.com/office/drawing/2014/main" id="{4DD559E5-7687-9156-6A59-423AB12C18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8" name="Google Shape;2448;p38:notes">
            <a:extLst>
              <a:ext uri="{FF2B5EF4-FFF2-40B4-BE49-F238E27FC236}">
                <a16:creationId xmlns:a16="http://schemas.microsoft.com/office/drawing/2014/main" id="{334BE86D-1113-8B63-8868-2915D4AFBD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942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9" name="Google Shape;58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5746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" name="Google Shape;5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этот слайд лучше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1287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" name="Google Shape;5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этот слайд лучше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84852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1250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1377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 flipH="1">
            <a:off x="125" y="-15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39550" y="934925"/>
            <a:ext cx="80649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600">
                <a:solidFill>
                  <a:schemeClr val="lt2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08550" y="546725"/>
            <a:ext cx="67269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2075975" y="1597175"/>
            <a:ext cx="49920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400">
                <a:solidFill>
                  <a:schemeClr val="lt2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/>
          <p:nvPr/>
        </p:nvSpPr>
        <p:spPr>
          <a:xfrm rot="10800000" flipH="1">
            <a:off x="-8462" y="-22157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/>
          <p:nvPr/>
        </p:nvSpPr>
        <p:spPr>
          <a:xfrm>
            <a:off x="-6092006" y="-144877"/>
            <a:ext cx="8137412" cy="7094675"/>
          </a:xfrm>
          <a:custGeom>
            <a:avLst/>
            <a:gdLst/>
            <a:ahLst/>
            <a:cxnLst/>
            <a:rect l="l" t="t" r="r" b="b"/>
            <a:pathLst>
              <a:path w="207693" h="181079" extrusionOk="0">
                <a:moveTo>
                  <a:pt x="25662" y="0"/>
                </a:moveTo>
                <a:cubicBezTo>
                  <a:pt x="14585" y="0"/>
                  <a:pt x="5999" y="28"/>
                  <a:pt x="1048" y="96"/>
                </a:cubicBezTo>
                <a:cubicBezTo>
                  <a:pt x="60" y="44470"/>
                  <a:pt x="0" y="113931"/>
                  <a:pt x="524" y="161330"/>
                </a:cubicBezTo>
                <a:cubicBezTo>
                  <a:pt x="618" y="161240"/>
                  <a:pt x="751" y="161197"/>
                  <a:pt x="919" y="161197"/>
                </a:cubicBezTo>
                <a:cubicBezTo>
                  <a:pt x="4544" y="161197"/>
                  <a:pt x="24616" y="181079"/>
                  <a:pt x="27898" y="181079"/>
                </a:cubicBezTo>
                <a:cubicBezTo>
                  <a:pt x="27959" y="181079"/>
                  <a:pt x="28014" y="181072"/>
                  <a:pt x="28063" y="181058"/>
                </a:cubicBezTo>
                <a:cubicBezTo>
                  <a:pt x="31635" y="180070"/>
                  <a:pt x="35290" y="179344"/>
                  <a:pt x="38874" y="178368"/>
                </a:cubicBezTo>
                <a:cubicBezTo>
                  <a:pt x="41362" y="177689"/>
                  <a:pt x="43863" y="176939"/>
                  <a:pt x="46244" y="175939"/>
                </a:cubicBezTo>
                <a:cubicBezTo>
                  <a:pt x="49875" y="174438"/>
                  <a:pt x="52519" y="171676"/>
                  <a:pt x="54662" y="168462"/>
                </a:cubicBezTo>
                <a:cubicBezTo>
                  <a:pt x="56733" y="165330"/>
                  <a:pt x="58757" y="162175"/>
                  <a:pt x="60734" y="159008"/>
                </a:cubicBezTo>
                <a:cubicBezTo>
                  <a:pt x="63913" y="153888"/>
                  <a:pt x="68425" y="150578"/>
                  <a:pt x="74128" y="148769"/>
                </a:cubicBezTo>
                <a:cubicBezTo>
                  <a:pt x="77307" y="147769"/>
                  <a:pt x="80474" y="146661"/>
                  <a:pt x="83653" y="145649"/>
                </a:cubicBezTo>
                <a:cubicBezTo>
                  <a:pt x="89880" y="143649"/>
                  <a:pt x="94345" y="139672"/>
                  <a:pt x="97274" y="133850"/>
                </a:cubicBezTo>
                <a:cubicBezTo>
                  <a:pt x="99084" y="130254"/>
                  <a:pt x="100989" y="126706"/>
                  <a:pt x="102965" y="123206"/>
                </a:cubicBezTo>
                <a:cubicBezTo>
                  <a:pt x="105168" y="119313"/>
                  <a:pt x="108430" y="116491"/>
                  <a:pt x="112490" y="114645"/>
                </a:cubicBezTo>
                <a:cubicBezTo>
                  <a:pt x="115884" y="113110"/>
                  <a:pt x="119336" y="111728"/>
                  <a:pt x="122730" y="110240"/>
                </a:cubicBezTo>
                <a:cubicBezTo>
                  <a:pt x="126111" y="108740"/>
                  <a:pt x="129350" y="106990"/>
                  <a:pt x="131826" y="104132"/>
                </a:cubicBezTo>
                <a:cubicBezTo>
                  <a:pt x="133993" y="101644"/>
                  <a:pt x="135410" y="98739"/>
                  <a:pt x="136708" y="95750"/>
                </a:cubicBezTo>
                <a:cubicBezTo>
                  <a:pt x="137886" y="93000"/>
                  <a:pt x="139041" y="90238"/>
                  <a:pt x="140184" y="87464"/>
                </a:cubicBezTo>
                <a:cubicBezTo>
                  <a:pt x="142566" y="81665"/>
                  <a:pt x="146888" y="77808"/>
                  <a:pt x="152388" y="75069"/>
                </a:cubicBezTo>
                <a:cubicBezTo>
                  <a:pt x="155234" y="73640"/>
                  <a:pt x="158020" y="72116"/>
                  <a:pt x="160854" y="70652"/>
                </a:cubicBezTo>
                <a:cubicBezTo>
                  <a:pt x="166366" y="67794"/>
                  <a:pt x="169843" y="63258"/>
                  <a:pt x="171748" y="57424"/>
                </a:cubicBezTo>
                <a:cubicBezTo>
                  <a:pt x="172843" y="54102"/>
                  <a:pt x="173962" y="50792"/>
                  <a:pt x="175046" y="47470"/>
                </a:cubicBezTo>
                <a:cubicBezTo>
                  <a:pt x="176808" y="42065"/>
                  <a:pt x="180082" y="37838"/>
                  <a:pt x="184880" y="34778"/>
                </a:cubicBezTo>
                <a:cubicBezTo>
                  <a:pt x="188357" y="32564"/>
                  <a:pt x="191834" y="30349"/>
                  <a:pt x="195239" y="28040"/>
                </a:cubicBezTo>
                <a:cubicBezTo>
                  <a:pt x="198132" y="26087"/>
                  <a:pt x="200466" y="23587"/>
                  <a:pt x="201942" y="20372"/>
                </a:cubicBezTo>
                <a:lnTo>
                  <a:pt x="202740" y="18634"/>
                </a:lnTo>
                <a:cubicBezTo>
                  <a:pt x="203597" y="15240"/>
                  <a:pt x="204526" y="11871"/>
                  <a:pt x="205407" y="8490"/>
                </a:cubicBezTo>
                <a:cubicBezTo>
                  <a:pt x="205752" y="7156"/>
                  <a:pt x="206014" y="5811"/>
                  <a:pt x="206359" y="4477"/>
                </a:cubicBezTo>
                <a:cubicBezTo>
                  <a:pt x="207249" y="1002"/>
                  <a:pt x="207567" y="509"/>
                  <a:pt x="207660" y="453"/>
                </a:cubicBezTo>
                <a:lnTo>
                  <a:pt x="207660" y="453"/>
                </a:lnTo>
                <a:cubicBezTo>
                  <a:pt x="207671" y="453"/>
                  <a:pt x="207682" y="453"/>
                  <a:pt x="207693" y="453"/>
                </a:cubicBezTo>
                <a:cubicBezTo>
                  <a:pt x="207693" y="453"/>
                  <a:pt x="207689" y="446"/>
                  <a:pt x="207679" y="446"/>
                </a:cubicBezTo>
                <a:cubicBezTo>
                  <a:pt x="207674" y="446"/>
                  <a:pt x="207668" y="448"/>
                  <a:pt x="207660" y="453"/>
                </a:cubicBezTo>
                <a:lnTo>
                  <a:pt x="207660" y="453"/>
                </a:lnTo>
                <a:cubicBezTo>
                  <a:pt x="157030" y="453"/>
                  <a:pt x="70727" y="0"/>
                  <a:pt x="256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2"/>
          <p:cNvSpPr/>
          <p:nvPr/>
        </p:nvSpPr>
        <p:spPr>
          <a:xfrm flipH="1">
            <a:off x="7098594" y="-144877"/>
            <a:ext cx="8137412" cy="7094675"/>
          </a:xfrm>
          <a:custGeom>
            <a:avLst/>
            <a:gdLst/>
            <a:ahLst/>
            <a:cxnLst/>
            <a:rect l="l" t="t" r="r" b="b"/>
            <a:pathLst>
              <a:path w="207693" h="181079" extrusionOk="0">
                <a:moveTo>
                  <a:pt x="25662" y="0"/>
                </a:moveTo>
                <a:cubicBezTo>
                  <a:pt x="14585" y="0"/>
                  <a:pt x="5999" y="28"/>
                  <a:pt x="1048" y="96"/>
                </a:cubicBezTo>
                <a:cubicBezTo>
                  <a:pt x="60" y="44470"/>
                  <a:pt x="0" y="113931"/>
                  <a:pt x="524" y="161330"/>
                </a:cubicBezTo>
                <a:cubicBezTo>
                  <a:pt x="618" y="161240"/>
                  <a:pt x="751" y="161197"/>
                  <a:pt x="919" y="161197"/>
                </a:cubicBezTo>
                <a:cubicBezTo>
                  <a:pt x="4544" y="161197"/>
                  <a:pt x="24616" y="181079"/>
                  <a:pt x="27898" y="181079"/>
                </a:cubicBezTo>
                <a:cubicBezTo>
                  <a:pt x="27959" y="181079"/>
                  <a:pt x="28014" y="181072"/>
                  <a:pt x="28063" y="181058"/>
                </a:cubicBezTo>
                <a:cubicBezTo>
                  <a:pt x="31635" y="180070"/>
                  <a:pt x="35290" y="179344"/>
                  <a:pt x="38874" y="178368"/>
                </a:cubicBezTo>
                <a:cubicBezTo>
                  <a:pt x="41362" y="177689"/>
                  <a:pt x="43863" y="176939"/>
                  <a:pt x="46244" y="175939"/>
                </a:cubicBezTo>
                <a:cubicBezTo>
                  <a:pt x="49875" y="174438"/>
                  <a:pt x="52519" y="171676"/>
                  <a:pt x="54662" y="168462"/>
                </a:cubicBezTo>
                <a:cubicBezTo>
                  <a:pt x="56733" y="165330"/>
                  <a:pt x="58757" y="162175"/>
                  <a:pt x="60734" y="159008"/>
                </a:cubicBezTo>
                <a:cubicBezTo>
                  <a:pt x="63913" y="153888"/>
                  <a:pt x="68425" y="150578"/>
                  <a:pt x="74128" y="148769"/>
                </a:cubicBezTo>
                <a:cubicBezTo>
                  <a:pt x="77307" y="147769"/>
                  <a:pt x="80474" y="146661"/>
                  <a:pt x="83653" y="145649"/>
                </a:cubicBezTo>
                <a:cubicBezTo>
                  <a:pt x="89880" y="143649"/>
                  <a:pt x="94345" y="139672"/>
                  <a:pt x="97274" y="133850"/>
                </a:cubicBezTo>
                <a:cubicBezTo>
                  <a:pt x="99084" y="130254"/>
                  <a:pt x="100989" y="126706"/>
                  <a:pt x="102965" y="123206"/>
                </a:cubicBezTo>
                <a:cubicBezTo>
                  <a:pt x="105168" y="119313"/>
                  <a:pt x="108430" y="116491"/>
                  <a:pt x="112490" y="114645"/>
                </a:cubicBezTo>
                <a:cubicBezTo>
                  <a:pt x="115884" y="113110"/>
                  <a:pt x="119336" y="111728"/>
                  <a:pt x="122730" y="110240"/>
                </a:cubicBezTo>
                <a:cubicBezTo>
                  <a:pt x="126111" y="108740"/>
                  <a:pt x="129350" y="106990"/>
                  <a:pt x="131826" y="104132"/>
                </a:cubicBezTo>
                <a:cubicBezTo>
                  <a:pt x="133993" y="101644"/>
                  <a:pt x="135410" y="98739"/>
                  <a:pt x="136708" y="95750"/>
                </a:cubicBezTo>
                <a:cubicBezTo>
                  <a:pt x="137886" y="93000"/>
                  <a:pt x="139041" y="90238"/>
                  <a:pt x="140184" y="87464"/>
                </a:cubicBezTo>
                <a:cubicBezTo>
                  <a:pt x="142566" y="81665"/>
                  <a:pt x="146888" y="77808"/>
                  <a:pt x="152388" y="75069"/>
                </a:cubicBezTo>
                <a:cubicBezTo>
                  <a:pt x="155234" y="73640"/>
                  <a:pt x="158020" y="72116"/>
                  <a:pt x="160854" y="70652"/>
                </a:cubicBezTo>
                <a:cubicBezTo>
                  <a:pt x="166366" y="67794"/>
                  <a:pt x="169843" y="63258"/>
                  <a:pt x="171748" y="57424"/>
                </a:cubicBezTo>
                <a:cubicBezTo>
                  <a:pt x="172843" y="54102"/>
                  <a:pt x="173962" y="50792"/>
                  <a:pt x="175046" y="47470"/>
                </a:cubicBezTo>
                <a:cubicBezTo>
                  <a:pt x="176808" y="42065"/>
                  <a:pt x="180082" y="37838"/>
                  <a:pt x="184880" y="34778"/>
                </a:cubicBezTo>
                <a:cubicBezTo>
                  <a:pt x="188357" y="32564"/>
                  <a:pt x="191834" y="30349"/>
                  <a:pt x="195239" y="28040"/>
                </a:cubicBezTo>
                <a:cubicBezTo>
                  <a:pt x="198132" y="26087"/>
                  <a:pt x="200466" y="23587"/>
                  <a:pt x="201942" y="20372"/>
                </a:cubicBezTo>
                <a:lnTo>
                  <a:pt x="202740" y="18634"/>
                </a:lnTo>
                <a:cubicBezTo>
                  <a:pt x="203597" y="15240"/>
                  <a:pt x="204526" y="11871"/>
                  <a:pt x="205407" y="8490"/>
                </a:cubicBezTo>
                <a:cubicBezTo>
                  <a:pt x="205752" y="7156"/>
                  <a:pt x="206014" y="5811"/>
                  <a:pt x="206359" y="4477"/>
                </a:cubicBezTo>
                <a:cubicBezTo>
                  <a:pt x="207249" y="1002"/>
                  <a:pt x="207567" y="509"/>
                  <a:pt x="207660" y="453"/>
                </a:cubicBezTo>
                <a:lnTo>
                  <a:pt x="207660" y="453"/>
                </a:lnTo>
                <a:cubicBezTo>
                  <a:pt x="207671" y="453"/>
                  <a:pt x="207682" y="453"/>
                  <a:pt x="207693" y="453"/>
                </a:cubicBezTo>
                <a:cubicBezTo>
                  <a:pt x="207693" y="453"/>
                  <a:pt x="207689" y="446"/>
                  <a:pt x="207679" y="446"/>
                </a:cubicBezTo>
                <a:cubicBezTo>
                  <a:pt x="207674" y="446"/>
                  <a:pt x="207668" y="448"/>
                  <a:pt x="207660" y="453"/>
                </a:cubicBezTo>
                <a:lnTo>
                  <a:pt x="207660" y="453"/>
                </a:lnTo>
                <a:cubicBezTo>
                  <a:pt x="157030" y="453"/>
                  <a:pt x="70727" y="0"/>
                  <a:pt x="256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2"/>
          <p:cNvSpPr txBox="1">
            <a:spLocks noGrp="1"/>
          </p:cNvSpPr>
          <p:nvPr>
            <p:ph type="ctrTitle"/>
          </p:nvPr>
        </p:nvSpPr>
        <p:spPr>
          <a:xfrm>
            <a:off x="1973400" y="538575"/>
            <a:ext cx="5197200" cy="12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ubTitle" idx="1"/>
          </p:nvPr>
        </p:nvSpPr>
        <p:spPr>
          <a:xfrm>
            <a:off x="1973400" y="2446550"/>
            <a:ext cx="5197200" cy="11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12"/>
          <p:cNvSpPr txBox="1"/>
          <p:nvPr/>
        </p:nvSpPr>
        <p:spPr>
          <a:xfrm>
            <a:off x="2275200" y="3532350"/>
            <a:ext cx="4593600" cy="9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CREDITS:</a:t>
            </a:r>
            <a:r>
              <a:rPr lang="ru"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This presentation template was created by </a:t>
            </a:r>
            <a:r>
              <a:rPr lang="ru" sz="1200" b="1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Slidesgo</a:t>
            </a:r>
            <a:r>
              <a:rPr lang="ru"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ru" sz="1200" b="1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/>
              </a:rPr>
              <a:t>Flaticon</a:t>
            </a:r>
            <a:r>
              <a:rPr lang="ru"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ru" sz="1200" b="1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/>
              </a:rPr>
              <a:t>Freepik</a:t>
            </a:r>
            <a:r>
              <a:rPr lang="ru" sz="12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 illustrations by </a:t>
            </a:r>
            <a:r>
              <a:rPr lang="ru" sz="1200" b="1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6"/>
              </a:rPr>
              <a:t>Storyset</a:t>
            </a:r>
            <a:endParaRPr sz="12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/>
          <p:nvPr/>
        </p:nvSpPr>
        <p:spPr>
          <a:xfrm>
            <a:off x="-986605" y="-144877"/>
            <a:ext cx="8137412" cy="7094675"/>
          </a:xfrm>
          <a:custGeom>
            <a:avLst/>
            <a:gdLst/>
            <a:ahLst/>
            <a:cxnLst/>
            <a:rect l="l" t="t" r="r" b="b"/>
            <a:pathLst>
              <a:path w="207693" h="181079" extrusionOk="0">
                <a:moveTo>
                  <a:pt x="25662" y="0"/>
                </a:moveTo>
                <a:cubicBezTo>
                  <a:pt x="14585" y="0"/>
                  <a:pt x="5999" y="28"/>
                  <a:pt x="1048" y="96"/>
                </a:cubicBezTo>
                <a:cubicBezTo>
                  <a:pt x="60" y="44470"/>
                  <a:pt x="0" y="113931"/>
                  <a:pt x="524" y="161330"/>
                </a:cubicBezTo>
                <a:cubicBezTo>
                  <a:pt x="618" y="161240"/>
                  <a:pt x="751" y="161197"/>
                  <a:pt x="919" y="161197"/>
                </a:cubicBezTo>
                <a:cubicBezTo>
                  <a:pt x="4544" y="161197"/>
                  <a:pt x="24616" y="181079"/>
                  <a:pt x="27898" y="181079"/>
                </a:cubicBezTo>
                <a:cubicBezTo>
                  <a:pt x="27959" y="181079"/>
                  <a:pt x="28014" y="181072"/>
                  <a:pt x="28063" y="181058"/>
                </a:cubicBezTo>
                <a:cubicBezTo>
                  <a:pt x="31635" y="180070"/>
                  <a:pt x="35290" y="179344"/>
                  <a:pt x="38874" y="178368"/>
                </a:cubicBezTo>
                <a:cubicBezTo>
                  <a:pt x="41362" y="177689"/>
                  <a:pt x="43863" y="176939"/>
                  <a:pt x="46244" y="175939"/>
                </a:cubicBezTo>
                <a:cubicBezTo>
                  <a:pt x="49875" y="174438"/>
                  <a:pt x="52519" y="171676"/>
                  <a:pt x="54662" y="168462"/>
                </a:cubicBezTo>
                <a:cubicBezTo>
                  <a:pt x="56733" y="165330"/>
                  <a:pt x="58757" y="162175"/>
                  <a:pt x="60734" y="159008"/>
                </a:cubicBezTo>
                <a:cubicBezTo>
                  <a:pt x="63913" y="153888"/>
                  <a:pt x="68425" y="150578"/>
                  <a:pt x="74128" y="148769"/>
                </a:cubicBezTo>
                <a:cubicBezTo>
                  <a:pt x="77307" y="147769"/>
                  <a:pt x="80474" y="146661"/>
                  <a:pt x="83653" y="145649"/>
                </a:cubicBezTo>
                <a:cubicBezTo>
                  <a:pt x="89880" y="143649"/>
                  <a:pt x="94345" y="139672"/>
                  <a:pt x="97274" y="133850"/>
                </a:cubicBezTo>
                <a:cubicBezTo>
                  <a:pt x="99084" y="130254"/>
                  <a:pt x="100989" y="126706"/>
                  <a:pt x="102965" y="123206"/>
                </a:cubicBezTo>
                <a:cubicBezTo>
                  <a:pt x="105168" y="119313"/>
                  <a:pt x="108430" y="116491"/>
                  <a:pt x="112490" y="114645"/>
                </a:cubicBezTo>
                <a:cubicBezTo>
                  <a:pt x="115884" y="113110"/>
                  <a:pt x="119336" y="111728"/>
                  <a:pt x="122730" y="110240"/>
                </a:cubicBezTo>
                <a:cubicBezTo>
                  <a:pt x="126111" y="108740"/>
                  <a:pt x="129350" y="106990"/>
                  <a:pt x="131826" y="104132"/>
                </a:cubicBezTo>
                <a:cubicBezTo>
                  <a:pt x="133993" y="101644"/>
                  <a:pt x="135410" y="98739"/>
                  <a:pt x="136708" y="95750"/>
                </a:cubicBezTo>
                <a:cubicBezTo>
                  <a:pt x="137886" y="93000"/>
                  <a:pt x="139041" y="90238"/>
                  <a:pt x="140184" y="87464"/>
                </a:cubicBezTo>
                <a:cubicBezTo>
                  <a:pt x="142566" y="81665"/>
                  <a:pt x="146888" y="77808"/>
                  <a:pt x="152388" y="75069"/>
                </a:cubicBezTo>
                <a:cubicBezTo>
                  <a:pt x="155234" y="73640"/>
                  <a:pt x="158020" y="72116"/>
                  <a:pt x="160854" y="70652"/>
                </a:cubicBezTo>
                <a:cubicBezTo>
                  <a:pt x="166366" y="67794"/>
                  <a:pt x="169843" y="63258"/>
                  <a:pt x="171748" y="57424"/>
                </a:cubicBezTo>
                <a:cubicBezTo>
                  <a:pt x="172843" y="54102"/>
                  <a:pt x="173962" y="50792"/>
                  <a:pt x="175046" y="47470"/>
                </a:cubicBezTo>
                <a:cubicBezTo>
                  <a:pt x="176808" y="42065"/>
                  <a:pt x="180082" y="37838"/>
                  <a:pt x="184880" y="34778"/>
                </a:cubicBezTo>
                <a:cubicBezTo>
                  <a:pt x="188357" y="32564"/>
                  <a:pt x="191834" y="30349"/>
                  <a:pt x="195239" y="28040"/>
                </a:cubicBezTo>
                <a:cubicBezTo>
                  <a:pt x="198132" y="26087"/>
                  <a:pt x="200466" y="23587"/>
                  <a:pt x="201942" y="20372"/>
                </a:cubicBezTo>
                <a:lnTo>
                  <a:pt x="202740" y="18634"/>
                </a:lnTo>
                <a:cubicBezTo>
                  <a:pt x="203597" y="15240"/>
                  <a:pt x="204526" y="11871"/>
                  <a:pt x="205407" y="8490"/>
                </a:cubicBezTo>
                <a:cubicBezTo>
                  <a:pt x="205752" y="7156"/>
                  <a:pt x="206014" y="5811"/>
                  <a:pt x="206359" y="4477"/>
                </a:cubicBezTo>
                <a:cubicBezTo>
                  <a:pt x="207249" y="1002"/>
                  <a:pt x="207567" y="509"/>
                  <a:pt x="207660" y="453"/>
                </a:cubicBezTo>
                <a:lnTo>
                  <a:pt x="207660" y="453"/>
                </a:lnTo>
                <a:cubicBezTo>
                  <a:pt x="207671" y="453"/>
                  <a:pt x="207682" y="453"/>
                  <a:pt x="207693" y="453"/>
                </a:cubicBezTo>
                <a:cubicBezTo>
                  <a:pt x="207693" y="453"/>
                  <a:pt x="207689" y="446"/>
                  <a:pt x="207679" y="446"/>
                </a:cubicBezTo>
                <a:cubicBezTo>
                  <a:pt x="207674" y="446"/>
                  <a:pt x="207668" y="448"/>
                  <a:pt x="207660" y="453"/>
                </a:cubicBezTo>
                <a:lnTo>
                  <a:pt x="207660" y="453"/>
                </a:lnTo>
                <a:cubicBezTo>
                  <a:pt x="157030" y="453"/>
                  <a:pt x="70727" y="0"/>
                  <a:pt x="256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6"/>
          <p:cNvSpPr txBox="1">
            <a:spLocks noGrp="1"/>
          </p:cNvSpPr>
          <p:nvPr>
            <p:ph type="subTitle" idx="1"/>
          </p:nvPr>
        </p:nvSpPr>
        <p:spPr>
          <a:xfrm>
            <a:off x="985599" y="538569"/>
            <a:ext cx="3309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solidFill>
                  <a:schemeClr val="lt2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ubTitle" idx="2"/>
          </p:nvPr>
        </p:nvSpPr>
        <p:spPr>
          <a:xfrm>
            <a:off x="4848801" y="3082444"/>
            <a:ext cx="3309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subTitle" idx="3"/>
          </p:nvPr>
        </p:nvSpPr>
        <p:spPr>
          <a:xfrm>
            <a:off x="985599" y="916250"/>
            <a:ext cx="33096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subTitle" idx="4"/>
          </p:nvPr>
        </p:nvSpPr>
        <p:spPr>
          <a:xfrm>
            <a:off x="4848801" y="3452724"/>
            <a:ext cx="33096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>
            <a:spLocks noGrp="1"/>
          </p:cNvSpPr>
          <p:nvPr>
            <p:ph type="title"/>
          </p:nvPr>
        </p:nvSpPr>
        <p:spPr>
          <a:xfrm>
            <a:off x="539550" y="445025"/>
            <a:ext cx="806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1"/>
          <p:cNvSpPr txBox="1">
            <a:spLocks noGrp="1"/>
          </p:cNvSpPr>
          <p:nvPr>
            <p:ph type="subTitle" idx="1"/>
          </p:nvPr>
        </p:nvSpPr>
        <p:spPr>
          <a:xfrm>
            <a:off x="530700" y="1257300"/>
            <a:ext cx="4018500" cy="3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●"/>
              <a:defRPr sz="16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60" name="Google Shape;160;p31"/>
          <p:cNvSpPr txBox="1">
            <a:spLocks noGrp="1"/>
          </p:cNvSpPr>
          <p:nvPr>
            <p:ph type="subTitle" idx="2"/>
          </p:nvPr>
        </p:nvSpPr>
        <p:spPr>
          <a:xfrm>
            <a:off x="4879800" y="1257300"/>
            <a:ext cx="3733500" cy="3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61" name="Google Shape;161;p31"/>
          <p:cNvSpPr/>
          <p:nvPr/>
        </p:nvSpPr>
        <p:spPr>
          <a:xfrm rot="10800000" flipH="1">
            <a:off x="-8462" y="-22157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3"/>
          <p:cNvSpPr/>
          <p:nvPr/>
        </p:nvSpPr>
        <p:spPr>
          <a:xfrm>
            <a:off x="-1133617" y="-89947"/>
            <a:ext cx="6464964" cy="5636537"/>
          </a:xfrm>
          <a:custGeom>
            <a:avLst/>
            <a:gdLst/>
            <a:ahLst/>
            <a:cxnLst/>
            <a:rect l="l" t="t" r="r" b="b"/>
            <a:pathLst>
              <a:path w="207693" h="181079" extrusionOk="0">
                <a:moveTo>
                  <a:pt x="25662" y="0"/>
                </a:moveTo>
                <a:cubicBezTo>
                  <a:pt x="14585" y="0"/>
                  <a:pt x="5999" y="28"/>
                  <a:pt x="1048" y="96"/>
                </a:cubicBezTo>
                <a:cubicBezTo>
                  <a:pt x="60" y="44470"/>
                  <a:pt x="0" y="113931"/>
                  <a:pt x="524" y="161330"/>
                </a:cubicBezTo>
                <a:cubicBezTo>
                  <a:pt x="618" y="161240"/>
                  <a:pt x="751" y="161197"/>
                  <a:pt x="919" y="161197"/>
                </a:cubicBezTo>
                <a:cubicBezTo>
                  <a:pt x="4544" y="161197"/>
                  <a:pt x="24616" y="181079"/>
                  <a:pt x="27898" y="181079"/>
                </a:cubicBezTo>
                <a:cubicBezTo>
                  <a:pt x="27959" y="181079"/>
                  <a:pt x="28014" y="181072"/>
                  <a:pt x="28063" y="181058"/>
                </a:cubicBezTo>
                <a:cubicBezTo>
                  <a:pt x="31635" y="180070"/>
                  <a:pt x="35290" y="179344"/>
                  <a:pt x="38874" y="178368"/>
                </a:cubicBezTo>
                <a:cubicBezTo>
                  <a:pt x="41362" y="177689"/>
                  <a:pt x="43863" y="176939"/>
                  <a:pt x="46244" y="175939"/>
                </a:cubicBezTo>
                <a:cubicBezTo>
                  <a:pt x="49875" y="174438"/>
                  <a:pt x="52519" y="171676"/>
                  <a:pt x="54662" y="168462"/>
                </a:cubicBezTo>
                <a:cubicBezTo>
                  <a:pt x="56733" y="165330"/>
                  <a:pt x="58757" y="162175"/>
                  <a:pt x="60734" y="159008"/>
                </a:cubicBezTo>
                <a:cubicBezTo>
                  <a:pt x="63913" y="153888"/>
                  <a:pt x="68425" y="150578"/>
                  <a:pt x="74128" y="148769"/>
                </a:cubicBezTo>
                <a:cubicBezTo>
                  <a:pt x="77307" y="147769"/>
                  <a:pt x="80474" y="146661"/>
                  <a:pt x="83653" y="145649"/>
                </a:cubicBezTo>
                <a:cubicBezTo>
                  <a:pt x="89880" y="143649"/>
                  <a:pt x="94345" y="139672"/>
                  <a:pt x="97274" y="133850"/>
                </a:cubicBezTo>
                <a:cubicBezTo>
                  <a:pt x="99084" y="130254"/>
                  <a:pt x="100989" y="126706"/>
                  <a:pt x="102965" y="123206"/>
                </a:cubicBezTo>
                <a:cubicBezTo>
                  <a:pt x="105168" y="119313"/>
                  <a:pt x="108430" y="116491"/>
                  <a:pt x="112490" y="114645"/>
                </a:cubicBezTo>
                <a:cubicBezTo>
                  <a:pt x="115884" y="113110"/>
                  <a:pt x="119336" y="111728"/>
                  <a:pt x="122730" y="110240"/>
                </a:cubicBezTo>
                <a:cubicBezTo>
                  <a:pt x="126111" y="108740"/>
                  <a:pt x="129350" y="106990"/>
                  <a:pt x="131826" y="104132"/>
                </a:cubicBezTo>
                <a:cubicBezTo>
                  <a:pt x="133993" y="101644"/>
                  <a:pt x="135410" y="98739"/>
                  <a:pt x="136708" y="95750"/>
                </a:cubicBezTo>
                <a:cubicBezTo>
                  <a:pt x="137886" y="93000"/>
                  <a:pt x="139041" y="90238"/>
                  <a:pt x="140184" y="87464"/>
                </a:cubicBezTo>
                <a:cubicBezTo>
                  <a:pt x="142566" y="81665"/>
                  <a:pt x="146888" y="77808"/>
                  <a:pt x="152388" y="75069"/>
                </a:cubicBezTo>
                <a:cubicBezTo>
                  <a:pt x="155234" y="73640"/>
                  <a:pt x="158020" y="72116"/>
                  <a:pt x="160854" y="70652"/>
                </a:cubicBezTo>
                <a:cubicBezTo>
                  <a:pt x="166366" y="67794"/>
                  <a:pt x="169843" y="63258"/>
                  <a:pt x="171748" y="57424"/>
                </a:cubicBezTo>
                <a:cubicBezTo>
                  <a:pt x="172843" y="54102"/>
                  <a:pt x="173962" y="50792"/>
                  <a:pt x="175046" y="47470"/>
                </a:cubicBezTo>
                <a:cubicBezTo>
                  <a:pt x="176808" y="42065"/>
                  <a:pt x="180082" y="37838"/>
                  <a:pt x="184880" y="34778"/>
                </a:cubicBezTo>
                <a:cubicBezTo>
                  <a:pt x="188357" y="32564"/>
                  <a:pt x="191834" y="30349"/>
                  <a:pt x="195239" y="28040"/>
                </a:cubicBezTo>
                <a:cubicBezTo>
                  <a:pt x="198132" y="26087"/>
                  <a:pt x="200466" y="23587"/>
                  <a:pt x="201942" y="20372"/>
                </a:cubicBezTo>
                <a:lnTo>
                  <a:pt x="202740" y="18634"/>
                </a:lnTo>
                <a:cubicBezTo>
                  <a:pt x="203597" y="15240"/>
                  <a:pt x="204526" y="11871"/>
                  <a:pt x="205407" y="8490"/>
                </a:cubicBezTo>
                <a:cubicBezTo>
                  <a:pt x="205752" y="7156"/>
                  <a:pt x="206014" y="5811"/>
                  <a:pt x="206359" y="4477"/>
                </a:cubicBezTo>
                <a:cubicBezTo>
                  <a:pt x="207249" y="1002"/>
                  <a:pt x="207567" y="509"/>
                  <a:pt x="207660" y="453"/>
                </a:cubicBezTo>
                <a:lnTo>
                  <a:pt x="207660" y="453"/>
                </a:lnTo>
                <a:cubicBezTo>
                  <a:pt x="207671" y="453"/>
                  <a:pt x="207682" y="453"/>
                  <a:pt x="207693" y="453"/>
                </a:cubicBezTo>
                <a:cubicBezTo>
                  <a:pt x="207693" y="453"/>
                  <a:pt x="207689" y="446"/>
                  <a:pt x="207679" y="446"/>
                </a:cubicBezTo>
                <a:cubicBezTo>
                  <a:pt x="207674" y="446"/>
                  <a:pt x="207668" y="448"/>
                  <a:pt x="207660" y="453"/>
                </a:cubicBezTo>
                <a:lnTo>
                  <a:pt x="207660" y="453"/>
                </a:lnTo>
                <a:cubicBezTo>
                  <a:pt x="157030" y="453"/>
                  <a:pt x="70727" y="0"/>
                  <a:pt x="256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4"/>
          <p:cNvSpPr/>
          <p:nvPr/>
        </p:nvSpPr>
        <p:spPr>
          <a:xfrm flipH="1">
            <a:off x="3242031" y="-45995"/>
            <a:ext cx="6464964" cy="5636537"/>
          </a:xfrm>
          <a:custGeom>
            <a:avLst/>
            <a:gdLst/>
            <a:ahLst/>
            <a:cxnLst/>
            <a:rect l="l" t="t" r="r" b="b"/>
            <a:pathLst>
              <a:path w="207693" h="181079" extrusionOk="0">
                <a:moveTo>
                  <a:pt x="25662" y="0"/>
                </a:moveTo>
                <a:cubicBezTo>
                  <a:pt x="14585" y="0"/>
                  <a:pt x="5999" y="28"/>
                  <a:pt x="1048" y="96"/>
                </a:cubicBezTo>
                <a:cubicBezTo>
                  <a:pt x="60" y="44470"/>
                  <a:pt x="0" y="113931"/>
                  <a:pt x="524" y="161330"/>
                </a:cubicBezTo>
                <a:cubicBezTo>
                  <a:pt x="618" y="161240"/>
                  <a:pt x="751" y="161197"/>
                  <a:pt x="919" y="161197"/>
                </a:cubicBezTo>
                <a:cubicBezTo>
                  <a:pt x="4544" y="161197"/>
                  <a:pt x="24616" y="181079"/>
                  <a:pt x="27898" y="181079"/>
                </a:cubicBezTo>
                <a:cubicBezTo>
                  <a:pt x="27959" y="181079"/>
                  <a:pt x="28014" y="181072"/>
                  <a:pt x="28063" y="181058"/>
                </a:cubicBezTo>
                <a:cubicBezTo>
                  <a:pt x="31635" y="180070"/>
                  <a:pt x="35290" y="179344"/>
                  <a:pt x="38874" y="178368"/>
                </a:cubicBezTo>
                <a:cubicBezTo>
                  <a:pt x="41362" y="177689"/>
                  <a:pt x="43863" y="176939"/>
                  <a:pt x="46244" y="175939"/>
                </a:cubicBezTo>
                <a:cubicBezTo>
                  <a:pt x="49875" y="174438"/>
                  <a:pt x="52519" y="171676"/>
                  <a:pt x="54662" y="168462"/>
                </a:cubicBezTo>
                <a:cubicBezTo>
                  <a:pt x="56733" y="165330"/>
                  <a:pt x="58757" y="162175"/>
                  <a:pt x="60734" y="159008"/>
                </a:cubicBezTo>
                <a:cubicBezTo>
                  <a:pt x="63913" y="153888"/>
                  <a:pt x="68425" y="150578"/>
                  <a:pt x="74128" y="148769"/>
                </a:cubicBezTo>
                <a:cubicBezTo>
                  <a:pt x="77307" y="147769"/>
                  <a:pt x="80474" y="146661"/>
                  <a:pt x="83653" y="145649"/>
                </a:cubicBezTo>
                <a:cubicBezTo>
                  <a:pt x="89880" y="143649"/>
                  <a:pt x="94345" y="139672"/>
                  <a:pt x="97274" y="133850"/>
                </a:cubicBezTo>
                <a:cubicBezTo>
                  <a:pt x="99084" y="130254"/>
                  <a:pt x="100989" y="126706"/>
                  <a:pt x="102965" y="123206"/>
                </a:cubicBezTo>
                <a:cubicBezTo>
                  <a:pt x="105168" y="119313"/>
                  <a:pt x="108430" y="116491"/>
                  <a:pt x="112490" y="114645"/>
                </a:cubicBezTo>
                <a:cubicBezTo>
                  <a:pt x="115884" y="113110"/>
                  <a:pt x="119336" y="111728"/>
                  <a:pt x="122730" y="110240"/>
                </a:cubicBezTo>
                <a:cubicBezTo>
                  <a:pt x="126111" y="108740"/>
                  <a:pt x="129350" y="106990"/>
                  <a:pt x="131826" y="104132"/>
                </a:cubicBezTo>
                <a:cubicBezTo>
                  <a:pt x="133993" y="101644"/>
                  <a:pt x="135410" y="98739"/>
                  <a:pt x="136708" y="95750"/>
                </a:cubicBezTo>
                <a:cubicBezTo>
                  <a:pt x="137886" y="93000"/>
                  <a:pt x="139041" y="90238"/>
                  <a:pt x="140184" y="87464"/>
                </a:cubicBezTo>
                <a:cubicBezTo>
                  <a:pt x="142566" y="81665"/>
                  <a:pt x="146888" y="77808"/>
                  <a:pt x="152388" y="75069"/>
                </a:cubicBezTo>
                <a:cubicBezTo>
                  <a:pt x="155234" y="73640"/>
                  <a:pt x="158020" y="72116"/>
                  <a:pt x="160854" y="70652"/>
                </a:cubicBezTo>
                <a:cubicBezTo>
                  <a:pt x="166366" y="67794"/>
                  <a:pt x="169843" y="63258"/>
                  <a:pt x="171748" y="57424"/>
                </a:cubicBezTo>
                <a:cubicBezTo>
                  <a:pt x="172843" y="54102"/>
                  <a:pt x="173962" y="50792"/>
                  <a:pt x="175046" y="47470"/>
                </a:cubicBezTo>
                <a:cubicBezTo>
                  <a:pt x="176808" y="42065"/>
                  <a:pt x="180082" y="37838"/>
                  <a:pt x="184880" y="34778"/>
                </a:cubicBezTo>
                <a:cubicBezTo>
                  <a:pt x="188357" y="32564"/>
                  <a:pt x="191834" y="30349"/>
                  <a:pt x="195239" y="28040"/>
                </a:cubicBezTo>
                <a:cubicBezTo>
                  <a:pt x="198132" y="26087"/>
                  <a:pt x="200466" y="23587"/>
                  <a:pt x="201942" y="20372"/>
                </a:cubicBezTo>
                <a:lnTo>
                  <a:pt x="202740" y="18634"/>
                </a:lnTo>
                <a:cubicBezTo>
                  <a:pt x="203597" y="15240"/>
                  <a:pt x="204526" y="11871"/>
                  <a:pt x="205407" y="8490"/>
                </a:cubicBezTo>
                <a:cubicBezTo>
                  <a:pt x="205752" y="7156"/>
                  <a:pt x="206014" y="5811"/>
                  <a:pt x="206359" y="4477"/>
                </a:cubicBezTo>
                <a:cubicBezTo>
                  <a:pt x="207249" y="1002"/>
                  <a:pt x="207567" y="509"/>
                  <a:pt x="207660" y="453"/>
                </a:cubicBezTo>
                <a:lnTo>
                  <a:pt x="207660" y="453"/>
                </a:lnTo>
                <a:cubicBezTo>
                  <a:pt x="207671" y="453"/>
                  <a:pt x="207682" y="453"/>
                  <a:pt x="207693" y="453"/>
                </a:cubicBezTo>
                <a:cubicBezTo>
                  <a:pt x="207693" y="453"/>
                  <a:pt x="207689" y="446"/>
                  <a:pt x="207679" y="446"/>
                </a:cubicBezTo>
                <a:cubicBezTo>
                  <a:pt x="207674" y="446"/>
                  <a:pt x="207668" y="448"/>
                  <a:pt x="207660" y="453"/>
                </a:cubicBezTo>
                <a:lnTo>
                  <a:pt x="207660" y="453"/>
                </a:lnTo>
                <a:cubicBezTo>
                  <a:pt x="157030" y="453"/>
                  <a:pt x="70727" y="0"/>
                  <a:pt x="256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539697" y="1274907"/>
            <a:ext cx="22080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539697" y="1632972"/>
            <a:ext cx="2208000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/>
          </p:nvPr>
        </p:nvSpPr>
        <p:spPr>
          <a:xfrm>
            <a:off x="542187" y="2438281"/>
            <a:ext cx="22080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3"/>
          </p:nvPr>
        </p:nvSpPr>
        <p:spPr>
          <a:xfrm>
            <a:off x="542187" y="2797085"/>
            <a:ext cx="2208000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4"/>
          </p:nvPr>
        </p:nvSpPr>
        <p:spPr>
          <a:xfrm>
            <a:off x="6407706" y="1274907"/>
            <a:ext cx="21966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5"/>
          </p:nvPr>
        </p:nvSpPr>
        <p:spPr>
          <a:xfrm>
            <a:off x="6407706" y="1632972"/>
            <a:ext cx="2196600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6"/>
          </p:nvPr>
        </p:nvSpPr>
        <p:spPr>
          <a:xfrm>
            <a:off x="6405213" y="2438281"/>
            <a:ext cx="21966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7"/>
          </p:nvPr>
        </p:nvSpPr>
        <p:spPr>
          <a:xfrm>
            <a:off x="6405213" y="2797085"/>
            <a:ext cx="2196600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8"/>
          </p:nvPr>
        </p:nvSpPr>
        <p:spPr>
          <a:xfrm>
            <a:off x="539694" y="3601655"/>
            <a:ext cx="22080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9"/>
          </p:nvPr>
        </p:nvSpPr>
        <p:spPr>
          <a:xfrm>
            <a:off x="539694" y="3961197"/>
            <a:ext cx="2208000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13"/>
          </p:nvPr>
        </p:nvSpPr>
        <p:spPr>
          <a:xfrm>
            <a:off x="6396298" y="3601655"/>
            <a:ext cx="21966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4"/>
          </p:nvPr>
        </p:nvSpPr>
        <p:spPr>
          <a:xfrm>
            <a:off x="6396298" y="3961197"/>
            <a:ext cx="2196600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15"/>
          </p:nvPr>
        </p:nvSpPr>
        <p:spPr>
          <a:xfrm>
            <a:off x="539550" y="444773"/>
            <a:ext cx="806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/>
          <p:nvPr/>
        </p:nvSpPr>
        <p:spPr>
          <a:xfrm rot="10800000" flipH="1">
            <a:off x="-8462" y="-22157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39500" y="445025"/>
            <a:ext cx="8065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/>
          <p:nvPr/>
        </p:nvSpPr>
        <p:spPr>
          <a:xfrm rot="10800000" flipH="1">
            <a:off x="-8462" y="-22157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3520285" y="1500013"/>
            <a:ext cx="421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1"/>
          </p:nvPr>
        </p:nvSpPr>
        <p:spPr>
          <a:xfrm>
            <a:off x="3520285" y="2024341"/>
            <a:ext cx="4217700" cy="13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-8487" y="4590346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/>
          <p:nvPr/>
        </p:nvSpPr>
        <p:spPr>
          <a:xfrm rot="10800000" flipH="1">
            <a:off x="-8462" y="-22157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1567342" y="1238424"/>
            <a:ext cx="50070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ubTitle" idx="1"/>
          </p:nvPr>
        </p:nvSpPr>
        <p:spPr>
          <a:xfrm>
            <a:off x="1567342" y="1567902"/>
            <a:ext cx="5007000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title" idx="2"/>
          </p:nvPr>
        </p:nvSpPr>
        <p:spPr>
          <a:xfrm>
            <a:off x="2558741" y="2942231"/>
            <a:ext cx="50070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ubTitle" idx="3"/>
          </p:nvPr>
        </p:nvSpPr>
        <p:spPr>
          <a:xfrm>
            <a:off x="2558742" y="3264317"/>
            <a:ext cx="5007000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title" idx="4"/>
          </p:nvPr>
        </p:nvSpPr>
        <p:spPr>
          <a:xfrm>
            <a:off x="1564942" y="2144973"/>
            <a:ext cx="50070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ubTitle" idx="5"/>
          </p:nvPr>
        </p:nvSpPr>
        <p:spPr>
          <a:xfrm>
            <a:off x="1564942" y="2464953"/>
            <a:ext cx="5007000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title" idx="6"/>
          </p:nvPr>
        </p:nvSpPr>
        <p:spPr>
          <a:xfrm>
            <a:off x="2575391" y="3842330"/>
            <a:ext cx="50070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ubTitle" idx="7"/>
          </p:nvPr>
        </p:nvSpPr>
        <p:spPr>
          <a:xfrm>
            <a:off x="2575392" y="4178647"/>
            <a:ext cx="5007000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542178" y="2502302"/>
            <a:ext cx="25677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ubTitle" idx="1"/>
          </p:nvPr>
        </p:nvSpPr>
        <p:spPr>
          <a:xfrm>
            <a:off x="542184" y="2894676"/>
            <a:ext cx="25677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title" idx="2"/>
          </p:nvPr>
        </p:nvSpPr>
        <p:spPr>
          <a:xfrm>
            <a:off x="3286637" y="2502302"/>
            <a:ext cx="25677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ubTitle" idx="3"/>
          </p:nvPr>
        </p:nvSpPr>
        <p:spPr>
          <a:xfrm>
            <a:off x="3286638" y="2894676"/>
            <a:ext cx="25677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title" idx="4"/>
          </p:nvPr>
        </p:nvSpPr>
        <p:spPr>
          <a:xfrm>
            <a:off x="6034122" y="2502302"/>
            <a:ext cx="25677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ubTitle" idx="5"/>
          </p:nvPr>
        </p:nvSpPr>
        <p:spPr>
          <a:xfrm>
            <a:off x="6034118" y="2894676"/>
            <a:ext cx="25677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/>
          <p:nvPr/>
        </p:nvSpPr>
        <p:spPr>
          <a:xfrm>
            <a:off x="-8462" y="4061117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539400" y="374718"/>
            <a:ext cx="8065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1"/>
          </p:nvPr>
        </p:nvSpPr>
        <p:spPr>
          <a:xfrm>
            <a:off x="539400" y="1189425"/>
            <a:ext cx="8065200" cy="3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/>
          <p:nvPr/>
        </p:nvSpPr>
        <p:spPr>
          <a:xfrm rot="10800000" flipH="1">
            <a:off x="-8462" y="-22157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 rot="10800000" flipH="1">
            <a:off x="-8462" y="-2215783"/>
            <a:ext cx="9160900" cy="2584608"/>
          </a:xfrm>
          <a:custGeom>
            <a:avLst/>
            <a:gdLst/>
            <a:ahLst/>
            <a:cxnLst/>
            <a:rect l="l" t="t" r="r" b="b"/>
            <a:pathLst>
              <a:path w="286144" h="84776" extrusionOk="0">
                <a:moveTo>
                  <a:pt x="142932" y="0"/>
                </a:moveTo>
                <a:cubicBezTo>
                  <a:pt x="139408" y="0"/>
                  <a:pt x="136091" y="901"/>
                  <a:pt x="132803" y="2040"/>
                </a:cubicBezTo>
                <a:cubicBezTo>
                  <a:pt x="129136" y="3302"/>
                  <a:pt x="125516" y="4683"/>
                  <a:pt x="121837" y="5909"/>
                </a:cubicBezTo>
                <a:cubicBezTo>
                  <a:pt x="119233" y="6770"/>
                  <a:pt x="116583" y="7224"/>
                  <a:pt x="113912" y="7224"/>
                </a:cubicBezTo>
                <a:cubicBezTo>
                  <a:pt x="112041" y="7224"/>
                  <a:pt x="110159" y="7001"/>
                  <a:pt x="108276" y="6540"/>
                </a:cubicBezTo>
                <a:cubicBezTo>
                  <a:pt x="104168" y="5528"/>
                  <a:pt x="100084" y="4433"/>
                  <a:pt x="96036" y="3254"/>
                </a:cubicBezTo>
                <a:cubicBezTo>
                  <a:pt x="93289" y="2456"/>
                  <a:pt x="90581" y="2047"/>
                  <a:pt x="87910" y="2047"/>
                </a:cubicBezTo>
                <a:cubicBezTo>
                  <a:pt x="84202" y="2047"/>
                  <a:pt x="80564" y="2835"/>
                  <a:pt x="76986" y="4468"/>
                </a:cubicBezTo>
                <a:cubicBezTo>
                  <a:pt x="73843" y="5909"/>
                  <a:pt x="70652" y="7266"/>
                  <a:pt x="67509" y="8707"/>
                </a:cubicBezTo>
                <a:cubicBezTo>
                  <a:pt x="63648" y="10478"/>
                  <a:pt x="59675" y="11416"/>
                  <a:pt x="55555" y="11416"/>
                </a:cubicBezTo>
                <a:cubicBezTo>
                  <a:pt x="53666" y="11416"/>
                  <a:pt x="51746" y="11219"/>
                  <a:pt x="49792" y="10814"/>
                </a:cubicBezTo>
                <a:cubicBezTo>
                  <a:pt x="45935" y="10017"/>
                  <a:pt x="42053" y="9255"/>
                  <a:pt x="38172" y="8564"/>
                </a:cubicBezTo>
                <a:cubicBezTo>
                  <a:pt x="36427" y="8254"/>
                  <a:pt x="34677" y="8066"/>
                  <a:pt x="32940" y="8066"/>
                </a:cubicBezTo>
                <a:cubicBezTo>
                  <a:pt x="30672" y="8066"/>
                  <a:pt x="28427" y="8388"/>
                  <a:pt x="26242" y="9183"/>
                </a:cubicBezTo>
                <a:cubicBezTo>
                  <a:pt x="23718" y="10112"/>
                  <a:pt x="21289" y="11267"/>
                  <a:pt x="18908" y="12469"/>
                </a:cubicBezTo>
                <a:cubicBezTo>
                  <a:pt x="15491" y="14196"/>
                  <a:pt x="12204" y="16148"/>
                  <a:pt x="8787" y="17863"/>
                </a:cubicBezTo>
                <a:cubicBezTo>
                  <a:pt x="6085" y="19196"/>
                  <a:pt x="3144" y="20030"/>
                  <a:pt x="1" y="20089"/>
                </a:cubicBezTo>
                <a:lnTo>
                  <a:pt x="1" y="84776"/>
                </a:lnTo>
                <a:lnTo>
                  <a:pt x="286143" y="84776"/>
                </a:lnTo>
                <a:lnTo>
                  <a:pt x="286143" y="20185"/>
                </a:lnTo>
                <a:cubicBezTo>
                  <a:pt x="281286" y="19613"/>
                  <a:pt x="278845" y="18875"/>
                  <a:pt x="274725" y="16720"/>
                </a:cubicBezTo>
                <a:cubicBezTo>
                  <a:pt x="273463" y="16065"/>
                  <a:pt x="272249" y="15339"/>
                  <a:pt x="270999" y="14684"/>
                </a:cubicBezTo>
                <a:cubicBezTo>
                  <a:pt x="267808" y="13017"/>
                  <a:pt x="264593" y="11398"/>
                  <a:pt x="261402" y="9719"/>
                </a:cubicBezTo>
                <a:lnTo>
                  <a:pt x="259497" y="9100"/>
                </a:lnTo>
                <a:cubicBezTo>
                  <a:pt x="257343" y="8394"/>
                  <a:pt x="255159" y="8075"/>
                  <a:pt x="252956" y="8075"/>
                </a:cubicBezTo>
                <a:cubicBezTo>
                  <a:pt x="251555" y="8075"/>
                  <a:pt x="250146" y="8204"/>
                  <a:pt x="248734" y="8445"/>
                </a:cubicBezTo>
                <a:cubicBezTo>
                  <a:pt x="244448" y="9183"/>
                  <a:pt x="240185" y="10017"/>
                  <a:pt x="235923" y="10850"/>
                </a:cubicBezTo>
                <a:cubicBezTo>
                  <a:pt x="234021" y="11224"/>
                  <a:pt x="232145" y="11410"/>
                  <a:pt x="230296" y="11410"/>
                </a:cubicBezTo>
                <a:cubicBezTo>
                  <a:pt x="226427" y="11410"/>
                  <a:pt x="222673" y="10593"/>
                  <a:pt x="219040" y="8957"/>
                </a:cubicBezTo>
                <a:cubicBezTo>
                  <a:pt x="215730" y="7469"/>
                  <a:pt x="212420" y="6016"/>
                  <a:pt x="209110" y="4528"/>
                </a:cubicBezTo>
                <a:cubicBezTo>
                  <a:pt x="205477" y="2902"/>
                  <a:pt x="201765" y="2014"/>
                  <a:pt x="197953" y="2014"/>
                </a:cubicBezTo>
                <a:cubicBezTo>
                  <a:pt x="195680" y="2014"/>
                  <a:pt x="193372" y="2330"/>
                  <a:pt x="191024" y="2992"/>
                </a:cubicBezTo>
                <a:cubicBezTo>
                  <a:pt x="187810" y="3897"/>
                  <a:pt x="184583" y="4742"/>
                  <a:pt x="181380" y="5683"/>
                </a:cubicBezTo>
                <a:cubicBezTo>
                  <a:pt x="178229" y="6614"/>
                  <a:pt x="175088" y="7150"/>
                  <a:pt x="171951" y="7150"/>
                </a:cubicBezTo>
                <a:cubicBezTo>
                  <a:pt x="168947" y="7150"/>
                  <a:pt x="165948" y="6658"/>
                  <a:pt x="162949" y="5552"/>
                </a:cubicBezTo>
                <a:cubicBezTo>
                  <a:pt x="160021" y="4468"/>
                  <a:pt x="157080" y="3409"/>
                  <a:pt x="154127" y="2373"/>
                </a:cubicBezTo>
                <a:cubicBezTo>
                  <a:pt x="150924" y="1242"/>
                  <a:pt x="147674" y="254"/>
                  <a:pt x="144197" y="39"/>
                </a:cubicBezTo>
                <a:cubicBezTo>
                  <a:pt x="143772" y="13"/>
                  <a:pt x="143351" y="0"/>
                  <a:pt x="142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720000" y="44687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/>
          <p:nvPr/>
        </p:nvSpPr>
        <p:spPr>
          <a:xfrm>
            <a:off x="6400666" y="0"/>
            <a:ext cx="4407681" cy="5143509"/>
          </a:xfrm>
          <a:custGeom>
            <a:avLst/>
            <a:gdLst/>
            <a:ahLst/>
            <a:cxnLst/>
            <a:rect l="l" t="t" r="r" b="b"/>
            <a:pathLst>
              <a:path w="137934" h="160961" extrusionOk="0">
                <a:moveTo>
                  <a:pt x="12918" y="0"/>
                </a:moveTo>
                <a:cubicBezTo>
                  <a:pt x="12561" y="2715"/>
                  <a:pt x="12061" y="4751"/>
                  <a:pt x="10704" y="7049"/>
                </a:cubicBezTo>
                <a:cubicBezTo>
                  <a:pt x="10287" y="7751"/>
                  <a:pt x="9823" y="8430"/>
                  <a:pt x="9418" y="9132"/>
                </a:cubicBezTo>
                <a:cubicBezTo>
                  <a:pt x="8358" y="10918"/>
                  <a:pt x="7334" y="12728"/>
                  <a:pt x="6275" y="14514"/>
                </a:cubicBezTo>
                <a:lnTo>
                  <a:pt x="5882" y="15585"/>
                </a:lnTo>
                <a:cubicBezTo>
                  <a:pt x="5155" y="17562"/>
                  <a:pt x="5084" y="19586"/>
                  <a:pt x="5465" y="21622"/>
                </a:cubicBezTo>
                <a:cubicBezTo>
                  <a:pt x="5929" y="24015"/>
                  <a:pt x="6465" y="26408"/>
                  <a:pt x="6989" y="28789"/>
                </a:cubicBezTo>
                <a:cubicBezTo>
                  <a:pt x="7739" y="31980"/>
                  <a:pt x="7310" y="35338"/>
                  <a:pt x="5798" y="38255"/>
                </a:cubicBezTo>
                <a:cubicBezTo>
                  <a:pt x="4858" y="40100"/>
                  <a:pt x="3941" y="41958"/>
                  <a:pt x="3000" y="43815"/>
                </a:cubicBezTo>
                <a:cubicBezTo>
                  <a:pt x="1357" y="47065"/>
                  <a:pt x="905" y="50423"/>
                  <a:pt x="2024" y="53947"/>
                </a:cubicBezTo>
                <a:cubicBezTo>
                  <a:pt x="2596" y="55745"/>
                  <a:pt x="3131" y="57567"/>
                  <a:pt x="3727" y="59353"/>
                </a:cubicBezTo>
                <a:cubicBezTo>
                  <a:pt x="4882" y="62805"/>
                  <a:pt x="5072" y="66246"/>
                  <a:pt x="3643" y="69675"/>
                </a:cubicBezTo>
                <a:cubicBezTo>
                  <a:pt x="2965" y="71318"/>
                  <a:pt x="2286" y="72961"/>
                  <a:pt x="1631" y="74616"/>
                </a:cubicBezTo>
                <a:cubicBezTo>
                  <a:pt x="917" y="76414"/>
                  <a:pt x="298" y="78236"/>
                  <a:pt x="155" y="80177"/>
                </a:cubicBezTo>
                <a:cubicBezTo>
                  <a:pt x="0" y="82427"/>
                  <a:pt x="619" y="84510"/>
                  <a:pt x="1417" y="86558"/>
                </a:cubicBezTo>
                <a:cubicBezTo>
                  <a:pt x="2215" y="88618"/>
                  <a:pt x="3096" y="90642"/>
                  <a:pt x="3870" y="92702"/>
                </a:cubicBezTo>
                <a:cubicBezTo>
                  <a:pt x="4798" y="95178"/>
                  <a:pt x="4977" y="97738"/>
                  <a:pt x="4274" y="100298"/>
                </a:cubicBezTo>
                <a:cubicBezTo>
                  <a:pt x="3631" y="102596"/>
                  <a:pt x="2929" y="104882"/>
                  <a:pt x="2191" y="107156"/>
                </a:cubicBezTo>
                <a:cubicBezTo>
                  <a:pt x="976" y="110835"/>
                  <a:pt x="1167" y="114371"/>
                  <a:pt x="2953" y="117824"/>
                </a:cubicBezTo>
                <a:cubicBezTo>
                  <a:pt x="3858" y="119586"/>
                  <a:pt x="4727" y="121372"/>
                  <a:pt x="5632" y="123134"/>
                </a:cubicBezTo>
                <a:cubicBezTo>
                  <a:pt x="7263" y="126289"/>
                  <a:pt x="7775" y="129575"/>
                  <a:pt x="6965" y="133052"/>
                </a:cubicBezTo>
                <a:cubicBezTo>
                  <a:pt x="6465" y="135219"/>
                  <a:pt x="5977" y="137398"/>
                  <a:pt x="5536" y="139577"/>
                </a:cubicBezTo>
                <a:cubicBezTo>
                  <a:pt x="5084" y="141827"/>
                  <a:pt x="5048" y="144089"/>
                  <a:pt x="5941" y="146256"/>
                </a:cubicBezTo>
                <a:cubicBezTo>
                  <a:pt x="6537" y="147661"/>
                  <a:pt x="7239" y="149030"/>
                  <a:pt x="8013" y="150364"/>
                </a:cubicBezTo>
                <a:cubicBezTo>
                  <a:pt x="9108" y="152281"/>
                  <a:pt x="10347" y="154114"/>
                  <a:pt x="11418" y="156031"/>
                </a:cubicBezTo>
                <a:cubicBezTo>
                  <a:pt x="12299" y="157531"/>
                  <a:pt x="12775" y="159222"/>
                  <a:pt x="12835" y="160960"/>
                </a:cubicBezTo>
                <a:lnTo>
                  <a:pt x="137934" y="160960"/>
                </a:lnTo>
                <a:cubicBezTo>
                  <a:pt x="137934" y="107501"/>
                  <a:pt x="137767" y="53435"/>
                  <a:pt x="1377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0"/>
          <p:cNvSpPr/>
          <p:nvPr/>
        </p:nvSpPr>
        <p:spPr>
          <a:xfrm flipH="1">
            <a:off x="-1664347" y="0"/>
            <a:ext cx="4407681" cy="5143509"/>
          </a:xfrm>
          <a:custGeom>
            <a:avLst/>
            <a:gdLst/>
            <a:ahLst/>
            <a:cxnLst/>
            <a:rect l="l" t="t" r="r" b="b"/>
            <a:pathLst>
              <a:path w="137934" h="160961" extrusionOk="0">
                <a:moveTo>
                  <a:pt x="12918" y="0"/>
                </a:moveTo>
                <a:cubicBezTo>
                  <a:pt x="12561" y="2715"/>
                  <a:pt x="12061" y="4751"/>
                  <a:pt x="10704" y="7049"/>
                </a:cubicBezTo>
                <a:cubicBezTo>
                  <a:pt x="10287" y="7751"/>
                  <a:pt x="9823" y="8430"/>
                  <a:pt x="9418" y="9132"/>
                </a:cubicBezTo>
                <a:cubicBezTo>
                  <a:pt x="8358" y="10918"/>
                  <a:pt x="7334" y="12728"/>
                  <a:pt x="6275" y="14514"/>
                </a:cubicBezTo>
                <a:lnTo>
                  <a:pt x="5882" y="15585"/>
                </a:lnTo>
                <a:cubicBezTo>
                  <a:pt x="5155" y="17562"/>
                  <a:pt x="5084" y="19586"/>
                  <a:pt x="5465" y="21622"/>
                </a:cubicBezTo>
                <a:cubicBezTo>
                  <a:pt x="5929" y="24015"/>
                  <a:pt x="6465" y="26408"/>
                  <a:pt x="6989" y="28789"/>
                </a:cubicBezTo>
                <a:cubicBezTo>
                  <a:pt x="7739" y="31980"/>
                  <a:pt x="7310" y="35338"/>
                  <a:pt x="5798" y="38255"/>
                </a:cubicBezTo>
                <a:cubicBezTo>
                  <a:pt x="4858" y="40100"/>
                  <a:pt x="3941" y="41958"/>
                  <a:pt x="3000" y="43815"/>
                </a:cubicBezTo>
                <a:cubicBezTo>
                  <a:pt x="1357" y="47065"/>
                  <a:pt x="905" y="50423"/>
                  <a:pt x="2024" y="53947"/>
                </a:cubicBezTo>
                <a:cubicBezTo>
                  <a:pt x="2596" y="55745"/>
                  <a:pt x="3131" y="57567"/>
                  <a:pt x="3727" y="59353"/>
                </a:cubicBezTo>
                <a:cubicBezTo>
                  <a:pt x="4882" y="62805"/>
                  <a:pt x="5072" y="66246"/>
                  <a:pt x="3643" y="69675"/>
                </a:cubicBezTo>
                <a:cubicBezTo>
                  <a:pt x="2965" y="71318"/>
                  <a:pt x="2286" y="72961"/>
                  <a:pt x="1631" y="74616"/>
                </a:cubicBezTo>
                <a:cubicBezTo>
                  <a:pt x="917" y="76414"/>
                  <a:pt x="298" y="78236"/>
                  <a:pt x="155" y="80177"/>
                </a:cubicBezTo>
                <a:cubicBezTo>
                  <a:pt x="0" y="82427"/>
                  <a:pt x="619" y="84510"/>
                  <a:pt x="1417" y="86558"/>
                </a:cubicBezTo>
                <a:cubicBezTo>
                  <a:pt x="2215" y="88618"/>
                  <a:pt x="3096" y="90642"/>
                  <a:pt x="3870" y="92702"/>
                </a:cubicBezTo>
                <a:cubicBezTo>
                  <a:pt x="4798" y="95178"/>
                  <a:pt x="4977" y="97738"/>
                  <a:pt x="4274" y="100298"/>
                </a:cubicBezTo>
                <a:cubicBezTo>
                  <a:pt x="3631" y="102596"/>
                  <a:pt x="2929" y="104882"/>
                  <a:pt x="2191" y="107156"/>
                </a:cubicBezTo>
                <a:cubicBezTo>
                  <a:pt x="976" y="110835"/>
                  <a:pt x="1167" y="114371"/>
                  <a:pt x="2953" y="117824"/>
                </a:cubicBezTo>
                <a:cubicBezTo>
                  <a:pt x="3858" y="119586"/>
                  <a:pt x="4727" y="121372"/>
                  <a:pt x="5632" y="123134"/>
                </a:cubicBezTo>
                <a:cubicBezTo>
                  <a:pt x="7263" y="126289"/>
                  <a:pt x="7775" y="129575"/>
                  <a:pt x="6965" y="133052"/>
                </a:cubicBezTo>
                <a:cubicBezTo>
                  <a:pt x="6465" y="135219"/>
                  <a:pt x="5977" y="137398"/>
                  <a:pt x="5536" y="139577"/>
                </a:cubicBezTo>
                <a:cubicBezTo>
                  <a:pt x="5084" y="141827"/>
                  <a:pt x="5048" y="144089"/>
                  <a:pt x="5941" y="146256"/>
                </a:cubicBezTo>
                <a:cubicBezTo>
                  <a:pt x="6537" y="147661"/>
                  <a:pt x="7239" y="149030"/>
                  <a:pt x="8013" y="150364"/>
                </a:cubicBezTo>
                <a:cubicBezTo>
                  <a:pt x="9108" y="152281"/>
                  <a:pt x="10347" y="154114"/>
                  <a:pt x="11418" y="156031"/>
                </a:cubicBezTo>
                <a:cubicBezTo>
                  <a:pt x="12299" y="157531"/>
                  <a:pt x="12775" y="159222"/>
                  <a:pt x="12835" y="160960"/>
                </a:cubicBezTo>
                <a:lnTo>
                  <a:pt x="137934" y="160960"/>
                </a:lnTo>
                <a:cubicBezTo>
                  <a:pt x="137934" y="107501"/>
                  <a:pt x="137767" y="53435"/>
                  <a:pt x="1377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2460675" y="540000"/>
            <a:ext cx="42228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ubTitle" idx="1"/>
          </p:nvPr>
        </p:nvSpPr>
        <p:spPr>
          <a:xfrm>
            <a:off x="2460675" y="1346375"/>
            <a:ext cx="42228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title" idx="2"/>
          </p:nvPr>
        </p:nvSpPr>
        <p:spPr>
          <a:xfrm>
            <a:off x="2460675" y="1996151"/>
            <a:ext cx="42228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ubTitle" idx="3"/>
          </p:nvPr>
        </p:nvSpPr>
        <p:spPr>
          <a:xfrm>
            <a:off x="2460675" y="2802600"/>
            <a:ext cx="42228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title" idx="4"/>
          </p:nvPr>
        </p:nvSpPr>
        <p:spPr>
          <a:xfrm>
            <a:off x="2460675" y="3452302"/>
            <a:ext cx="42228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ubTitle" idx="5"/>
          </p:nvPr>
        </p:nvSpPr>
        <p:spPr>
          <a:xfrm>
            <a:off x="2460675" y="4258825"/>
            <a:ext cx="42228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2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433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2" r:id="rId12"/>
    <p:sldLayoutId id="2147483677" r:id="rId13"/>
    <p:sldLayoutId id="2147483678" r:id="rId14"/>
    <p:sldLayoutId id="2147483679" r:id="rId15"/>
    <p:sldLayoutId id="2147483680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://www.vedomosti.ru/society/articles/2023/11/01/1003622-rossiiskih-shkolnikov-legkie-kognitivnie-rasstroistva&amp;utf=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vk.com/away.php?to=https://www.gazeta.ru/family/news/2025/08/08/26448644.shtml&amp;utf=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0F9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7"/>
          <p:cNvSpPr txBox="1">
            <a:spLocks noGrp="1"/>
          </p:cNvSpPr>
          <p:nvPr>
            <p:ph type="ctrTitle"/>
          </p:nvPr>
        </p:nvSpPr>
        <p:spPr>
          <a:xfrm>
            <a:off x="539420" y="552481"/>
            <a:ext cx="80649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ru" sz="4600" b="0">
                <a:latin typeface="Pacifico"/>
                <a:ea typeface="Pacifico"/>
                <a:cs typeface="Pacifico"/>
                <a:sym typeface="Pacifico"/>
              </a:rPr>
              <a:t>Flownote</a:t>
            </a:r>
            <a:endParaRPr sz="4600" b="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76" name="Google Shape;176;p37"/>
          <p:cNvSpPr txBox="1">
            <a:spLocks noGrp="1"/>
          </p:cNvSpPr>
          <p:nvPr>
            <p:ph type="subTitle" idx="1"/>
          </p:nvPr>
        </p:nvSpPr>
        <p:spPr>
          <a:xfrm>
            <a:off x="1205571" y="1309219"/>
            <a:ext cx="67269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ru" dirty="0">
                <a:latin typeface="Source Serif 4"/>
                <a:ea typeface="Source Serif 4"/>
                <a:cs typeface="Source Serif 4"/>
                <a:sym typeface="Source Serif 4"/>
              </a:rPr>
              <a:t>Твои AI-конспекты для лучшего понимания!</a:t>
            </a:r>
            <a:endParaRPr dirty="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cxnSp>
        <p:nvCxnSpPr>
          <p:cNvPr id="177" name="Google Shape;177;p37"/>
          <p:cNvCxnSpPr/>
          <p:nvPr/>
        </p:nvCxnSpPr>
        <p:spPr>
          <a:xfrm>
            <a:off x="540900" y="4610088"/>
            <a:ext cx="8062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78" name="Google Shape;178;p37"/>
          <p:cNvGrpSpPr/>
          <p:nvPr/>
        </p:nvGrpSpPr>
        <p:grpSpPr>
          <a:xfrm>
            <a:off x="7920919" y="3749043"/>
            <a:ext cx="904197" cy="850695"/>
            <a:chOff x="5715744" y="4290581"/>
            <a:chExt cx="904197" cy="850695"/>
          </a:xfrm>
        </p:grpSpPr>
        <p:sp>
          <p:nvSpPr>
            <p:cNvPr id="179" name="Google Shape;179;p37"/>
            <p:cNvSpPr/>
            <p:nvPr/>
          </p:nvSpPr>
          <p:spPr>
            <a:xfrm>
              <a:off x="5750667" y="4867835"/>
              <a:ext cx="839562" cy="273439"/>
            </a:xfrm>
            <a:custGeom>
              <a:avLst/>
              <a:gdLst/>
              <a:ahLst/>
              <a:cxnLst/>
              <a:rect l="l" t="t" r="r" b="b"/>
              <a:pathLst>
                <a:path w="37695" h="12277" extrusionOk="0">
                  <a:moveTo>
                    <a:pt x="0" y="1"/>
                  </a:moveTo>
                  <a:lnTo>
                    <a:pt x="0" y="12276"/>
                  </a:lnTo>
                  <a:lnTo>
                    <a:pt x="37694" y="12276"/>
                  </a:lnTo>
                  <a:lnTo>
                    <a:pt x="3769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37"/>
            <p:cNvSpPr/>
            <p:nvPr/>
          </p:nvSpPr>
          <p:spPr>
            <a:xfrm>
              <a:off x="5715744" y="4792065"/>
              <a:ext cx="904197" cy="75793"/>
            </a:xfrm>
            <a:custGeom>
              <a:avLst/>
              <a:gdLst/>
              <a:ahLst/>
              <a:cxnLst/>
              <a:rect l="l" t="t" r="r" b="b"/>
              <a:pathLst>
                <a:path w="40597" h="3403" extrusionOk="0">
                  <a:moveTo>
                    <a:pt x="1" y="0"/>
                  </a:moveTo>
                  <a:lnTo>
                    <a:pt x="1" y="3403"/>
                  </a:lnTo>
                  <a:lnTo>
                    <a:pt x="40596" y="3403"/>
                  </a:lnTo>
                  <a:lnTo>
                    <a:pt x="4059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37"/>
            <p:cNvSpPr/>
            <p:nvPr/>
          </p:nvSpPr>
          <p:spPr>
            <a:xfrm>
              <a:off x="6150368" y="4792065"/>
              <a:ext cx="469571" cy="349211"/>
            </a:xfrm>
            <a:custGeom>
              <a:avLst/>
              <a:gdLst/>
              <a:ahLst/>
              <a:cxnLst/>
              <a:rect l="l" t="t" r="r" b="b"/>
              <a:pathLst>
                <a:path w="21083" h="15679" extrusionOk="0">
                  <a:moveTo>
                    <a:pt x="1" y="0"/>
                  </a:moveTo>
                  <a:lnTo>
                    <a:pt x="1" y="3102"/>
                  </a:lnTo>
                  <a:lnTo>
                    <a:pt x="768" y="15678"/>
                  </a:lnTo>
                  <a:lnTo>
                    <a:pt x="19748" y="15678"/>
                  </a:lnTo>
                  <a:lnTo>
                    <a:pt x="19748" y="3403"/>
                  </a:lnTo>
                  <a:lnTo>
                    <a:pt x="21082" y="3403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37"/>
            <p:cNvSpPr/>
            <p:nvPr/>
          </p:nvSpPr>
          <p:spPr>
            <a:xfrm>
              <a:off x="5868800" y="4912424"/>
              <a:ext cx="170162" cy="40870"/>
            </a:xfrm>
            <a:custGeom>
              <a:avLst/>
              <a:gdLst/>
              <a:ahLst/>
              <a:cxnLst/>
              <a:rect l="l" t="t" r="r" b="b"/>
              <a:pathLst>
                <a:path w="7640" h="1835" extrusionOk="0">
                  <a:moveTo>
                    <a:pt x="0" y="0"/>
                  </a:moveTo>
                  <a:lnTo>
                    <a:pt x="0" y="1835"/>
                  </a:lnTo>
                  <a:lnTo>
                    <a:pt x="7639" y="1835"/>
                  </a:lnTo>
                  <a:lnTo>
                    <a:pt x="7639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37"/>
            <p:cNvSpPr/>
            <p:nvPr/>
          </p:nvSpPr>
          <p:spPr>
            <a:xfrm>
              <a:off x="5846505" y="5004543"/>
              <a:ext cx="218449" cy="86952"/>
            </a:xfrm>
            <a:custGeom>
              <a:avLst/>
              <a:gdLst/>
              <a:ahLst/>
              <a:cxnLst/>
              <a:rect l="l" t="t" r="r" b="b"/>
              <a:pathLst>
                <a:path w="9808" h="3904" extrusionOk="0">
                  <a:moveTo>
                    <a:pt x="1" y="0"/>
                  </a:moveTo>
                  <a:lnTo>
                    <a:pt x="1" y="3903"/>
                  </a:lnTo>
                  <a:lnTo>
                    <a:pt x="9808" y="3903"/>
                  </a:lnTo>
                  <a:lnTo>
                    <a:pt x="980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7"/>
            <p:cNvSpPr/>
            <p:nvPr/>
          </p:nvSpPr>
          <p:spPr>
            <a:xfrm>
              <a:off x="5957199" y="4387889"/>
              <a:ext cx="370748" cy="132276"/>
            </a:xfrm>
            <a:custGeom>
              <a:avLst/>
              <a:gdLst/>
              <a:ahLst/>
              <a:cxnLst/>
              <a:rect l="l" t="t" r="r" b="b"/>
              <a:pathLst>
                <a:path w="16646" h="5939" extrusionOk="0">
                  <a:moveTo>
                    <a:pt x="1" y="1"/>
                  </a:moveTo>
                  <a:lnTo>
                    <a:pt x="67" y="4604"/>
                  </a:lnTo>
                  <a:lnTo>
                    <a:pt x="16646" y="5938"/>
                  </a:lnTo>
                  <a:lnTo>
                    <a:pt x="16646" y="5938"/>
                  </a:lnTo>
                  <a:lnTo>
                    <a:pt x="16146" y="13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7"/>
            <p:cNvSpPr/>
            <p:nvPr/>
          </p:nvSpPr>
          <p:spPr>
            <a:xfrm>
              <a:off x="6034462" y="4434705"/>
              <a:ext cx="226623" cy="37173"/>
            </a:xfrm>
            <a:custGeom>
              <a:avLst/>
              <a:gdLst/>
              <a:ahLst/>
              <a:cxnLst/>
              <a:rect l="l" t="t" r="r" b="b"/>
              <a:pathLst>
                <a:path w="10175" h="1669" extrusionOk="0">
                  <a:moveTo>
                    <a:pt x="68" y="0"/>
                  </a:moveTo>
                  <a:lnTo>
                    <a:pt x="1" y="801"/>
                  </a:lnTo>
                  <a:lnTo>
                    <a:pt x="10075" y="1668"/>
                  </a:lnTo>
                  <a:lnTo>
                    <a:pt x="10175" y="8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7"/>
            <p:cNvSpPr/>
            <p:nvPr/>
          </p:nvSpPr>
          <p:spPr>
            <a:xfrm>
              <a:off x="5915594" y="4290581"/>
              <a:ext cx="367786" cy="126307"/>
            </a:xfrm>
            <a:custGeom>
              <a:avLst/>
              <a:gdLst/>
              <a:ahLst/>
              <a:cxnLst/>
              <a:rect l="l" t="t" r="r" b="b"/>
              <a:pathLst>
                <a:path w="16513" h="5671" extrusionOk="0">
                  <a:moveTo>
                    <a:pt x="1" y="0"/>
                  </a:moveTo>
                  <a:lnTo>
                    <a:pt x="1" y="4603"/>
                  </a:lnTo>
                  <a:lnTo>
                    <a:pt x="16513" y="5671"/>
                  </a:lnTo>
                  <a:lnTo>
                    <a:pt x="16112" y="15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7"/>
            <p:cNvSpPr/>
            <p:nvPr/>
          </p:nvSpPr>
          <p:spPr>
            <a:xfrm>
              <a:off x="5915594" y="4304679"/>
              <a:ext cx="349946" cy="94391"/>
            </a:xfrm>
            <a:custGeom>
              <a:avLst/>
              <a:gdLst/>
              <a:ahLst/>
              <a:cxnLst/>
              <a:rect l="l" t="t" r="r" b="b"/>
              <a:pathLst>
                <a:path w="15712" h="4238" extrusionOk="0">
                  <a:moveTo>
                    <a:pt x="1" y="1"/>
                  </a:moveTo>
                  <a:lnTo>
                    <a:pt x="1" y="3103"/>
                  </a:lnTo>
                  <a:lnTo>
                    <a:pt x="15712" y="4237"/>
                  </a:lnTo>
                  <a:lnTo>
                    <a:pt x="15445" y="13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7"/>
            <p:cNvSpPr/>
            <p:nvPr/>
          </p:nvSpPr>
          <p:spPr>
            <a:xfrm>
              <a:off x="5918579" y="4329958"/>
              <a:ext cx="320234" cy="32518"/>
            </a:xfrm>
            <a:custGeom>
              <a:avLst/>
              <a:gdLst/>
              <a:ahLst/>
              <a:cxnLst/>
              <a:rect l="l" t="t" r="r" b="b"/>
              <a:pathLst>
                <a:path w="14378" h="1460" extrusionOk="0">
                  <a:moveTo>
                    <a:pt x="0" y="0"/>
                  </a:moveTo>
                  <a:cubicBezTo>
                    <a:pt x="167" y="67"/>
                    <a:pt x="367" y="100"/>
                    <a:pt x="534" y="100"/>
                  </a:cubicBezTo>
                  <a:lnTo>
                    <a:pt x="2068" y="300"/>
                  </a:lnTo>
                  <a:cubicBezTo>
                    <a:pt x="3369" y="434"/>
                    <a:pt x="5171" y="634"/>
                    <a:pt x="7172" y="834"/>
                  </a:cubicBezTo>
                  <a:cubicBezTo>
                    <a:pt x="9140" y="1034"/>
                    <a:pt x="10941" y="1201"/>
                    <a:pt x="12242" y="1334"/>
                  </a:cubicBezTo>
                  <a:lnTo>
                    <a:pt x="13810" y="1434"/>
                  </a:lnTo>
                  <a:cubicBezTo>
                    <a:pt x="13893" y="1451"/>
                    <a:pt x="13985" y="1459"/>
                    <a:pt x="14081" y="1459"/>
                  </a:cubicBezTo>
                  <a:cubicBezTo>
                    <a:pt x="14177" y="1459"/>
                    <a:pt x="14277" y="1451"/>
                    <a:pt x="14377" y="1434"/>
                  </a:cubicBezTo>
                  <a:cubicBezTo>
                    <a:pt x="14177" y="1401"/>
                    <a:pt x="14010" y="1368"/>
                    <a:pt x="13810" y="1334"/>
                  </a:cubicBezTo>
                  <a:lnTo>
                    <a:pt x="12276" y="1168"/>
                  </a:lnTo>
                  <a:cubicBezTo>
                    <a:pt x="10975" y="1001"/>
                    <a:pt x="9173" y="801"/>
                    <a:pt x="7172" y="600"/>
                  </a:cubicBezTo>
                  <a:cubicBezTo>
                    <a:pt x="5204" y="400"/>
                    <a:pt x="3403" y="234"/>
                    <a:pt x="2102" y="133"/>
                  </a:cubicBezTo>
                  <a:lnTo>
                    <a:pt x="567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7"/>
            <p:cNvSpPr/>
            <p:nvPr/>
          </p:nvSpPr>
          <p:spPr>
            <a:xfrm>
              <a:off x="5914124" y="4347954"/>
              <a:ext cx="323931" cy="22874"/>
            </a:xfrm>
            <a:custGeom>
              <a:avLst/>
              <a:gdLst/>
              <a:ahLst/>
              <a:cxnLst/>
              <a:rect l="l" t="t" r="r" b="b"/>
              <a:pathLst>
                <a:path w="14544" h="1027" extrusionOk="0">
                  <a:moveTo>
                    <a:pt x="296" y="1"/>
                  </a:moveTo>
                  <a:cubicBezTo>
                    <a:pt x="200" y="1"/>
                    <a:pt x="100" y="9"/>
                    <a:pt x="0" y="26"/>
                  </a:cubicBezTo>
                  <a:cubicBezTo>
                    <a:pt x="200" y="59"/>
                    <a:pt x="400" y="93"/>
                    <a:pt x="567" y="93"/>
                  </a:cubicBezTo>
                  <a:lnTo>
                    <a:pt x="2135" y="226"/>
                  </a:lnTo>
                  <a:cubicBezTo>
                    <a:pt x="3436" y="360"/>
                    <a:pt x="5270" y="493"/>
                    <a:pt x="7272" y="626"/>
                  </a:cubicBezTo>
                  <a:cubicBezTo>
                    <a:pt x="9273" y="760"/>
                    <a:pt x="11075" y="893"/>
                    <a:pt x="12409" y="960"/>
                  </a:cubicBezTo>
                  <a:lnTo>
                    <a:pt x="13977" y="1027"/>
                  </a:lnTo>
                  <a:lnTo>
                    <a:pt x="14544" y="1027"/>
                  </a:lnTo>
                  <a:cubicBezTo>
                    <a:pt x="14344" y="993"/>
                    <a:pt x="14143" y="960"/>
                    <a:pt x="13977" y="960"/>
                  </a:cubicBezTo>
                  <a:lnTo>
                    <a:pt x="12409" y="793"/>
                  </a:lnTo>
                  <a:cubicBezTo>
                    <a:pt x="11108" y="693"/>
                    <a:pt x="9273" y="560"/>
                    <a:pt x="7272" y="426"/>
                  </a:cubicBezTo>
                  <a:cubicBezTo>
                    <a:pt x="5270" y="259"/>
                    <a:pt x="3469" y="159"/>
                    <a:pt x="2135" y="93"/>
                  </a:cubicBezTo>
                  <a:lnTo>
                    <a:pt x="567" y="26"/>
                  </a:lnTo>
                  <a:cubicBezTo>
                    <a:pt x="484" y="9"/>
                    <a:pt x="392" y="1"/>
                    <a:pt x="296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7"/>
            <p:cNvSpPr/>
            <p:nvPr/>
          </p:nvSpPr>
          <p:spPr>
            <a:xfrm>
              <a:off x="5960919" y="4482256"/>
              <a:ext cx="370013" cy="121853"/>
            </a:xfrm>
            <a:custGeom>
              <a:avLst/>
              <a:gdLst/>
              <a:ahLst/>
              <a:cxnLst/>
              <a:rect l="l" t="t" r="r" b="b"/>
              <a:pathLst>
                <a:path w="16613" h="5471" extrusionOk="0">
                  <a:moveTo>
                    <a:pt x="1" y="0"/>
                  </a:moveTo>
                  <a:lnTo>
                    <a:pt x="67" y="4604"/>
                  </a:lnTo>
                  <a:lnTo>
                    <a:pt x="16612" y="5471"/>
                  </a:lnTo>
                  <a:lnTo>
                    <a:pt x="16145" y="136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7"/>
            <p:cNvSpPr/>
            <p:nvPr/>
          </p:nvSpPr>
          <p:spPr>
            <a:xfrm>
              <a:off x="5995842" y="4485976"/>
              <a:ext cx="8196" cy="101050"/>
            </a:xfrm>
            <a:custGeom>
              <a:avLst/>
              <a:gdLst/>
              <a:ahLst/>
              <a:cxnLst/>
              <a:rect l="l" t="t" r="r" b="b"/>
              <a:pathLst>
                <a:path w="368" h="4537" extrusionOk="0">
                  <a:moveTo>
                    <a:pt x="100" y="0"/>
                  </a:moveTo>
                  <a:cubicBezTo>
                    <a:pt x="34" y="767"/>
                    <a:pt x="0" y="1501"/>
                    <a:pt x="100" y="2268"/>
                  </a:cubicBezTo>
                  <a:cubicBezTo>
                    <a:pt x="67" y="3036"/>
                    <a:pt x="134" y="3803"/>
                    <a:pt x="267" y="4537"/>
                  </a:cubicBezTo>
                  <a:cubicBezTo>
                    <a:pt x="367" y="3769"/>
                    <a:pt x="367" y="3036"/>
                    <a:pt x="301" y="2268"/>
                  </a:cubicBezTo>
                  <a:cubicBezTo>
                    <a:pt x="301" y="1501"/>
                    <a:pt x="234" y="734"/>
                    <a:pt x="10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7"/>
            <p:cNvSpPr/>
            <p:nvPr/>
          </p:nvSpPr>
          <p:spPr>
            <a:xfrm>
              <a:off x="6012925" y="4487446"/>
              <a:ext cx="7461" cy="100315"/>
            </a:xfrm>
            <a:custGeom>
              <a:avLst/>
              <a:gdLst/>
              <a:ahLst/>
              <a:cxnLst/>
              <a:rect l="l" t="t" r="r" b="b"/>
              <a:pathLst>
                <a:path w="335" h="4504" extrusionOk="0">
                  <a:moveTo>
                    <a:pt x="134" y="1"/>
                  </a:moveTo>
                  <a:cubicBezTo>
                    <a:pt x="34" y="735"/>
                    <a:pt x="1" y="1502"/>
                    <a:pt x="67" y="2269"/>
                  </a:cubicBezTo>
                  <a:cubicBezTo>
                    <a:pt x="34" y="3003"/>
                    <a:pt x="101" y="3770"/>
                    <a:pt x="234" y="4504"/>
                  </a:cubicBezTo>
                  <a:cubicBezTo>
                    <a:pt x="301" y="3770"/>
                    <a:pt x="334" y="3003"/>
                    <a:pt x="267" y="2236"/>
                  </a:cubicBezTo>
                  <a:cubicBezTo>
                    <a:pt x="301" y="1502"/>
                    <a:pt x="234" y="735"/>
                    <a:pt x="13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7"/>
            <p:cNvSpPr/>
            <p:nvPr/>
          </p:nvSpPr>
          <p:spPr>
            <a:xfrm>
              <a:off x="6048583" y="4532035"/>
              <a:ext cx="199873" cy="16370"/>
            </a:xfrm>
            <a:custGeom>
              <a:avLst/>
              <a:gdLst/>
              <a:ahLst/>
              <a:cxnLst/>
              <a:rect l="l" t="t" r="r" b="b"/>
              <a:pathLst>
                <a:path w="8974" h="735" extrusionOk="0">
                  <a:moveTo>
                    <a:pt x="1" y="0"/>
                  </a:moveTo>
                  <a:cubicBezTo>
                    <a:pt x="2803" y="334"/>
                    <a:pt x="6105" y="501"/>
                    <a:pt x="8974" y="7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7"/>
            <p:cNvSpPr/>
            <p:nvPr/>
          </p:nvSpPr>
          <p:spPr>
            <a:xfrm>
              <a:off x="6048583" y="4532035"/>
              <a:ext cx="199873" cy="16838"/>
            </a:xfrm>
            <a:custGeom>
              <a:avLst/>
              <a:gdLst/>
              <a:ahLst/>
              <a:cxnLst/>
              <a:rect l="l" t="t" r="r" b="b"/>
              <a:pathLst>
                <a:path w="8974" h="756" extrusionOk="0">
                  <a:moveTo>
                    <a:pt x="1" y="0"/>
                  </a:moveTo>
                  <a:cubicBezTo>
                    <a:pt x="401" y="100"/>
                    <a:pt x="868" y="200"/>
                    <a:pt x="1302" y="200"/>
                  </a:cubicBezTo>
                  <a:cubicBezTo>
                    <a:pt x="2102" y="300"/>
                    <a:pt x="3236" y="434"/>
                    <a:pt x="4471" y="501"/>
                  </a:cubicBezTo>
                  <a:cubicBezTo>
                    <a:pt x="5705" y="601"/>
                    <a:pt x="6806" y="667"/>
                    <a:pt x="7639" y="701"/>
                  </a:cubicBezTo>
                  <a:cubicBezTo>
                    <a:pt x="7913" y="740"/>
                    <a:pt x="8175" y="756"/>
                    <a:pt x="8433" y="756"/>
                  </a:cubicBezTo>
                  <a:cubicBezTo>
                    <a:pt x="8615" y="756"/>
                    <a:pt x="8794" y="748"/>
                    <a:pt x="8974" y="734"/>
                  </a:cubicBezTo>
                  <a:cubicBezTo>
                    <a:pt x="8540" y="634"/>
                    <a:pt x="8106" y="601"/>
                    <a:pt x="7673" y="567"/>
                  </a:cubicBezTo>
                  <a:cubicBezTo>
                    <a:pt x="6839" y="467"/>
                    <a:pt x="5738" y="400"/>
                    <a:pt x="4504" y="300"/>
                  </a:cubicBezTo>
                  <a:lnTo>
                    <a:pt x="1302" y="67"/>
                  </a:lnTo>
                  <a:cubicBezTo>
                    <a:pt x="868" y="0"/>
                    <a:pt x="434" y="0"/>
                    <a:pt x="1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7"/>
            <p:cNvSpPr/>
            <p:nvPr/>
          </p:nvSpPr>
          <p:spPr>
            <a:xfrm>
              <a:off x="6268501" y="4509006"/>
              <a:ext cx="8196" cy="92876"/>
            </a:xfrm>
            <a:custGeom>
              <a:avLst/>
              <a:gdLst/>
              <a:ahLst/>
              <a:cxnLst/>
              <a:rect l="l" t="t" r="r" b="b"/>
              <a:pathLst>
                <a:path w="368" h="4170" extrusionOk="0">
                  <a:moveTo>
                    <a:pt x="67" y="0"/>
                  </a:moveTo>
                  <a:cubicBezTo>
                    <a:pt x="0" y="701"/>
                    <a:pt x="0" y="1401"/>
                    <a:pt x="67" y="2102"/>
                  </a:cubicBezTo>
                  <a:cubicBezTo>
                    <a:pt x="67" y="2769"/>
                    <a:pt x="134" y="3469"/>
                    <a:pt x="267" y="4170"/>
                  </a:cubicBezTo>
                  <a:cubicBezTo>
                    <a:pt x="367" y="3469"/>
                    <a:pt x="367" y="2769"/>
                    <a:pt x="267" y="2068"/>
                  </a:cubicBezTo>
                  <a:cubicBezTo>
                    <a:pt x="267" y="1368"/>
                    <a:pt x="201" y="701"/>
                    <a:pt x="67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7"/>
            <p:cNvSpPr/>
            <p:nvPr/>
          </p:nvSpPr>
          <p:spPr>
            <a:xfrm>
              <a:off x="6287076" y="4510475"/>
              <a:ext cx="10424" cy="92164"/>
            </a:xfrm>
            <a:custGeom>
              <a:avLst/>
              <a:gdLst/>
              <a:ahLst/>
              <a:cxnLst/>
              <a:rect l="l" t="t" r="r" b="b"/>
              <a:pathLst>
                <a:path w="468" h="4138" extrusionOk="0">
                  <a:moveTo>
                    <a:pt x="34" y="1"/>
                  </a:moveTo>
                  <a:lnTo>
                    <a:pt x="34" y="1"/>
                  </a:lnTo>
                  <a:cubicBezTo>
                    <a:pt x="0" y="1402"/>
                    <a:pt x="167" y="2769"/>
                    <a:pt x="434" y="4137"/>
                  </a:cubicBezTo>
                  <a:cubicBezTo>
                    <a:pt x="467" y="3437"/>
                    <a:pt x="434" y="2736"/>
                    <a:pt x="334" y="2069"/>
                  </a:cubicBezTo>
                  <a:cubicBezTo>
                    <a:pt x="301" y="1368"/>
                    <a:pt x="200" y="668"/>
                    <a:pt x="3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7"/>
            <p:cNvSpPr/>
            <p:nvPr/>
          </p:nvSpPr>
          <p:spPr>
            <a:xfrm>
              <a:off x="6101346" y="4555065"/>
              <a:ext cx="101050" cy="5212"/>
            </a:xfrm>
            <a:custGeom>
              <a:avLst/>
              <a:gdLst/>
              <a:ahLst/>
              <a:cxnLst/>
              <a:rect l="l" t="t" r="r" b="b"/>
              <a:pathLst>
                <a:path w="4537" h="234" extrusionOk="0">
                  <a:moveTo>
                    <a:pt x="0" y="0"/>
                  </a:moveTo>
                  <a:cubicBezTo>
                    <a:pt x="1768" y="134"/>
                    <a:pt x="3136" y="200"/>
                    <a:pt x="4537" y="2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7"/>
            <p:cNvSpPr/>
            <p:nvPr/>
          </p:nvSpPr>
          <p:spPr>
            <a:xfrm>
              <a:off x="6102081" y="4553951"/>
              <a:ext cx="101808" cy="6882"/>
            </a:xfrm>
            <a:custGeom>
              <a:avLst/>
              <a:gdLst/>
              <a:ahLst/>
              <a:cxnLst/>
              <a:rect l="l" t="t" r="r" b="b"/>
              <a:pathLst>
                <a:path w="4571" h="309" extrusionOk="0">
                  <a:moveTo>
                    <a:pt x="1151" y="0"/>
                  </a:moveTo>
                  <a:cubicBezTo>
                    <a:pt x="768" y="0"/>
                    <a:pt x="384" y="17"/>
                    <a:pt x="0" y="50"/>
                  </a:cubicBezTo>
                  <a:cubicBezTo>
                    <a:pt x="1137" y="227"/>
                    <a:pt x="2293" y="308"/>
                    <a:pt x="3454" y="308"/>
                  </a:cubicBezTo>
                  <a:cubicBezTo>
                    <a:pt x="3826" y="308"/>
                    <a:pt x="4198" y="300"/>
                    <a:pt x="4570" y="284"/>
                  </a:cubicBezTo>
                  <a:cubicBezTo>
                    <a:pt x="3803" y="150"/>
                    <a:pt x="3036" y="50"/>
                    <a:pt x="2302" y="50"/>
                  </a:cubicBezTo>
                  <a:cubicBezTo>
                    <a:pt x="1918" y="17"/>
                    <a:pt x="1535" y="0"/>
                    <a:pt x="1151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7"/>
            <p:cNvSpPr/>
            <p:nvPr/>
          </p:nvSpPr>
          <p:spPr>
            <a:xfrm>
              <a:off x="5980229" y="4682841"/>
              <a:ext cx="375225" cy="102543"/>
            </a:xfrm>
            <a:custGeom>
              <a:avLst/>
              <a:gdLst/>
              <a:ahLst/>
              <a:cxnLst/>
              <a:rect l="l" t="t" r="r" b="b"/>
              <a:pathLst>
                <a:path w="16847" h="4604" extrusionOk="0">
                  <a:moveTo>
                    <a:pt x="1" y="1"/>
                  </a:moveTo>
                  <a:lnTo>
                    <a:pt x="301" y="4604"/>
                  </a:lnTo>
                  <a:lnTo>
                    <a:pt x="16846" y="4604"/>
                  </a:lnTo>
                  <a:lnTo>
                    <a:pt x="16179" y="5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7"/>
            <p:cNvSpPr/>
            <p:nvPr/>
          </p:nvSpPr>
          <p:spPr>
            <a:xfrm>
              <a:off x="5994350" y="4696962"/>
              <a:ext cx="357385" cy="75793"/>
            </a:xfrm>
            <a:custGeom>
              <a:avLst/>
              <a:gdLst/>
              <a:ahLst/>
              <a:cxnLst/>
              <a:rect l="l" t="t" r="r" b="b"/>
              <a:pathLst>
                <a:path w="16046" h="3403" extrusionOk="0">
                  <a:moveTo>
                    <a:pt x="1" y="0"/>
                  </a:moveTo>
                  <a:lnTo>
                    <a:pt x="301" y="3403"/>
                  </a:lnTo>
                  <a:lnTo>
                    <a:pt x="16045" y="3169"/>
                  </a:lnTo>
                  <a:lnTo>
                    <a:pt x="15612" y="3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7"/>
            <p:cNvSpPr/>
            <p:nvPr/>
          </p:nvSpPr>
          <p:spPr>
            <a:xfrm>
              <a:off x="5992857" y="4582549"/>
              <a:ext cx="372240" cy="114436"/>
            </a:xfrm>
            <a:custGeom>
              <a:avLst/>
              <a:gdLst/>
              <a:ahLst/>
              <a:cxnLst/>
              <a:rect l="l" t="t" r="r" b="b"/>
              <a:pathLst>
                <a:path w="16713" h="5138" extrusionOk="0">
                  <a:moveTo>
                    <a:pt x="1" y="0"/>
                  </a:moveTo>
                  <a:lnTo>
                    <a:pt x="168" y="4604"/>
                  </a:lnTo>
                  <a:lnTo>
                    <a:pt x="16713" y="5137"/>
                  </a:lnTo>
                  <a:lnTo>
                    <a:pt x="16179" y="10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37"/>
            <p:cNvSpPr/>
            <p:nvPr/>
          </p:nvSpPr>
          <p:spPr>
            <a:xfrm>
              <a:off x="6071613" y="4627116"/>
              <a:ext cx="225888" cy="33453"/>
            </a:xfrm>
            <a:custGeom>
              <a:avLst/>
              <a:gdLst/>
              <a:ahLst/>
              <a:cxnLst/>
              <a:rect l="l" t="t" r="r" b="b"/>
              <a:pathLst>
                <a:path w="10142" h="1502" extrusionOk="0">
                  <a:moveTo>
                    <a:pt x="34" y="1"/>
                  </a:moveTo>
                  <a:lnTo>
                    <a:pt x="1" y="835"/>
                  </a:lnTo>
                  <a:lnTo>
                    <a:pt x="10108" y="1502"/>
                  </a:lnTo>
                  <a:lnTo>
                    <a:pt x="10141" y="6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7"/>
            <p:cNvSpPr/>
            <p:nvPr/>
          </p:nvSpPr>
          <p:spPr>
            <a:xfrm>
              <a:off x="5995842" y="4728165"/>
              <a:ext cx="349946" cy="5212"/>
            </a:xfrm>
            <a:custGeom>
              <a:avLst/>
              <a:gdLst/>
              <a:ahLst/>
              <a:cxnLst/>
              <a:rect l="l" t="t" r="r" b="b"/>
              <a:pathLst>
                <a:path w="15712" h="234" extrusionOk="0">
                  <a:moveTo>
                    <a:pt x="7873" y="0"/>
                  </a:moveTo>
                  <a:cubicBezTo>
                    <a:pt x="5671" y="34"/>
                    <a:pt x="3703" y="34"/>
                    <a:pt x="2302" y="67"/>
                  </a:cubicBezTo>
                  <a:lnTo>
                    <a:pt x="634" y="101"/>
                  </a:lnTo>
                  <a:cubicBezTo>
                    <a:pt x="434" y="101"/>
                    <a:pt x="200" y="134"/>
                    <a:pt x="0" y="167"/>
                  </a:cubicBezTo>
                  <a:cubicBezTo>
                    <a:pt x="200" y="201"/>
                    <a:pt x="434" y="201"/>
                    <a:pt x="634" y="201"/>
                  </a:cubicBezTo>
                  <a:lnTo>
                    <a:pt x="2302" y="234"/>
                  </a:lnTo>
                  <a:lnTo>
                    <a:pt x="7873" y="234"/>
                  </a:lnTo>
                  <a:cubicBezTo>
                    <a:pt x="10041" y="201"/>
                    <a:pt x="12009" y="201"/>
                    <a:pt x="13410" y="167"/>
                  </a:cubicBezTo>
                  <a:lnTo>
                    <a:pt x="15078" y="134"/>
                  </a:lnTo>
                  <a:cubicBezTo>
                    <a:pt x="15278" y="134"/>
                    <a:pt x="15511" y="101"/>
                    <a:pt x="15712" y="67"/>
                  </a:cubicBezTo>
                  <a:cubicBezTo>
                    <a:pt x="15511" y="34"/>
                    <a:pt x="15311" y="34"/>
                    <a:pt x="15111" y="34"/>
                  </a:cubicBezTo>
                  <a:lnTo>
                    <a:pt x="1341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7"/>
            <p:cNvSpPr/>
            <p:nvPr/>
          </p:nvSpPr>
          <p:spPr>
            <a:xfrm>
              <a:off x="5997334" y="4743756"/>
              <a:ext cx="352173" cy="6726"/>
            </a:xfrm>
            <a:custGeom>
              <a:avLst/>
              <a:gdLst/>
              <a:ahLst/>
              <a:cxnLst/>
              <a:rect l="l" t="t" r="r" b="b"/>
              <a:pathLst>
                <a:path w="15812" h="302" extrusionOk="0">
                  <a:moveTo>
                    <a:pt x="600" y="1"/>
                  </a:moveTo>
                  <a:cubicBezTo>
                    <a:pt x="400" y="1"/>
                    <a:pt x="200" y="1"/>
                    <a:pt x="0" y="34"/>
                  </a:cubicBezTo>
                  <a:cubicBezTo>
                    <a:pt x="200" y="68"/>
                    <a:pt x="400" y="101"/>
                    <a:pt x="600" y="101"/>
                  </a:cubicBezTo>
                  <a:lnTo>
                    <a:pt x="2302" y="168"/>
                  </a:lnTo>
                  <a:cubicBezTo>
                    <a:pt x="3736" y="201"/>
                    <a:pt x="5704" y="201"/>
                    <a:pt x="7906" y="268"/>
                  </a:cubicBezTo>
                  <a:cubicBezTo>
                    <a:pt x="10107" y="301"/>
                    <a:pt x="12075" y="301"/>
                    <a:pt x="13510" y="301"/>
                  </a:cubicBezTo>
                  <a:lnTo>
                    <a:pt x="15211" y="301"/>
                  </a:lnTo>
                  <a:cubicBezTo>
                    <a:pt x="15411" y="301"/>
                    <a:pt x="15611" y="301"/>
                    <a:pt x="15811" y="268"/>
                  </a:cubicBezTo>
                  <a:cubicBezTo>
                    <a:pt x="15611" y="234"/>
                    <a:pt x="15411" y="234"/>
                    <a:pt x="15211" y="234"/>
                  </a:cubicBezTo>
                  <a:lnTo>
                    <a:pt x="13510" y="168"/>
                  </a:lnTo>
                  <a:cubicBezTo>
                    <a:pt x="12075" y="134"/>
                    <a:pt x="10107" y="101"/>
                    <a:pt x="7906" y="68"/>
                  </a:cubicBezTo>
                  <a:cubicBezTo>
                    <a:pt x="5704" y="1"/>
                    <a:pt x="3736" y="1"/>
                    <a:pt x="2302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37"/>
          <p:cNvGrpSpPr/>
          <p:nvPr/>
        </p:nvGrpSpPr>
        <p:grpSpPr>
          <a:xfrm>
            <a:off x="539549" y="3446051"/>
            <a:ext cx="492600" cy="1153687"/>
            <a:chOff x="2572349" y="3987588"/>
            <a:chExt cx="492600" cy="1153687"/>
          </a:xfrm>
        </p:grpSpPr>
        <p:sp>
          <p:nvSpPr>
            <p:cNvPr id="206" name="Google Shape;206;p37"/>
            <p:cNvSpPr/>
            <p:nvPr/>
          </p:nvSpPr>
          <p:spPr>
            <a:xfrm>
              <a:off x="2717966" y="3987588"/>
              <a:ext cx="346983" cy="848939"/>
            </a:xfrm>
            <a:custGeom>
              <a:avLst/>
              <a:gdLst/>
              <a:ahLst/>
              <a:cxnLst/>
              <a:rect l="l" t="t" r="r" b="b"/>
              <a:pathLst>
                <a:path w="15579" h="38116" extrusionOk="0">
                  <a:moveTo>
                    <a:pt x="5772" y="1"/>
                  </a:moveTo>
                  <a:cubicBezTo>
                    <a:pt x="5566" y="1"/>
                    <a:pt x="5354" y="10"/>
                    <a:pt x="5138" y="28"/>
                  </a:cubicBezTo>
                  <a:cubicBezTo>
                    <a:pt x="2936" y="361"/>
                    <a:pt x="1935" y="3097"/>
                    <a:pt x="2135" y="5298"/>
                  </a:cubicBezTo>
                  <a:cubicBezTo>
                    <a:pt x="2336" y="7533"/>
                    <a:pt x="3236" y="9701"/>
                    <a:pt x="3003" y="11936"/>
                  </a:cubicBezTo>
                  <a:cubicBezTo>
                    <a:pt x="2703" y="14738"/>
                    <a:pt x="568" y="17140"/>
                    <a:pt x="301" y="19975"/>
                  </a:cubicBezTo>
                  <a:cubicBezTo>
                    <a:pt x="1" y="23311"/>
                    <a:pt x="2402" y="26246"/>
                    <a:pt x="3069" y="29515"/>
                  </a:cubicBezTo>
                  <a:cubicBezTo>
                    <a:pt x="3436" y="31117"/>
                    <a:pt x="3370" y="32818"/>
                    <a:pt x="3970" y="34319"/>
                  </a:cubicBezTo>
                  <a:cubicBezTo>
                    <a:pt x="4873" y="36650"/>
                    <a:pt x="7100" y="38116"/>
                    <a:pt x="9539" y="38116"/>
                  </a:cubicBezTo>
                  <a:cubicBezTo>
                    <a:pt x="9892" y="38116"/>
                    <a:pt x="10250" y="38085"/>
                    <a:pt x="10608" y="38022"/>
                  </a:cubicBezTo>
                  <a:cubicBezTo>
                    <a:pt x="13410" y="37521"/>
                    <a:pt x="15478" y="35119"/>
                    <a:pt x="15545" y="32251"/>
                  </a:cubicBezTo>
                  <a:cubicBezTo>
                    <a:pt x="15578" y="29682"/>
                    <a:pt x="14011" y="27281"/>
                    <a:pt x="14211" y="24745"/>
                  </a:cubicBezTo>
                  <a:cubicBezTo>
                    <a:pt x="14344" y="22844"/>
                    <a:pt x="15445" y="21043"/>
                    <a:pt x="15211" y="19175"/>
                  </a:cubicBezTo>
                  <a:cubicBezTo>
                    <a:pt x="14911" y="16940"/>
                    <a:pt x="12843" y="15372"/>
                    <a:pt x="12143" y="13237"/>
                  </a:cubicBezTo>
                  <a:cubicBezTo>
                    <a:pt x="11409" y="11102"/>
                    <a:pt x="12109" y="8734"/>
                    <a:pt x="11842" y="6499"/>
                  </a:cubicBezTo>
                  <a:cubicBezTo>
                    <a:pt x="11432" y="2713"/>
                    <a:pt x="9380" y="1"/>
                    <a:pt x="57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37"/>
            <p:cNvSpPr/>
            <p:nvPr/>
          </p:nvSpPr>
          <p:spPr>
            <a:xfrm>
              <a:off x="2572349" y="4420584"/>
              <a:ext cx="300166" cy="417231"/>
            </a:xfrm>
            <a:custGeom>
              <a:avLst/>
              <a:gdLst/>
              <a:ahLst/>
              <a:cxnLst/>
              <a:rect l="l" t="t" r="r" b="b"/>
              <a:pathLst>
                <a:path w="13477" h="18733" extrusionOk="0">
                  <a:moveTo>
                    <a:pt x="401" y="1"/>
                  </a:moveTo>
                  <a:lnTo>
                    <a:pt x="401" y="34"/>
                  </a:lnTo>
                  <a:cubicBezTo>
                    <a:pt x="1" y="3737"/>
                    <a:pt x="1668" y="8106"/>
                    <a:pt x="3570" y="11342"/>
                  </a:cubicBezTo>
                  <a:cubicBezTo>
                    <a:pt x="5505" y="14544"/>
                    <a:pt x="8440" y="17079"/>
                    <a:pt x="11909" y="18547"/>
                  </a:cubicBezTo>
                  <a:cubicBezTo>
                    <a:pt x="12145" y="18646"/>
                    <a:pt x="12404" y="18732"/>
                    <a:pt x="12645" y="18732"/>
                  </a:cubicBezTo>
                  <a:cubicBezTo>
                    <a:pt x="12814" y="18732"/>
                    <a:pt x="12973" y="18690"/>
                    <a:pt x="13110" y="18581"/>
                  </a:cubicBezTo>
                  <a:cubicBezTo>
                    <a:pt x="13343" y="18314"/>
                    <a:pt x="13477" y="17980"/>
                    <a:pt x="13410" y="17647"/>
                  </a:cubicBezTo>
                  <a:cubicBezTo>
                    <a:pt x="13477" y="9507"/>
                    <a:pt x="8173" y="2336"/>
                    <a:pt x="401" y="1"/>
                  </a:cubicBezTo>
                  <a:close/>
                </a:path>
              </a:pathLst>
            </a:custGeom>
            <a:solidFill>
              <a:srgbClr val="003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7"/>
            <p:cNvSpPr/>
            <p:nvPr/>
          </p:nvSpPr>
          <p:spPr>
            <a:xfrm>
              <a:off x="2572349" y="4420584"/>
              <a:ext cx="300166" cy="417231"/>
            </a:xfrm>
            <a:custGeom>
              <a:avLst/>
              <a:gdLst/>
              <a:ahLst/>
              <a:cxnLst/>
              <a:rect l="l" t="t" r="r" b="b"/>
              <a:pathLst>
                <a:path w="13477" h="18733" extrusionOk="0">
                  <a:moveTo>
                    <a:pt x="401" y="1"/>
                  </a:moveTo>
                  <a:lnTo>
                    <a:pt x="401" y="34"/>
                  </a:lnTo>
                  <a:cubicBezTo>
                    <a:pt x="1" y="3737"/>
                    <a:pt x="1668" y="8106"/>
                    <a:pt x="3570" y="11342"/>
                  </a:cubicBezTo>
                  <a:cubicBezTo>
                    <a:pt x="5505" y="14544"/>
                    <a:pt x="8440" y="17079"/>
                    <a:pt x="11909" y="18547"/>
                  </a:cubicBezTo>
                  <a:cubicBezTo>
                    <a:pt x="12145" y="18646"/>
                    <a:pt x="12404" y="18732"/>
                    <a:pt x="12645" y="18732"/>
                  </a:cubicBezTo>
                  <a:cubicBezTo>
                    <a:pt x="12814" y="18732"/>
                    <a:pt x="12973" y="18690"/>
                    <a:pt x="13110" y="18581"/>
                  </a:cubicBezTo>
                  <a:cubicBezTo>
                    <a:pt x="13343" y="18314"/>
                    <a:pt x="13477" y="17980"/>
                    <a:pt x="13410" y="17647"/>
                  </a:cubicBezTo>
                  <a:cubicBezTo>
                    <a:pt x="13477" y="9507"/>
                    <a:pt x="8173" y="2336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7"/>
            <p:cNvSpPr/>
            <p:nvPr/>
          </p:nvSpPr>
          <p:spPr>
            <a:xfrm>
              <a:off x="2686027" y="4570655"/>
              <a:ext cx="256334" cy="436875"/>
            </a:xfrm>
            <a:custGeom>
              <a:avLst/>
              <a:gdLst/>
              <a:ahLst/>
              <a:cxnLst/>
              <a:rect l="l" t="t" r="r" b="b"/>
              <a:pathLst>
                <a:path w="11509" h="19615" extrusionOk="0">
                  <a:moveTo>
                    <a:pt x="34" y="1"/>
                  </a:moveTo>
                  <a:cubicBezTo>
                    <a:pt x="0" y="1"/>
                    <a:pt x="67" y="67"/>
                    <a:pt x="134" y="168"/>
                  </a:cubicBezTo>
                  <a:lnTo>
                    <a:pt x="567" y="701"/>
                  </a:lnTo>
                  <a:cubicBezTo>
                    <a:pt x="901" y="1168"/>
                    <a:pt x="1435" y="1835"/>
                    <a:pt x="2035" y="2669"/>
                  </a:cubicBezTo>
                  <a:cubicBezTo>
                    <a:pt x="3603" y="4838"/>
                    <a:pt x="5104" y="7072"/>
                    <a:pt x="6438" y="9407"/>
                  </a:cubicBezTo>
                  <a:cubicBezTo>
                    <a:pt x="8039" y="12109"/>
                    <a:pt x="9307" y="14678"/>
                    <a:pt x="10141" y="16546"/>
                  </a:cubicBezTo>
                  <a:cubicBezTo>
                    <a:pt x="10574" y="17480"/>
                    <a:pt x="10908" y="18247"/>
                    <a:pt x="11142" y="18781"/>
                  </a:cubicBezTo>
                  <a:cubicBezTo>
                    <a:pt x="11242" y="19048"/>
                    <a:pt x="11308" y="19248"/>
                    <a:pt x="11375" y="19381"/>
                  </a:cubicBezTo>
                  <a:cubicBezTo>
                    <a:pt x="11408" y="19481"/>
                    <a:pt x="11442" y="19548"/>
                    <a:pt x="11508" y="19615"/>
                  </a:cubicBezTo>
                  <a:cubicBezTo>
                    <a:pt x="11475" y="19515"/>
                    <a:pt x="11442" y="19448"/>
                    <a:pt x="11408" y="19381"/>
                  </a:cubicBezTo>
                  <a:lnTo>
                    <a:pt x="11175" y="18748"/>
                  </a:lnTo>
                  <a:cubicBezTo>
                    <a:pt x="10975" y="18214"/>
                    <a:pt x="10675" y="17447"/>
                    <a:pt x="10241" y="16479"/>
                  </a:cubicBezTo>
                  <a:cubicBezTo>
                    <a:pt x="9173" y="14011"/>
                    <a:pt x="7973" y="11609"/>
                    <a:pt x="6605" y="9307"/>
                  </a:cubicBezTo>
                  <a:cubicBezTo>
                    <a:pt x="5237" y="6972"/>
                    <a:pt x="3736" y="4737"/>
                    <a:pt x="2135" y="2569"/>
                  </a:cubicBezTo>
                  <a:cubicBezTo>
                    <a:pt x="1501" y="1769"/>
                    <a:pt x="968" y="1102"/>
                    <a:pt x="601" y="668"/>
                  </a:cubicBezTo>
                  <a:lnTo>
                    <a:pt x="167" y="168"/>
                  </a:lnTo>
                  <a:cubicBezTo>
                    <a:pt x="134" y="101"/>
                    <a:pt x="67" y="34"/>
                    <a:pt x="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37"/>
            <p:cNvSpPr/>
            <p:nvPr/>
          </p:nvSpPr>
          <p:spPr>
            <a:xfrm>
              <a:off x="2888840" y="4217015"/>
              <a:ext cx="55013" cy="783101"/>
            </a:xfrm>
            <a:custGeom>
              <a:avLst/>
              <a:gdLst/>
              <a:ahLst/>
              <a:cxnLst/>
              <a:rect l="l" t="t" r="r" b="b"/>
              <a:pathLst>
                <a:path w="2470" h="35160" extrusionOk="0">
                  <a:moveTo>
                    <a:pt x="1" y="1"/>
                  </a:moveTo>
                  <a:cubicBezTo>
                    <a:pt x="1" y="134"/>
                    <a:pt x="1" y="234"/>
                    <a:pt x="1" y="368"/>
                  </a:cubicBezTo>
                  <a:cubicBezTo>
                    <a:pt x="1" y="635"/>
                    <a:pt x="34" y="968"/>
                    <a:pt x="34" y="1402"/>
                  </a:cubicBezTo>
                  <a:cubicBezTo>
                    <a:pt x="67" y="2302"/>
                    <a:pt x="134" y="3603"/>
                    <a:pt x="201" y="5171"/>
                  </a:cubicBezTo>
                  <a:cubicBezTo>
                    <a:pt x="401" y="8373"/>
                    <a:pt x="635" y="12743"/>
                    <a:pt x="968" y="17580"/>
                  </a:cubicBezTo>
                  <a:cubicBezTo>
                    <a:pt x="1302" y="22450"/>
                    <a:pt x="1669" y="26853"/>
                    <a:pt x="1969" y="30022"/>
                  </a:cubicBezTo>
                  <a:cubicBezTo>
                    <a:pt x="2102" y="31590"/>
                    <a:pt x="2236" y="32858"/>
                    <a:pt x="2302" y="33758"/>
                  </a:cubicBezTo>
                  <a:cubicBezTo>
                    <a:pt x="2369" y="34192"/>
                    <a:pt x="2402" y="34525"/>
                    <a:pt x="2436" y="34792"/>
                  </a:cubicBezTo>
                  <a:cubicBezTo>
                    <a:pt x="2436" y="34892"/>
                    <a:pt x="2436" y="35026"/>
                    <a:pt x="2469" y="35159"/>
                  </a:cubicBezTo>
                  <a:cubicBezTo>
                    <a:pt x="2469" y="35026"/>
                    <a:pt x="2469" y="34892"/>
                    <a:pt x="2469" y="34792"/>
                  </a:cubicBezTo>
                  <a:cubicBezTo>
                    <a:pt x="2436" y="34525"/>
                    <a:pt x="2436" y="34192"/>
                    <a:pt x="2402" y="33758"/>
                  </a:cubicBezTo>
                  <a:cubicBezTo>
                    <a:pt x="2336" y="32858"/>
                    <a:pt x="2236" y="31590"/>
                    <a:pt x="2102" y="30022"/>
                  </a:cubicBezTo>
                  <a:cubicBezTo>
                    <a:pt x="1869" y="26820"/>
                    <a:pt x="1535" y="22450"/>
                    <a:pt x="1202" y="17580"/>
                  </a:cubicBezTo>
                  <a:cubicBezTo>
                    <a:pt x="835" y="12710"/>
                    <a:pt x="568" y="8340"/>
                    <a:pt x="368" y="5138"/>
                  </a:cubicBezTo>
                  <a:cubicBezTo>
                    <a:pt x="268" y="3570"/>
                    <a:pt x="168" y="2302"/>
                    <a:pt x="101" y="1402"/>
                  </a:cubicBezTo>
                  <a:cubicBezTo>
                    <a:pt x="67" y="968"/>
                    <a:pt x="67" y="601"/>
                    <a:pt x="34" y="368"/>
                  </a:cubicBezTo>
                  <a:cubicBezTo>
                    <a:pt x="34" y="234"/>
                    <a:pt x="34" y="134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37"/>
            <p:cNvSpPr/>
            <p:nvPr/>
          </p:nvSpPr>
          <p:spPr>
            <a:xfrm>
              <a:off x="2812312" y="4889395"/>
              <a:ext cx="208047" cy="251880"/>
            </a:xfrm>
            <a:custGeom>
              <a:avLst/>
              <a:gdLst/>
              <a:ahLst/>
              <a:cxnLst/>
              <a:rect l="l" t="t" r="r" b="b"/>
              <a:pathLst>
                <a:path w="9341" h="11309" extrusionOk="0">
                  <a:moveTo>
                    <a:pt x="1" y="0"/>
                  </a:moveTo>
                  <a:lnTo>
                    <a:pt x="401" y="7072"/>
                  </a:lnTo>
                  <a:cubicBezTo>
                    <a:pt x="501" y="9440"/>
                    <a:pt x="2469" y="11308"/>
                    <a:pt x="4871" y="11308"/>
                  </a:cubicBezTo>
                  <a:cubicBezTo>
                    <a:pt x="7340" y="11308"/>
                    <a:pt x="9341" y="9307"/>
                    <a:pt x="9341" y="6838"/>
                  </a:cubicBezTo>
                  <a:lnTo>
                    <a:pt x="9341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" name="Google Shape;212;p37"/>
          <p:cNvGrpSpPr/>
          <p:nvPr/>
        </p:nvGrpSpPr>
        <p:grpSpPr>
          <a:xfrm>
            <a:off x="3283725" y="2274005"/>
            <a:ext cx="2576550" cy="2325732"/>
            <a:chOff x="3133280" y="2815550"/>
            <a:chExt cx="2576550" cy="2325732"/>
          </a:xfrm>
        </p:grpSpPr>
        <p:sp>
          <p:nvSpPr>
            <p:cNvPr id="213" name="Google Shape;213;p37"/>
            <p:cNvSpPr/>
            <p:nvPr/>
          </p:nvSpPr>
          <p:spPr>
            <a:xfrm>
              <a:off x="5249181" y="3611519"/>
              <a:ext cx="281591" cy="149515"/>
            </a:xfrm>
            <a:custGeom>
              <a:avLst/>
              <a:gdLst/>
              <a:ahLst/>
              <a:cxnLst/>
              <a:rect l="l" t="t" r="r" b="b"/>
              <a:pathLst>
                <a:path w="12643" h="6713" extrusionOk="0">
                  <a:moveTo>
                    <a:pt x="10373" y="1515"/>
                  </a:moveTo>
                  <a:cubicBezTo>
                    <a:pt x="10716" y="1515"/>
                    <a:pt x="11050" y="1616"/>
                    <a:pt x="11342" y="1802"/>
                  </a:cubicBezTo>
                  <a:cubicBezTo>
                    <a:pt x="11542" y="2002"/>
                    <a:pt x="11642" y="2302"/>
                    <a:pt x="11642" y="2602"/>
                  </a:cubicBezTo>
                  <a:cubicBezTo>
                    <a:pt x="11675" y="2936"/>
                    <a:pt x="11542" y="3270"/>
                    <a:pt x="11275" y="3503"/>
                  </a:cubicBezTo>
                  <a:cubicBezTo>
                    <a:pt x="11040" y="3680"/>
                    <a:pt x="10677" y="3741"/>
                    <a:pt x="10316" y="3741"/>
                  </a:cubicBezTo>
                  <a:cubicBezTo>
                    <a:pt x="10064" y="3741"/>
                    <a:pt x="9813" y="3711"/>
                    <a:pt x="9607" y="3670"/>
                  </a:cubicBezTo>
                  <a:cubicBezTo>
                    <a:pt x="9874" y="2969"/>
                    <a:pt x="10041" y="2269"/>
                    <a:pt x="10108" y="1535"/>
                  </a:cubicBezTo>
                  <a:cubicBezTo>
                    <a:pt x="10196" y="1521"/>
                    <a:pt x="10285" y="1515"/>
                    <a:pt x="10373" y="1515"/>
                  </a:cubicBezTo>
                  <a:close/>
                  <a:moveTo>
                    <a:pt x="334" y="1"/>
                  </a:moveTo>
                  <a:cubicBezTo>
                    <a:pt x="334" y="1"/>
                    <a:pt x="0" y="6472"/>
                    <a:pt x="4971" y="6705"/>
                  </a:cubicBezTo>
                  <a:cubicBezTo>
                    <a:pt x="5077" y="6710"/>
                    <a:pt x="5182" y="6713"/>
                    <a:pt x="5284" y="6713"/>
                  </a:cubicBezTo>
                  <a:cubicBezTo>
                    <a:pt x="7325" y="6713"/>
                    <a:pt x="8508" y="5778"/>
                    <a:pt x="9207" y="4571"/>
                  </a:cubicBezTo>
                  <a:cubicBezTo>
                    <a:pt x="9574" y="4637"/>
                    <a:pt x="9941" y="4704"/>
                    <a:pt x="10341" y="4704"/>
                  </a:cubicBezTo>
                  <a:cubicBezTo>
                    <a:pt x="10386" y="4707"/>
                    <a:pt x="10431" y="4708"/>
                    <a:pt x="10476" y="4708"/>
                  </a:cubicBezTo>
                  <a:cubicBezTo>
                    <a:pt x="10965" y="4708"/>
                    <a:pt x="11448" y="4545"/>
                    <a:pt x="11876" y="4270"/>
                  </a:cubicBezTo>
                  <a:cubicBezTo>
                    <a:pt x="12376" y="3870"/>
                    <a:pt x="12643" y="3236"/>
                    <a:pt x="12609" y="2602"/>
                  </a:cubicBezTo>
                  <a:cubicBezTo>
                    <a:pt x="12643" y="2002"/>
                    <a:pt x="12409" y="1468"/>
                    <a:pt x="11976" y="1068"/>
                  </a:cubicBezTo>
                  <a:cubicBezTo>
                    <a:pt x="11510" y="748"/>
                    <a:pt x="10969" y="555"/>
                    <a:pt x="10418" y="555"/>
                  </a:cubicBezTo>
                  <a:cubicBezTo>
                    <a:pt x="10337" y="555"/>
                    <a:pt x="10256" y="559"/>
                    <a:pt x="10174" y="568"/>
                  </a:cubicBezTo>
                  <a:lnTo>
                    <a:pt x="101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37"/>
            <p:cNvSpPr/>
            <p:nvPr/>
          </p:nvSpPr>
          <p:spPr>
            <a:xfrm>
              <a:off x="5293748" y="3362626"/>
              <a:ext cx="130049" cy="235554"/>
            </a:xfrm>
            <a:custGeom>
              <a:avLst/>
              <a:gdLst/>
              <a:ahLst/>
              <a:cxnLst/>
              <a:rect l="l" t="t" r="r" b="b"/>
              <a:pathLst>
                <a:path w="5839" h="10576" extrusionOk="0">
                  <a:moveTo>
                    <a:pt x="2769" y="1"/>
                  </a:moveTo>
                  <a:cubicBezTo>
                    <a:pt x="1936" y="501"/>
                    <a:pt x="1535" y="1435"/>
                    <a:pt x="1702" y="2403"/>
                  </a:cubicBezTo>
                  <a:cubicBezTo>
                    <a:pt x="1769" y="2836"/>
                    <a:pt x="1969" y="3237"/>
                    <a:pt x="2302" y="3537"/>
                  </a:cubicBezTo>
                  <a:cubicBezTo>
                    <a:pt x="2636" y="3770"/>
                    <a:pt x="2903" y="4037"/>
                    <a:pt x="3136" y="4371"/>
                  </a:cubicBezTo>
                  <a:cubicBezTo>
                    <a:pt x="3303" y="4671"/>
                    <a:pt x="3303" y="5071"/>
                    <a:pt x="3136" y="5371"/>
                  </a:cubicBezTo>
                  <a:cubicBezTo>
                    <a:pt x="2970" y="5672"/>
                    <a:pt x="2736" y="5939"/>
                    <a:pt x="2436" y="6105"/>
                  </a:cubicBezTo>
                  <a:cubicBezTo>
                    <a:pt x="1902" y="6472"/>
                    <a:pt x="1268" y="6706"/>
                    <a:pt x="768" y="7073"/>
                  </a:cubicBezTo>
                  <a:cubicBezTo>
                    <a:pt x="535" y="7239"/>
                    <a:pt x="368" y="7473"/>
                    <a:pt x="234" y="7740"/>
                  </a:cubicBezTo>
                  <a:cubicBezTo>
                    <a:pt x="101" y="7973"/>
                    <a:pt x="34" y="8207"/>
                    <a:pt x="34" y="8474"/>
                  </a:cubicBezTo>
                  <a:cubicBezTo>
                    <a:pt x="1" y="8874"/>
                    <a:pt x="68" y="9308"/>
                    <a:pt x="268" y="9675"/>
                  </a:cubicBezTo>
                  <a:cubicBezTo>
                    <a:pt x="368" y="9875"/>
                    <a:pt x="535" y="10075"/>
                    <a:pt x="735" y="10242"/>
                  </a:cubicBezTo>
                  <a:cubicBezTo>
                    <a:pt x="801" y="10275"/>
                    <a:pt x="835" y="10308"/>
                    <a:pt x="901" y="10342"/>
                  </a:cubicBezTo>
                  <a:lnTo>
                    <a:pt x="968" y="10375"/>
                  </a:lnTo>
                  <a:cubicBezTo>
                    <a:pt x="701" y="10175"/>
                    <a:pt x="468" y="9908"/>
                    <a:pt x="334" y="9608"/>
                  </a:cubicBezTo>
                  <a:cubicBezTo>
                    <a:pt x="168" y="9274"/>
                    <a:pt x="101" y="8874"/>
                    <a:pt x="134" y="8474"/>
                  </a:cubicBezTo>
                  <a:cubicBezTo>
                    <a:pt x="168" y="7973"/>
                    <a:pt x="434" y="7506"/>
                    <a:pt x="868" y="7206"/>
                  </a:cubicBezTo>
                  <a:cubicBezTo>
                    <a:pt x="1335" y="6839"/>
                    <a:pt x="1969" y="6639"/>
                    <a:pt x="2569" y="6272"/>
                  </a:cubicBezTo>
                  <a:cubicBezTo>
                    <a:pt x="2870" y="6072"/>
                    <a:pt x="3136" y="5772"/>
                    <a:pt x="3337" y="5472"/>
                  </a:cubicBezTo>
                  <a:cubicBezTo>
                    <a:pt x="3437" y="5271"/>
                    <a:pt x="3470" y="5071"/>
                    <a:pt x="3470" y="4871"/>
                  </a:cubicBezTo>
                  <a:cubicBezTo>
                    <a:pt x="3503" y="4638"/>
                    <a:pt x="3437" y="4437"/>
                    <a:pt x="3337" y="4237"/>
                  </a:cubicBezTo>
                  <a:cubicBezTo>
                    <a:pt x="3103" y="3904"/>
                    <a:pt x="2803" y="3604"/>
                    <a:pt x="2503" y="3370"/>
                  </a:cubicBezTo>
                  <a:cubicBezTo>
                    <a:pt x="2202" y="3103"/>
                    <a:pt x="2002" y="2736"/>
                    <a:pt x="1936" y="2336"/>
                  </a:cubicBezTo>
                  <a:cubicBezTo>
                    <a:pt x="1811" y="1713"/>
                    <a:pt x="1984" y="1071"/>
                    <a:pt x="2386" y="592"/>
                  </a:cubicBezTo>
                  <a:lnTo>
                    <a:pt x="2386" y="592"/>
                  </a:lnTo>
                  <a:cubicBezTo>
                    <a:pt x="2359" y="731"/>
                    <a:pt x="2365" y="883"/>
                    <a:pt x="2403" y="1035"/>
                  </a:cubicBezTo>
                  <a:cubicBezTo>
                    <a:pt x="2436" y="1269"/>
                    <a:pt x="2536" y="1502"/>
                    <a:pt x="2703" y="1702"/>
                  </a:cubicBezTo>
                  <a:cubicBezTo>
                    <a:pt x="3003" y="2036"/>
                    <a:pt x="3370" y="2303"/>
                    <a:pt x="3804" y="2469"/>
                  </a:cubicBezTo>
                  <a:cubicBezTo>
                    <a:pt x="4204" y="2636"/>
                    <a:pt x="4537" y="2870"/>
                    <a:pt x="4871" y="3137"/>
                  </a:cubicBezTo>
                  <a:cubicBezTo>
                    <a:pt x="5138" y="3437"/>
                    <a:pt x="5338" y="3770"/>
                    <a:pt x="5438" y="4171"/>
                  </a:cubicBezTo>
                  <a:cubicBezTo>
                    <a:pt x="5638" y="4871"/>
                    <a:pt x="5538" y="5638"/>
                    <a:pt x="5071" y="6239"/>
                  </a:cubicBezTo>
                  <a:cubicBezTo>
                    <a:pt x="4671" y="6806"/>
                    <a:pt x="4037" y="7139"/>
                    <a:pt x="3703" y="7673"/>
                  </a:cubicBezTo>
                  <a:cubicBezTo>
                    <a:pt x="3537" y="7940"/>
                    <a:pt x="3470" y="8240"/>
                    <a:pt x="3470" y="8540"/>
                  </a:cubicBezTo>
                  <a:cubicBezTo>
                    <a:pt x="3470" y="8807"/>
                    <a:pt x="3570" y="9107"/>
                    <a:pt x="3770" y="9274"/>
                  </a:cubicBezTo>
                  <a:cubicBezTo>
                    <a:pt x="3970" y="9408"/>
                    <a:pt x="4170" y="9508"/>
                    <a:pt x="4404" y="9541"/>
                  </a:cubicBezTo>
                  <a:cubicBezTo>
                    <a:pt x="4604" y="9608"/>
                    <a:pt x="4771" y="9641"/>
                    <a:pt x="4938" y="9741"/>
                  </a:cubicBezTo>
                  <a:cubicBezTo>
                    <a:pt x="5171" y="9841"/>
                    <a:pt x="5305" y="10075"/>
                    <a:pt x="5338" y="10342"/>
                  </a:cubicBezTo>
                  <a:cubicBezTo>
                    <a:pt x="5338" y="10408"/>
                    <a:pt x="5305" y="10508"/>
                    <a:pt x="5271" y="10575"/>
                  </a:cubicBezTo>
                  <a:cubicBezTo>
                    <a:pt x="5271" y="10575"/>
                    <a:pt x="5305" y="10575"/>
                    <a:pt x="5305" y="10542"/>
                  </a:cubicBezTo>
                  <a:cubicBezTo>
                    <a:pt x="5338" y="10475"/>
                    <a:pt x="5371" y="10408"/>
                    <a:pt x="5371" y="10342"/>
                  </a:cubicBezTo>
                  <a:cubicBezTo>
                    <a:pt x="5338" y="10041"/>
                    <a:pt x="5205" y="9808"/>
                    <a:pt x="4938" y="9675"/>
                  </a:cubicBezTo>
                  <a:cubicBezTo>
                    <a:pt x="4671" y="9474"/>
                    <a:pt x="4204" y="9474"/>
                    <a:pt x="3837" y="9174"/>
                  </a:cubicBezTo>
                  <a:cubicBezTo>
                    <a:pt x="3470" y="8874"/>
                    <a:pt x="3503" y="8274"/>
                    <a:pt x="3804" y="7773"/>
                  </a:cubicBezTo>
                  <a:cubicBezTo>
                    <a:pt x="4104" y="7273"/>
                    <a:pt x="4704" y="6939"/>
                    <a:pt x="5205" y="6372"/>
                  </a:cubicBezTo>
                  <a:cubicBezTo>
                    <a:pt x="5672" y="5738"/>
                    <a:pt x="5838" y="4904"/>
                    <a:pt x="5605" y="4137"/>
                  </a:cubicBezTo>
                  <a:cubicBezTo>
                    <a:pt x="5505" y="3704"/>
                    <a:pt x="5271" y="3337"/>
                    <a:pt x="4971" y="3003"/>
                  </a:cubicBezTo>
                  <a:cubicBezTo>
                    <a:pt x="4637" y="2736"/>
                    <a:pt x="4271" y="2469"/>
                    <a:pt x="3870" y="2303"/>
                  </a:cubicBezTo>
                  <a:cubicBezTo>
                    <a:pt x="3470" y="2136"/>
                    <a:pt x="3136" y="1902"/>
                    <a:pt x="2836" y="1569"/>
                  </a:cubicBezTo>
                  <a:cubicBezTo>
                    <a:pt x="2569" y="1235"/>
                    <a:pt x="2503" y="802"/>
                    <a:pt x="2669" y="401"/>
                  </a:cubicBezTo>
                  <a:cubicBezTo>
                    <a:pt x="2703" y="301"/>
                    <a:pt x="2769" y="234"/>
                    <a:pt x="2870" y="201"/>
                  </a:cubicBezTo>
                  <a:lnTo>
                    <a:pt x="2857" y="176"/>
                  </a:lnTo>
                  <a:lnTo>
                    <a:pt x="2857" y="176"/>
                  </a:lnTo>
                  <a:cubicBezTo>
                    <a:pt x="2861" y="173"/>
                    <a:pt x="2865" y="170"/>
                    <a:pt x="2870" y="168"/>
                  </a:cubicBezTo>
                  <a:lnTo>
                    <a:pt x="2769" y="1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7"/>
            <p:cNvSpPr/>
            <p:nvPr/>
          </p:nvSpPr>
          <p:spPr>
            <a:xfrm>
              <a:off x="4662994" y="4373790"/>
              <a:ext cx="51294" cy="767488"/>
            </a:xfrm>
            <a:custGeom>
              <a:avLst/>
              <a:gdLst/>
              <a:ahLst/>
              <a:cxnLst/>
              <a:rect l="l" t="t" r="r" b="b"/>
              <a:pathLst>
                <a:path w="2303" h="34459" extrusionOk="0">
                  <a:moveTo>
                    <a:pt x="2302" y="0"/>
                  </a:moveTo>
                  <a:lnTo>
                    <a:pt x="101" y="67"/>
                  </a:lnTo>
                  <a:lnTo>
                    <a:pt x="1" y="34458"/>
                  </a:lnTo>
                  <a:lnTo>
                    <a:pt x="1535" y="34458"/>
                  </a:lnTo>
                  <a:lnTo>
                    <a:pt x="230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37"/>
            <p:cNvSpPr/>
            <p:nvPr/>
          </p:nvSpPr>
          <p:spPr>
            <a:xfrm>
              <a:off x="4836852" y="4364859"/>
              <a:ext cx="202101" cy="776419"/>
            </a:xfrm>
            <a:custGeom>
              <a:avLst/>
              <a:gdLst/>
              <a:ahLst/>
              <a:cxnLst/>
              <a:rect l="l" t="t" r="r" b="b"/>
              <a:pathLst>
                <a:path w="9074" h="34860" extrusionOk="0">
                  <a:moveTo>
                    <a:pt x="0" y="1"/>
                  </a:moveTo>
                  <a:lnTo>
                    <a:pt x="7405" y="34859"/>
                  </a:lnTo>
                  <a:lnTo>
                    <a:pt x="9073" y="34859"/>
                  </a:lnTo>
                  <a:lnTo>
                    <a:pt x="2936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7"/>
            <p:cNvSpPr/>
            <p:nvPr/>
          </p:nvSpPr>
          <p:spPr>
            <a:xfrm>
              <a:off x="4308617" y="4370806"/>
              <a:ext cx="219919" cy="770473"/>
            </a:xfrm>
            <a:custGeom>
              <a:avLst/>
              <a:gdLst/>
              <a:ahLst/>
              <a:cxnLst/>
              <a:rect l="l" t="t" r="r" b="b"/>
              <a:pathLst>
                <a:path w="9874" h="34593" extrusionOk="0">
                  <a:moveTo>
                    <a:pt x="7406" y="1"/>
                  </a:moveTo>
                  <a:lnTo>
                    <a:pt x="0" y="34592"/>
                  </a:lnTo>
                  <a:lnTo>
                    <a:pt x="1701" y="34592"/>
                  </a:lnTo>
                  <a:lnTo>
                    <a:pt x="9874" y="134"/>
                  </a:lnTo>
                  <a:lnTo>
                    <a:pt x="7406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37"/>
            <p:cNvSpPr/>
            <p:nvPr/>
          </p:nvSpPr>
          <p:spPr>
            <a:xfrm>
              <a:off x="4143712" y="3529535"/>
              <a:ext cx="1113291" cy="865977"/>
            </a:xfrm>
            <a:custGeom>
              <a:avLst/>
              <a:gdLst/>
              <a:ahLst/>
              <a:cxnLst/>
              <a:rect l="l" t="t" r="r" b="b"/>
              <a:pathLst>
                <a:path w="49985" h="38881" extrusionOk="0">
                  <a:moveTo>
                    <a:pt x="40151" y="1"/>
                  </a:moveTo>
                  <a:cubicBezTo>
                    <a:pt x="27074" y="1"/>
                    <a:pt x="27806" y="17946"/>
                    <a:pt x="24650" y="26264"/>
                  </a:cubicBezTo>
                  <a:cubicBezTo>
                    <a:pt x="22028" y="33174"/>
                    <a:pt x="14911" y="33800"/>
                    <a:pt x="11539" y="33800"/>
                  </a:cubicBezTo>
                  <a:cubicBezTo>
                    <a:pt x="10793" y="33800"/>
                    <a:pt x="10230" y="33770"/>
                    <a:pt x="9939" y="33770"/>
                  </a:cubicBezTo>
                  <a:cubicBezTo>
                    <a:pt x="9811" y="33770"/>
                    <a:pt x="9639" y="33769"/>
                    <a:pt x="9431" y="33769"/>
                  </a:cubicBezTo>
                  <a:cubicBezTo>
                    <a:pt x="7040" y="33769"/>
                    <a:pt x="0" y="33882"/>
                    <a:pt x="2701" y="36705"/>
                  </a:cubicBezTo>
                  <a:cubicBezTo>
                    <a:pt x="4087" y="38138"/>
                    <a:pt x="12465" y="38880"/>
                    <a:pt x="21358" y="38880"/>
                  </a:cubicBezTo>
                  <a:cubicBezTo>
                    <a:pt x="31508" y="38880"/>
                    <a:pt x="42330" y="37914"/>
                    <a:pt x="44197" y="35905"/>
                  </a:cubicBezTo>
                  <a:cubicBezTo>
                    <a:pt x="47666" y="32169"/>
                    <a:pt x="48200" y="21161"/>
                    <a:pt x="49134" y="10320"/>
                  </a:cubicBezTo>
                  <a:cubicBezTo>
                    <a:pt x="49984" y="450"/>
                    <a:pt x="42320" y="8"/>
                    <a:pt x="40939" y="8"/>
                  </a:cubicBezTo>
                  <a:cubicBezTo>
                    <a:pt x="40803" y="8"/>
                    <a:pt x="40728" y="12"/>
                    <a:pt x="40728" y="12"/>
                  </a:cubicBezTo>
                  <a:cubicBezTo>
                    <a:pt x="40533" y="5"/>
                    <a:pt x="40340" y="1"/>
                    <a:pt x="401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37"/>
            <p:cNvSpPr/>
            <p:nvPr/>
          </p:nvSpPr>
          <p:spPr>
            <a:xfrm>
              <a:off x="4183045" y="3530537"/>
              <a:ext cx="1060951" cy="866645"/>
            </a:xfrm>
            <a:custGeom>
              <a:avLst/>
              <a:gdLst/>
              <a:ahLst/>
              <a:cxnLst/>
              <a:rect l="l" t="t" r="r" b="b"/>
              <a:pathLst>
                <a:path w="47635" h="38911" extrusionOk="0">
                  <a:moveTo>
                    <a:pt x="39562" y="1"/>
                  </a:moveTo>
                  <a:cubicBezTo>
                    <a:pt x="39563" y="1"/>
                    <a:pt x="46701" y="1469"/>
                    <a:pt x="46034" y="8974"/>
                  </a:cubicBezTo>
                  <a:cubicBezTo>
                    <a:pt x="45367" y="16446"/>
                    <a:pt x="43499" y="29589"/>
                    <a:pt x="40029" y="32924"/>
                  </a:cubicBezTo>
                  <a:cubicBezTo>
                    <a:pt x="37145" y="35672"/>
                    <a:pt x="27402" y="36654"/>
                    <a:pt x="19937" y="36654"/>
                  </a:cubicBezTo>
                  <a:cubicBezTo>
                    <a:pt x="18339" y="36654"/>
                    <a:pt x="16845" y="36609"/>
                    <a:pt x="15545" y="36527"/>
                  </a:cubicBezTo>
                  <a:cubicBezTo>
                    <a:pt x="6973" y="35993"/>
                    <a:pt x="1569" y="34359"/>
                    <a:pt x="1569" y="34359"/>
                  </a:cubicBezTo>
                  <a:cubicBezTo>
                    <a:pt x="1569" y="34359"/>
                    <a:pt x="1" y="35359"/>
                    <a:pt x="468" y="36026"/>
                  </a:cubicBezTo>
                  <a:cubicBezTo>
                    <a:pt x="899" y="36643"/>
                    <a:pt x="4491" y="38910"/>
                    <a:pt x="20999" y="38910"/>
                  </a:cubicBezTo>
                  <a:cubicBezTo>
                    <a:pt x="22361" y="38910"/>
                    <a:pt x="23810" y="38895"/>
                    <a:pt x="25352" y="38862"/>
                  </a:cubicBezTo>
                  <a:cubicBezTo>
                    <a:pt x="45600" y="38428"/>
                    <a:pt x="44199" y="35426"/>
                    <a:pt x="45033" y="32190"/>
                  </a:cubicBezTo>
                  <a:cubicBezTo>
                    <a:pt x="45867" y="28921"/>
                    <a:pt x="47635" y="11509"/>
                    <a:pt x="47401" y="7706"/>
                  </a:cubicBezTo>
                  <a:cubicBezTo>
                    <a:pt x="47168" y="3870"/>
                    <a:pt x="45233" y="668"/>
                    <a:pt x="39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7"/>
            <p:cNvSpPr/>
            <p:nvPr/>
          </p:nvSpPr>
          <p:spPr>
            <a:xfrm>
              <a:off x="4382896" y="2815817"/>
              <a:ext cx="517123" cy="505586"/>
            </a:xfrm>
            <a:custGeom>
              <a:avLst/>
              <a:gdLst/>
              <a:ahLst/>
              <a:cxnLst/>
              <a:rect l="l" t="t" r="r" b="b"/>
              <a:pathLst>
                <a:path w="23218" h="22700" extrusionOk="0">
                  <a:moveTo>
                    <a:pt x="12252" y="0"/>
                  </a:moveTo>
                  <a:cubicBezTo>
                    <a:pt x="11659" y="0"/>
                    <a:pt x="11058" y="98"/>
                    <a:pt x="10475" y="301"/>
                  </a:cubicBezTo>
                  <a:lnTo>
                    <a:pt x="8307" y="1302"/>
                  </a:lnTo>
                  <a:cubicBezTo>
                    <a:pt x="8146" y="1233"/>
                    <a:pt x="7982" y="1202"/>
                    <a:pt x="7818" y="1202"/>
                  </a:cubicBezTo>
                  <a:cubicBezTo>
                    <a:pt x="7026" y="1202"/>
                    <a:pt x="6237" y="1930"/>
                    <a:pt x="5905" y="2703"/>
                  </a:cubicBezTo>
                  <a:cubicBezTo>
                    <a:pt x="5505" y="3670"/>
                    <a:pt x="5438" y="4738"/>
                    <a:pt x="5005" y="5672"/>
                  </a:cubicBezTo>
                  <a:cubicBezTo>
                    <a:pt x="4037" y="7606"/>
                    <a:pt x="1369" y="8607"/>
                    <a:pt x="1135" y="10742"/>
                  </a:cubicBezTo>
                  <a:cubicBezTo>
                    <a:pt x="935" y="12343"/>
                    <a:pt x="2203" y="13911"/>
                    <a:pt x="1769" y="15445"/>
                  </a:cubicBezTo>
                  <a:cubicBezTo>
                    <a:pt x="1502" y="16479"/>
                    <a:pt x="435" y="17213"/>
                    <a:pt x="234" y="18281"/>
                  </a:cubicBezTo>
                  <a:cubicBezTo>
                    <a:pt x="1" y="19415"/>
                    <a:pt x="835" y="20482"/>
                    <a:pt x="1736" y="21216"/>
                  </a:cubicBezTo>
                  <a:cubicBezTo>
                    <a:pt x="3070" y="22203"/>
                    <a:pt x="4655" y="22699"/>
                    <a:pt x="6248" y="22699"/>
                  </a:cubicBezTo>
                  <a:cubicBezTo>
                    <a:pt x="7563" y="22699"/>
                    <a:pt x="8884" y="22362"/>
                    <a:pt x="10075" y="21683"/>
                  </a:cubicBezTo>
                  <a:cubicBezTo>
                    <a:pt x="11309" y="20949"/>
                    <a:pt x="12376" y="19882"/>
                    <a:pt x="13777" y="19615"/>
                  </a:cubicBezTo>
                  <a:cubicBezTo>
                    <a:pt x="13999" y="19572"/>
                    <a:pt x="14221" y="19553"/>
                    <a:pt x="14442" y="19553"/>
                  </a:cubicBezTo>
                  <a:cubicBezTo>
                    <a:pt x="15419" y="19553"/>
                    <a:pt x="16388" y="19929"/>
                    <a:pt x="17313" y="20282"/>
                  </a:cubicBezTo>
                  <a:cubicBezTo>
                    <a:pt x="18262" y="20673"/>
                    <a:pt x="19258" y="21064"/>
                    <a:pt x="20281" y="21064"/>
                  </a:cubicBezTo>
                  <a:cubicBezTo>
                    <a:pt x="20480" y="21064"/>
                    <a:pt x="20681" y="21049"/>
                    <a:pt x="20883" y="21016"/>
                  </a:cubicBezTo>
                  <a:cubicBezTo>
                    <a:pt x="22083" y="20849"/>
                    <a:pt x="23218" y="19715"/>
                    <a:pt x="22984" y="18514"/>
                  </a:cubicBezTo>
                  <a:cubicBezTo>
                    <a:pt x="22751" y="17514"/>
                    <a:pt x="21683" y="16846"/>
                    <a:pt x="21516" y="15812"/>
                  </a:cubicBezTo>
                  <a:cubicBezTo>
                    <a:pt x="21316" y="14712"/>
                    <a:pt x="22250" y="13744"/>
                    <a:pt x="22417" y="12677"/>
                  </a:cubicBezTo>
                  <a:cubicBezTo>
                    <a:pt x="22650" y="11509"/>
                    <a:pt x="21983" y="10342"/>
                    <a:pt x="21183" y="9508"/>
                  </a:cubicBezTo>
                  <a:cubicBezTo>
                    <a:pt x="20382" y="8641"/>
                    <a:pt x="19415" y="7907"/>
                    <a:pt x="18748" y="6939"/>
                  </a:cubicBezTo>
                  <a:cubicBezTo>
                    <a:pt x="17847" y="5538"/>
                    <a:pt x="17614" y="3770"/>
                    <a:pt x="16713" y="2369"/>
                  </a:cubicBezTo>
                  <a:cubicBezTo>
                    <a:pt x="15692" y="850"/>
                    <a:pt x="14001" y="0"/>
                    <a:pt x="122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7"/>
            <p:cNvSpPr/>
            <p:nvPr/>
          </p:nvSpPr>
          <p:spPr>
            <a:xfrm>
              <a:off x="4524816" y="2826241"/>
              <a:ext cx="227358" cy="430171"/>
            </a:xfrm>
            <a:custGeom>
              <a:avLst/>
              <a:gdLst/>
              <a:ahLst/>
              <a:cxnLst/>
              <a:rect l="l" t="t" r="r" b="b"/>
              <a:pathLst>
                <a:path w="10208" h="19314" extrusionOk="0">
                  <a:moveTo>
                    <a:pt x="5537" y="0"/>
                  </a:moveTo>
                  <a:lnTo>
                    <a:pt x="267" y="2502"/>
                  </a:lnTo>
                  <a:cubicBezTo>
                    <a:pt x="267" y="2502"/>
                    <a:pt x="0" y="9173"/>
                    <a:pt x="100" y="12075"/>
                  </a:cubicBezTo>
                  <a:cubicBezTo>
                    <a:pt x="234" y="14977"/>
                    <a:pt x="3069" y="15344"/>
                    <a:pt x="3069" y="15344"/>
                  </a:cubicBezTo>
                  <a:cubicBezTo>
                    <a:pt x="3069" y="15344"/>
                    <a:pt x="3336" y="18547"/>
                    <a:pt x="3202" y="19314"/>
                  </a:cubicBezTo>
                  <a:lnTo>
                    <a:pt x="10207" y="19280"/>
                  </a:lnTo>
                  <a:lnTo>
                    <a:pt x="10107" y="5204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37"/>
            <p:cNvSpPr/>
            <p:nvPr/>
          </p:nvSpPr>
          <p:spPr>
            <a:xfrm>
              <a:off x="4539671" y="2988094"/>
              <a:ext cx="18598" cy="15947"/>
            </a:xfrm>
            <a:custGeom>
              <a:avLst/>
              <a:gdLst/>
              <a:ahLst/>
              <a:cxnLst/>
              <a:rect l="l" t="t" r="r" b="b"/>
              <a:pathLst>
                <a:path w="835" h="716" extrusionOk="0">
                  <a:moveTo>
                    <a:pt x="317" y="1"/>
                  </a:moveTo>
                  <a:cubicBezTo>
                    <a:pt x="140" y="1"/>
                    <a:pt x="0" y="158"/>
                    <a:pt x="0" y="372"/>
                  </a:cubicBezTo>
                  <a:cubicBezTo>
                    <a:pt x="0" y="574"/>
                    <a:pt x="166" y="715"/>
                    <a:pt x="346" y="715"/>
                  </a:cubicBezTo>
                  <a:cubicBezTo>
                    <a:pt x="434" y="715"/>
                    <a:pt x="524" y="682"/>
                    <a:pt x="601" y="605"/>
                  </a:cubicBezTo>
                  <a:cubicBezTo>
                    <a:pt x="834" y="372"/>
                    <a:pt x="667" y="5"/>
                    <a:pt x="367" y="5"/>
                  </a:cubicBezTo>
                  <a:cubicBezTo>
                    <a:pt x="350" y="2"/>
                    <a:pt x="333" y="1"/>
                    <a:pt x="3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37"/>
            <p:cNvSpPr/>
            <p:nvPr/>
          </p:nvSpPr>
          <p:spPr>
            <a:xfrm>
              <a:off x="4533725" y="2971835"/>
              <a:ext cx="33453" cy="9956"/>
            </a:xfrm>
            <a:custGeom>
              <a:avLst/>
              <a:gdLst/>
              <a:ahLst/>
              <a:cxnLst/>
              <a:rect l="l" t="t" r="r" b="b"/>
              <a:pathLst>
                <a:path w="1502" h="447" extrusionOk="0">
                  <a:moveTo>
                    <a:pt x="747" y="0"/>
                  </a:moveTo>
                  <a:cubicBezTo>
                    <a:pt x="533" y="0"/>
                    <a:pt x="327" y="75"/>
                    <a:pt x="167" y="235"/>
                  </a:cubicBezTo>
                  <a:cubicBezTo>
                    <a:pt x="34" y="335"/>
                    <a:pt x="0" y="401"/>
                    <a:pt x="34" y="435"/>
                  </a:cubicBezTo>
                  <a:cubicBezTo>
                    <a:pt x="38" y="443"/>
                    <a:pt x="46" y="447"/>
                    <a:pt x="57" y="447"/>
                  </a:cubicBezTo>
                  <a:cubicBezTo>
                    <a:pt x="135" y="447"/>
                    <a:pt x="384" y="264"/>
                    <a:pt x="734" y="235"/>
                  </a:cubicBezTo>
                  <a:cubicBezTo>
                    <a:pt x="1049" y="235"/>
                    <a:pt x="1314" y="382"/>
                    <a:pt x="1405" y="382"/>
                  </a:cubicBezTo>
                  <a:cubicBezTo>
                    <a:pt x="1420" y="382"/>
                    <a:pt x="1430" y="377"/>
                    <a:pt x="1435" y="368"/>
                  </a:cubicBezTo>
                  <a:cubicBezTo>
                    <a:pt x="1502" y="301"/>
                    <a:pt x="1435" y="268"/>
                    <a:pt x="1301" y="168"/>
                  </a:cubicBezTo>
                  <a:cubicBezTo>
                    <a:pt x="1129" y="58"/>
                    <a:pt x="936" y="0"/>
                    <a:pt x="74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37"/>
            <p:cNvSpPr/>
            <p:nvPr/>
          </p:nvSpPr>
          <p:spPr>
            <a:xfrm>
              <a:off x="4633282" y="2986891"/>
              <a:ext cx="17484" cy="18419"/>
            </a:xfrm>
            <a:custGeom>
              <a:avLst/>
              <a:gdLst/>
              <a:ahLst/>
              <a:cxnLst/>
              <a:rect l="l" t="t" r="r" b="b"/>
              <a:pathLst>
                <a:path w="785" h="827" extrusionOk="0">
                  <a:moveTo>
                    <a:pt x="388" y="1"/>
                  </a:moveTo>
                  <a:cubicBezTo>
                    <a:pt x="192" y="1"/>
                    <a:pt x="0" y="142"/>
                    <a:pt x="34" y="426"/>
                  </a:cubicBezTo>
                  <a:cubicBezTo>
                    <a:pt x="0" y="693"/>
                    <a:pt x="192" y="826"/>
                    <a:pt x="388" y="826"/>
                  </a:cubicBezTo>
                  <a:cubicBezTo>
                    <a:pt x="584" y="826"/>
                    <a:pt x="784" y="693"/>
                    <a:pt x="768" y="426"/>
                  </a:cubicBezTo>
                  <a:cubicBezTo>
                    <a:pt x="784" y="142"/>
                    <a:pt x="584" y="1"/>
                    <a:pt x="38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7"/>
            <p:cNvSpPr/>
            <p:nvPr/>
          </p:nvSpPr>
          <p:spPr>
            <a:xfrm>
              <a:off x="4629563" y="2973327"/>
              <a:ext cx="33453" cy="9956"/>
            </a:xfrm>
            <a:custGeom>
              <a:avLst/>
              <a:gdLst/>
              <a:ahLst/>
              <a:cxnLst/>
              <a:rect l="l" t="t" r="r" b="b"/>
              <a:pathLst>
                <a:path w="1502" h="447" extrusionOk="0">
                  <a:moveTo>
                    <a:pt x="734" y="1"/>
                  </a:moveTo>
                  <a:cubicBezTo>
                    <a:pt x="534" y="1"/>
                    <a:pt x="334" y="101"/>
                    <a:pt x="167" y="234"/>
                  </a:cubicBezTo>
                  <a:cubicBezTo>
                    <a:pt x="67" y="334"/>
                    <a:pt x="1" y="434"/>
                    <a:pt x="34" y="434"/>
                  </a:cubicBezTo>
                  <a:cubicBezTo>
                    <a:pt x="38" y="443"/>
                    <a:pt x="46" y="446"/>
                    <a:pt x="58" y="446"/>
                  </a:cubicBezTo>
                  <a:cubicBezTo>
                    <a:pt x="143" y="446"/>
                    <a:pt x="413" y="263"/>
                    <a:pt x="734" y="234"/>
                  </a:cubicBezTo>
                  <a:cubicBezTo>
                    <a:pt x="1078" y="234"/>
                    <a:pt x="1347" y="381"/>
                    <a:pt x="1438" y="381"/>
                  </a:cubicBezTo>
                  <a:cubicBezTo>
                    <a:pt x="1453" y="381"/>
                    <a:pt x="1463" y="377"/>
                    <a:pt x="1468" y="368"/>
                  </a:cubicBezTo>
                  <a:cubicBezTo>
                    <a:pt x="1502" y="334"/>
                    <a:pt x="1435" y="268"/>
                    <a:pt x="1301" y="168"/>
                  </a:cubicBezTo>
                  <a:cubicBezTo>
                    <a:pt x="1135" y="67"/>
                    <a:pt x="935" y="1"/>
                    <a:pt x="7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37"/>
            <p:cNvSpPr/>
            <p:nvPr/>
          </p:nvSpPr>
          <p:spPr>
            <a:xfrm>
              <a:off x="4575329" y="2980009"/>
              <a:ext cx="25279" cy="78355"/>
            </a:xfrm>
            <a:custGeom>
              <a:avLst/>
              <a:gdLst/>
              <a:ahLst/>
              <a:cxnLst/>
              <a:rect l="l" t="t" r="r" b="b"/>
              <a:pathLst>
                <a:path w="1135" h="3518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801" y="668"/>
                    <a:pt x="568" y="1369"/>
                    <a:pt x="334" y="2069"/>
                  </a:cubicBezTo>
                  <a:cubicBezTo>
                    <a:pt x="234" y="2369"/>
                    <a:pt x="167" y="2636"/>
                    <a:pt x="67" y="2903"/>
                  </a:cubicBezTo>
                  <a:cubicBezTo>
                    <a:pt x="0" y="3036"/>
                    <a:pt x="0" y="3203"/>
                    <a:pt x="34" y="3337"/>
                  </a:cubicBezTo>
                  <a:cubicBezTo>
                    <a:pt x="67" y="3403"/>
                    <a:pt x="134" y="3470"/>
                    <a:pt x="201" y="3470"/>
                  </a:cubicBezTo>
                  <a:cubicBezTo>
                    <a:pt x="234" y="3487"/>
                    <a:pt x="259" y="3495"/>
                    <a:pt x="284" y="3495"/>
                  </a:cubicBezTo>
                  <a:cubicBezTo>
                    <a:pt x="309" y="3495"/>
                    <a:pt x="334" y="3487"/>
                    <a:pt x="367" y="3470"/>
                  </a:cubicBezTo>
                  <a:cubicBezTo>
                    <a:pt x="509" y="3494"/>
                    <a:pt x="667" y="3517"/>
                    <a:pt x="818" y="3517"/>
                  </a:cubicBezTo>
                  <a:cubicBezTo>
                    <a:pt x="881" y="3517"/>
                    <a:pt x="943" y="3513"/>
                    <a:pt x="1001" y="3503"/>
                  </a:cubicBezTo>
                  <a:cubicBezTo>
                    <a:pt x="801" y="3437"/>
                    <a:pt x="601" y="3403"/>
                    <a:pt x="367" y="3403"/>
                  </a:cubicBezTo>
                  <a:cubicBezTo>
                    <a:pt x="267" y="3403"/>
                    <a:pt x="167" y="3370"/>
                    <a:pt x="167" y="3303"/>
                  </a:cubicBezTo>
                  <a:cubicBezTo>
                    <a:pt x="134" y="3203"/>
                    <a:pt x="167" y="3070"/>
                    <a:pt x="234" y="2970"/>
                  </a:cubicBezTo>
                  <a:cubicBezTo>
                    <a:pt x="301" y="2736"/>
                    <a:pt x="401" y="2436"/>
                    <a:pt x="501" y="2136"/>
                  </a:cubicBezTo>
                  <a:cubicBezTo>
                    <a:pt x="768" y="1435"/>
                    <a:pt x="968" y="735"/>
                    <a:pt x="11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7"/>
            <p:cNvSpPr/>
            <p:nvPr/>
          </p:nvSpPr>
          <p:spPr>
            <a:xfrm>
              <a:off x="4593170" y="3140504"/>
              <a:ext cx="83967" cy="43409"/>
            </a:xfrm>
            <a:custGeom>
              <a:avLst/>
              <a:gdLst/>
              <a:ahLst/>
              <a:cxnLst/>
              <a:rect l="l" t="t" r="r" b="b"/>
              <a:pathLst>
                <a:path w="3770" h="1949" extrusionOk="0">
                  <a:moveTo>
                    <a:pt x="3769" y="0"/>
                  </a:moveTo>
                  <a:lnTo>
                    <a:pt x="3769" y="0"/>
                  </a:lnTo>
                  <a:cubicBezTo>
                    <a:pt x="2669" y="767"/>
                    <a:pt x="1368" y="1201"/>
                    <a:pt x="0" y="1268"/>
                  </a:cubicBezTo>
                  <a:lnTo>
                    <a:pt x="33" y="1935"/>
                  </a:lnTo>
                  <a:cubicBezTo>
                    <a:pt x="160" y="1944"/>
                    <a:pt x="283" y="1948"/>
                    <a:pt x="403" y="1948"/>
                  </a:cubicBezTo>
                  <a:cubicBezTo>
                    <a:pt x="2947" y="1948"/>
                    <a:pt x="3769" y="0"/>
                    <a:pt x="376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37"/>
            <p:cNvSpPr/>
            <p:nvPr/>
          </p:nvSpPr>
          <p:spPr>
            <a:xfrm>
              <a:off x="4599851" y="3067317"/>
              <a:ext cx="27507" cy="18976"/>
            </a:xfrm>
            <a:custGeom>
              <a:avLst/>
              <a:gdLst/>
              <a:ahLst/>
              <a:cxnLst/>
              <a:rect l="l" t="t" r="r" b="b"/>
              <a:pathLst>
                <a:path w="1235" h="852" extrusionOk="0">
                  <a:moveTo>
                    <a:pt x="751" y="0"/>
                  </a:moveTo>
                  <a:cubicBezTo>
                    <a:pt x="667" y="0"/>
                    <a:pt x="584" y="17"/>
                    <a:pt x="501" y="50"/>
                  </a:cubicBezTo>
                  <a:cubicBezTo>
                    <a:pt x="267" y="151"/>
                    <a:pt x="100" y="351"/>
                    <a:pt x="34" y="618"/>
                  </a:cubicBezTo>
                  <a:cubicBezTo>
                    <a:pt x="0" y="651"/>
                    <a:pt x="34" y="718"/>
                    <a:pt x="100" y="751"/>
                  </a:cubicBezTo>
                  <a:cubicBezTo>
                    <a:pt x="134" y="751"/>
                    <a:pt x="167" y="784"/>
                    <a:pt x="234" y="784"/>
                  </a:cubicBezTo>
                  <a:cubicBezTo>
                    <a:pt x="434" y="851"/>
                    <a:pt x="634" y="851"/>
                    <a:pt x="801" y="851"/>
                  </a:cubicBezTo>
                  <a:cubicBezTo>
                    <a:pt x="1001" y="818"/>
                    <a:pt x="1168" y="651"/>
                    <a:pt x="1234" y="451"/>
                  </a:cubicBezTo>
                  <a:cubicBezTo>
                    <a:pt x="1234" y="284"/>
                    <a:pt x="1168" y="117"/>
                    <a:pt x="1001" y="50"/>
                  </a:cubicBezTo>
                  <a:cubicBezTo>
                    <a:pt x="918" y="17"/>
                    <a:pt x="834" y="0"/>
                    <a:pt x="75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7"/>
            <p:cNvSpPr/>
            <p:nvPr/>
          </p:nvSpPr>
          <p:spPr>
            <a:xfrm>
              <a:off x="4594640" y="3057294"/>
              <a:ext cx="29756" cy="27507"/>
            </a:xfrm>
            <a:custGeom>
              <a:avLst/>
              <a:gdLst/>
              <a:ahLst/>
              <a:cxnLst/>
              <a:rect l="l" t="t" r="r" b="b"/>
              <a:pathLst>
                <a:path w="1336" h="1235" extrusionOk="0">
                  <a:moveTo>
                    <a:pt x="1235" y="0"/>
                  </a:moveTo>
                  <a:cubicBezTo>
                    <a:pt x="1202" y="0"/>
                    <a:pt x="1202" y="467"/>
                    <a:pt x="835" y="801"/>
                  </a:cubicBezTo>
                  <a:cubicBezTo>
                    <a:pt x="468" y="1134"/>
                    <a:pt x="34" y="1134"/>
                    <a:pt x="34" y="1168"/>
                  </a:cubicBezTo>
                  <a:cubicBezTo>
                    <a:pt x="1" y="1201"/>
                    <a:pt x="134" y="1234"/>
                    <a:pt x="301" y="1234"/>
                  </a:cubicBezTo>
                  <a:cubicBezTo>
                    <a:pt x="568" y="1234"/>
                    <a:pt x="801" y="1134"/>
                    <a:pt x="1001" y="967"/>
                  </a:cubicBezTo>
                  <a:cubicBezTo>
                    <a:pt x="1168" y="801"/>
                    <a:pt x="1268" y="567"/>
                    <a:pt x="1302" y="300"/>
                  </a:cubicBezTo>
                  <a:cubicBezTo>
                    <a:pt x="1335" y="134"/>
                    <a:pt x="1268" y="0"/>
                    <a:pt x="12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7"/>
            <p:cNvSpPr/>
            <p:nvPr/>
          </p:nvSpPr>
          <p:spPr>
            <a:xfrm>
              <a:off x="4522588" y="2815550"/>
              <a:ext cx="268963" cy="261167"/>
            </a:xfrm>
            <a:custGeom>
              <a:avLst/>
              <a:gdLst/>
              <a:ahLst/>
              <a:cxnLst/>
              <a:rect l="l" t="t" r="r" b="b"/>
              <a:pathLst>
                <a:path w="12076" h="11726" extrusionOk="0">
                  <a:moveTo>
                    <a:pt x="4643" y="0"/>
                  </a:moveTo>
                  <a:cubicBezTo>
                    <a:pt x="4497" y="0"/>
                    <a:pt x="4350" y="5"/>
                    <a:pt x="4203" y="13"/>
                  </a:cubicBezTo>
                  <a:cubicBezTo>
                    <a:pt x="3202" y="80"/>
                    <a:pt x="2202" y="413"/>
                    <a:pt x="1368" y="1014"/>
                  </a:cubicBezTo>
                  <a:cubicBezTo>
                    <a:pt x="803" y="1471"/>
                    <a:pt x="391" y="2057"/>
                    <a:pt x="147" y="2739"/>
                  </a:cubicBezTo>
                  <a:lnTo>
                    <a:pt x="147" y="2739"/>
                  </a:lnTo>
                  <a:cubicBezTo>
                    <a:pt x="142" y="2709"/>
                    <a:pt x="138" y="2679"/>
                    <a:pt x="134" y="2648"/>
                  </a:cubicBezTo>
                  <a:lnTo>
                    <a:pt x="0" y="3249"/>
                  </a:lnTo>
                  <a:cubicBezTo>
                    <a:pt x="39" y="3074"/>
                    <a:pt x="88" y="2903"/>
                    <a:pt x="147" y="2739"/>
                  </a:cubicBezTo>
                  <a:lnTo>
                    <a:pt x="147" y="2739"/>
                  </a:lnTo>
                  <a:cubicBezTo>
                    <a:pt x="418" y="4428"/>
                    <a:pt x="1866" y="5684"/>
                    <a:pt x="3603" y="5717"/>
                  </a:cubicBezTo>
                  <a:lnTo>
                    <a:pt x="2802" y="3983"/>
                  </a:lnTo>
                  <a:lnTo>
                    <a:pt x="2802" y="3983"/>
                  </a:lnTo>
                  <a:cubicBezTo>
                    <a:pt x="3503" y="4783"/>
                    <a:pt x="4236" y="5650"/>
                    <a:pt x="5204" y="6117"/>
                  </a:cubicBezTo>
                  <a:cubicBezTo>
                    <a:pt x="5667" y="6341"/>
                    <a:pt x="6191" y="6473"/>
                    <a:pt x="6702" y="6473"/>
                  </a:cubicBezTo>
                  <a:cubicBezTo>
                    <a:pt x="7261" y="6473"/>
                    <a:pt x="7804" y="6316"/>
                    <a:pt x="8239" y="5951"/>
                  </a:cubicBezTo>
                  <a:cubicBezTo>
                    <a:pt x="8506" y="6651"/>
                    <a:pt x="8506" y="7452"/>
                    <a:pt x="8740" y="8152"/>
                  </a:cubicBezTo>
                  <a:cubicBezTo>
                    <a:pt x="8968" y="8870"/>
                    <a:pt x="9547" y="11726"/>
                    <a:pt x="10259" y="11726"/>
                  </a:cubicBezTo>
                  <a:cubicBezTo>
                    <a:pt x="10275" y="11726"/>
                    <a:pt x="10291" y="11724"/>
                    <a:pt x="10307" y="11721"/>
                  </a:cubicBezTo>
                  <a:cubicBezTo>
                    <a:pt x="11041" y="11621"/>
                    <a:pt x="11475" y="8653"/>
                    <a:pt x="11675" y="7985"/>
                  </a:cubicBezTo>
                  <a:cubicBezTo>
                    <a:pt x="12075" y="6084"/>
                    <a:pt x="11575" y="4083"/>
                    <a:pt x="10307" y="2582"/>
                  </a:cubicBezTo>
                  <a:cubicBezTo>
                    <a:pt x="8870" y="925"/>
                    <a:pt x="6817" y="0"/>
                    <a:pt x="464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7"/>
            <p:cNvSpPr/>
            <p:nvPr/>
          </p:nvSpPr>
          <p:spPr>
            <a:xfrm>
              <a:off x="4373987" y="2842566"/>
              <a:ext cx="179071" cy="323954"/>
            </a:xfrm>
            <a:custGeom>
              <a:avLst/>
              <a:gdLst/>
              <a:ahLst/>
              <a:cxnLst/>
              <a:rect l="l" t="t" r="r" b="b"/>
              <a:pathLst>
                <a:path w="8040" h="14545" extrusionOk="0">
                  <a:moveTo>
                    <a:pt x="8040" y="1"/>
                  </a:moveTo>
                  <a:lnTo>
                    <a:pt x="8040" y="1"/>
                  </a:lnTo>
                  <a:cubicBezTo>
                    <a:pt x="7873" y="234"/>
                    <a:pt x="7706" y="401"/>
                    <a:pt x="7506" y="535"/>
                  </a:cubicBezTo>
                  <a:cubicBezTo>
                    <a:pt x="7239" y="735"/>
                    <a:pt x="6972" y="868"/>
                    <a:pt x="6705" y="968"/>
                  </a:cubicBezTo>
                  <a:cubicBezTo>
                    <a:pt x="6372" y="1102"/>
                    <a:pt x="6005" y="1235"/>
                    <a:pt x="5571" y="1469"/>
                  </a:cubicBezTo>
                  <a:cubicBezTo>
                    <a:pt x="5138" y="1702"/>
                    <a:pt x="4771" y="2036"/>
                    <a:pt x="4504" y="2503"/>
                  </a:cubicBezTo>
                  <a:cubicBezTo>
                    <a:pt x="4204" y="3003"/>
                    <a:pt x="4104" y="3570"/>
                    <a:pt x="4170" y="4171"/>
                  </a:cubicBezTo>
                  <a:cubicBezTo>
                    <a:pt x="4237" y="4771"/>
                    <a:pt x="4471" y="5338"/>
                    <a:pt x="4437" y="5972"/>
                  </a:cubicBezTo>
                  <a:cubicBezTo>
                    <a:pt x="4404" y="6272"/>
                    <a:pt x="4304" y="6572"/>
                    <a:pt x="4104" y="6806"/>
                  </a:cubicBezTo>
                  <a:cubicBezTo>
                    <a:pt x="3870" y="7006"/>
                    <a:pt x="3570" y="7139"/>
                    <a:pt x="3270" y="7206"/>
                  </a:cubicBezTo>
                  <a:cubicBezTo>
                    <a:pt x="2603" y="7339"/>
                    <a:pt x="1969" y="7640"/>
                    <a:pt x="1468" y="8107"/>
                  </a:cubicBezTo>
                  <a:cubicBezTo>
                    <a:pt x="1001" y="8540"/>
                    <a:pt x="634" y="9074"/>
                    <a:pt x="401" y="9674"/>
                  </a:cubicBezTo>
                  <a:cubicBezTo>
                    <a:pt x="1" y="10675"/>
                    <a:pt x="101" y="11843"/>
                    <a:pt x="668" y="12777"/>
                  </a:cubicBezTo>
                  <a:cubicBezTo>
                    <a:pt x="1035" y="13410"/>
                    <a:pt x="1535" y="13911"/>
                    <a:pt x="2202" y="14244"/>
                  </a:cubicBezTo>
                  <a:cubicBezTo>
                    <a:pt x="2369" y="14344"/>
                    <a:pt x="2536" y="14411"/>
                    <a:pt x="2736" y="14478"/>
                  </a:cubicBezTo>
                  <a:cubicBezTo>
                    <a:pt x="2769" y="14511"/>
                    <a:pt x="2836" y="14511"/>
                    <a:pt x="2936" y="14545"/>
                  </a:cubicBezTo>
                  <a:cubicBezTo>
                    <a:pt x="2936" y="14511"/>
                    <a:pt x="2636" y="14445"/>
                    <a:pt x="2202" y="14211"/>
                  </a:cubicBezTo>
                  <a:cubicBezTo>
                    <a:pt x="1602" y="13844"/>
                    <a:pt x="1101" y="13310"/>
                    <a:pt x="768" y="12710"/>
                  </a:cubicBezTo>
                  <a:cubicBezTo>
                    <a:pt x="268" y="11809"/>
                    <a:pt x="201" y="10709"/>
                    <a:pt x="568" y="9741"/>
                  </a:cubicBezTo>
                  <a:cubicBezTo>
                    <a:pt x="1035" y="8540"/>
                    <a:pt x="2035" y="7673"/>
                    <a:pt x="3303" y="7406"/>
                  </a:cubicBezTo>
                  <a:cubicBezTo>
                    <a:pt x="3637" y="7373"/>
                    <a:pt x="3970" y="7206"/>
                    <a:pt x="4237" y="6939"/>
                  </a:cubicBezTo>
                  <a:cubicBezTo>
                    <a:pt x="4471" y="6672"/>
                    <a:pt x="4604" y="6339"/>
                    <a:pt x="4604" y="5972"/>
                  </a:cubicBezTo>
                  <a:cubicBezTo>
                    <a:pt x="4671" y="5305"/>
                    <a:pt x="4404" y="4704"/>
                    <a:pt x="4337" y="4137"/>
                  </a:cubicBezTo>
                  <a:cubicBezTo>
                    <a:pt x="4270" y="3603"/>
                    <a:pt x="4370" y="3036"/>
                    <a:pt x="4637" y="2569"/>
                  </a:cubicBezTo>
                  <a:cubicBezTo>
                    <a:pt x="4871" y="2169"/>
                    <a:pt x="5204" y="1802"/>
                    <a:pt x="5638" y="1602"/>
                  </a:cubicBezTo>
                  <a:cubicBezTo>
                    <a:pt x="6038" y="1369"/>
                    <a:pt x="6405" y="1235"/>
                    <a:pt x="6739" y="1068"/>
                  </a:cubicBezTo>
                  <a:cubicBezTo>
                    <a:pt x="7006" y="968"/>
                    <a:pt x="7273" y="801"/>
                    <a:pt x="7539" y="601"/>
                  </a:cubicBezTo>
                  <a:cubicBezTo>
                    <a:pt x="7673" y="501"/>
                    <a:pt x="7840" y="368"/>
                    <a:pt x="7940" y="201"/>
                  </a:cubicBezTo>
                  <a:cubicBezTo>
                    <a:pt x="7973" y="134"/>
                    <a:pt x="8006" y="68"/>
                    <a:pt x="80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7"/>
            <p:cNvSpPr/>
            <p:nvPr/>
          </p:nvSpPr>
          <p:spPr>
            <a:xfrm>
              <a:off x="4748431" y="2875997"/>
              <a:ext cx="166442" cy="375225"/>
            </a:xfrm>
            <a:custGeom>
              <a:avLst/>
              <a:gdLst/>
              <a:ahLst/>
              <a:cxnLst/>
              <a:rect l="l" t="t" r="r" b="b"/>
              <a:pathLst>
                <a:path w="7473" h="16847" extrusionOk="0">
                  <a:moveTo>
                    <a:pt x="34" y="1"/>
                  </a:moveTo>
                  <a:cubicBezTo>
                    <a:pt x="1" y="68"/>
                    <a:pt x="1" y="168"/>
                    <a:pt x="34" y="234"/>
                  </a:cubicBezTo>
                  <a:cubicBezTo>
                    <a:pt x="34" y="435"/>
                    <a:pt x="67" y="635"/>
                    <a:pt x="134" y="835"/>
                  </a:cubicBezTo>
                  <a:cubicBezTo>
                    <a:pt x="368" y="1569"/>
                    <a:pt x="801" y="2236"/>
                    <a:pt x="1368" y="2736"/>
                  </a:cubicBezTo>
                  <a:cubicBezTo>
                    <a:pt x="2035" y="3437"/>
                    <a:pt x="3036" y="4037"/>
                    <a:pt x="4004" y="4838"/>
                  </a:cubicBezTo>
                  <a:cubicBezTo>
                    <a:pt x="4504" y="5238"/>
                    <a:pt x="4938" y="5738"/>
                    <a:pt x="5238" y="6305"/>
                  </a:cubicBezTo>
                  <a:cubicBezTo>
                    <a:pt x="5571" y="6906"/>
                    <a:pt x="5705" y="7606"/>
                    <a:pt x="5571" y="8274"/>
                  </a:cubicBezTo>
                  <a:cubicBezTo>
                    <a:pt x="5405" y="8974"/>
                    <a:pt x="4938" y="9574"/>
                    <a:pt x="4938" y="10342"/>
                  </a:cubicBezTo>
                  <a:cubicBezTo>
                    <a:pt x="4971" y="11042"/>
                    <a:pt x="5371" y="11676"/>
                    <a:pt x="6005" y="12043"/>
                  </a:cubicBezTo>
                  <a:cubicBezTo>
                    <a:pt x="6272" y="12176"/>
                    <a:pt x="6539" y="12343"/>
                    <a:pt x="6739" y="12543"/>
                  </a:cubicBezTo>
                  <a:cubicBezTo>
                    <a:pt x="6939" y="12710"/>
                    <a:pt x="7106" y="12944"/>
                    <a:pt x="7172" y="13210"/>
                  </a:cubicBezTo>
                  <a:cubicBezTo>
                    <a:pt x="7306" y="13711"/>
                    <a:pt x="7273" y="14244"/>
                    <a:pt x="7072" y="14711"/>
                  </a:cubicBezTo>
                  <a:cubicBezTo>
                    <a:pt x="6772" y="15379"/>
                    <a:pt x="6272" y="15946"/>
                    <a:pt x="5671" y="16379"/>
                  </a:cubicBezTo>
                  <a:cubicBezTo>
                    <a:pt x="5238" y="16680"/>
                    <a:pt x="4971" y="16846"/>
                    <a:pt x="4971" y="16846"/>
                  </a:cubicBezTo>
                  <a:cubicBezTo>
                    <a:pt x="5038" y="16846"/>
                    <a:pt x="5104" y="16813"/>
                    <a:pt x="5171" y="16780"/>
                  </a:cubicBezTo>
                  <a:cubicBezTo>
                    <a:pt x="5304" y="16713"/>
                    <a:pt x="5471" y="16613"/>
                    <a:pt x="5705" y="16479"/>
                  </a:cubicBezTo>
                  <a:cubicBezTo>
                    <a:pt x="5972" y="16279"/>
                    <a:pt x="6238" y="16079"/>
                    <a:pt x="6505" y="15846"/>
                  </a:cubicBezTo>
                  <a:cubicBezTo>
                    <a:pt x="6806" y="15545"/>
                    <a:pt x="7072" y="15178"/>
                    <a:pt x="7239" y="14778"/>
                  </a:cubicBezTo>
                  <a:cubicBezTo>
                    <a:pt x="7439" y="14278"/>
                    <a:pt x="7473" y="13711"/>
                    <a:pt x="7339" y="13210"/>
                  </a:cubicBezTo>
                  <a:cubicBezTo>
                    <a:pt x="7273" y="12910"/>
                    <a:pt x="7106" y="12643"/>
                    <a:pt x="6906" y="12410"/>
                  </a:cubicBezTo>
                  <a:cubicBezTo>
                    <a:pt x="6672" y="12210"/>
                    <a:pt x="6405" y="12010"/>
                    <a:pt x="6138" y="11876"/>
                  </a:cubicBezTo>
                  <a:cubicBezTo>
                    <a:pt x="5538" y="11576"/>
                    <a:pt x="5171" y="10975"/>
                    <a:pt x="5138" y="10308"/>
                  </a:cubicBezTo>
                  <a:cubicBezTo>
                    <a:pt x="5104" y="9675"/>
                    <a:pt x="5538" y="9074"/>
                    <a:pt x="5738" y="8340"/>
                  </a:cubicBezTo>
                  <a:cubicBezTo>
                    <a:pt x="5905" y="7606"/>
                    <a:pt x="5771" y="6839"/>
                    <a:pt x="5405" y="6205"/>
                  </a:cubicBezTo>
                  <a:cubicBezTo>
                    <a:pt x="5071" y="5605"/>
                    <a:pt x="4637" y="5105"/>
                    <a:pt x="4104" y="4671"/>
                  </a:cubicBezTo>
                  <a:cubicBezTo>
                    <a:pt x="3103" y="3870"/>
                    <a:pt x="2136" y="3303"/>
                    <a:pt x="1435" y="2636"/>
                  </a:cubicBezTo>
                  <a:cubicBezTo>
                    <a:pt x="868" y="2136"/>
                    <a:pt x="468" y="1502"/>
                    <a:pt x="201" y="802"/>
                  </a:cubicBezTo>
                  <a:cubicBezTo>
                    <a:pt x="101" y="535"/>
                    <a:pt x="67" y="268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7"/>
            <p:cNvSpPr/>
            <p:nvPr/>
          </p:nvSpPr>
          <p:spPr>
            <a:xfrm>
              <a:off x="4519604" y="2879628"/>
              <a:ext cx="26037" cy="75905"/>
            </a:xfrm>
            <a:custGeom>
              <a:avLst/>
              <a:gdLst/>
              <a:ahLst/>
              <a:cxnLst/>
              <a:rect l="l" t="t" r="r" b="b"/>
              <a:pathLst>
                <a:path w="1169" h="3408" extrusionOk="0">
                  <a:moveTo>
                    <a:pt x="992" y="0"/>
                  </a:moveTo>
                  <a:cubicBezTo>
                    <a:pt x="851" y="0"/>
                    <a:pt x="762" y="147"/>
                    <a:pt x="701" y="238"/>
                  </a:cubicBezTo>
                  <a:cubicBezTo>
                    <a:pt x="167" y="1206"/>
                    <a:pt x="1" y="2306"/>
                    <a:pt x="167" y="3407"/>
                  </a:cubicBezTo>
                  <a:lnTo>
                    <a:pt x="268" y="3307"/>
                  </a:lnTo>
                  <a:lnTo>
                    <a:pt x="167" y="3240"/>
                  </a:lnTo>
                  <a:cubicBezTo>
                    <a:pt x="568" y="2907"/>
                    <a:pt x="868" y="2473"/>
                    <a:pt x="1001" y="1939"/>
                  </a:cubicBezTo>
                  <a:cubicBezTo>
                    <a:pt x="1101" y="1439"/>
                    <a:pt x="1168" y="905"/>
                    <a:pt x="1168" y="405"/>
                  </a:cubicBezTo>
                  <a:cubicBezTo>
                    <a:pt x="1168" y="238"/>
                    <a:pt x="1168" y="38"/>
                    <a:pt x="1035" y="5"/>
                  </a:cubicBezTo>
                  <a:cubicBezTo>
                    <a:pt x="1020" y="2"/>
                    <a:pt x="1006" y="0"/>
                    <a:pt x="9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7"/>
            <p:cNvSpPr/>
            <p:nvPr/>
          </p:nvSpPr>
          <p:spPr>
            <a:xfrm>
              <a:off x="4229862" y="5007505"/>
              <a:ext cx="290522" cy="132544"/>
            </a:xfrm>
            <a:custGeom>
              <a:avLst/>
              <a:gdLst/>
              <a:ahLst/>
              <a:cxnLst/>
              <a:rect l="l" t="t" r="r" b="b"/>
              <a:pathLst>
                <a:path w="13044" h="5951" extrusionOk="0">
                  <a:moveTo>
                    <a:pt x="12843" y="1"/>
                  </a:moveTo>
                  <a:lnTo>
                    <a:pt x="5838" y="168"/>
                  </a:lnTo>
                  <a:lnTo>
                    <a:pt x="5905" y="3937"/>
                  </a:lnTo>
                  <a:cubicBezTo>
                    <a:pt x="5905" y="3937"/>
                    <a:pt x="0" y="5438"/>
                    <a:pt x="1468" y="5838"/>
                  </a:cubicBezTo>
                  <a:cubicBezTo>
                    <a:pt x="1781" y="5919"/>
                    <a:pt x="2476" y="5951"/>
                    <a:pt x="3378" y="5951"/>
                  </a:cubicBezTo>
                  <a:cubicBezTo>
                    <a:pt x="6226" y="5951"/>
                    <a:pt x="11140" y="5631"/>
                    <a:pt x="12609" y="5505"/>
                  </a:cubicBezTo>
                  <a:lnTo>
                    <a:pt x="13043" y="5471"/>
                  </a:lnTo>
                  <a:lnTo>
                    <a:pt x="12843" y="1"/>
                  </a:lnTo>
                  <a:close/>
                </a:path>
              </a:pathLst>
            </a:custGeom>
            <a:solidFill>
              <a:srgbClr val="003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7"/>
            <p:cNvSpPr/>
            <p:nvPr/>
          </p:nvSpPr>
          <p:spPr>
            <a:xfrm>
              <a:off x="4463143" y="5083209"/>
              <a:ext cx="56483" cy="46906"/>
            </a:xfrm>
            <a:custGeom>
              <a:avLst/>
              <a:gdLst/>
              <a:ahLst/>
              <a:cxnLst/>
              <a:rect l="l" t="t" r="r" b="b"/>
              <a:pathLst>
                <a:path w="2536" h="2106" extrusionOk="0">
                  <a:moveTo>
                    <a:pt x="2373" y="1"/>
                  </a:moveTo>
                  <a:cubicBezTo>
                    <a:pt x="1817" y="1"/>
                    <a:pt x="1270" y="200"/>
                    <a:pt x="868" y="571"/>
                  </a:cubicBezTo>
                  <a:cubicBezTo>
                    <a:pt x="401" y="938"/>
                    <a:pt x="101" y="1505"/>
                    <a:pt x="1" y="2106"/>
                  </a:cubicBezTo>
                  <a:lnTo>
                    <a:pt x="2536" y="1972"/>
                  </a:lnTo>
                  <a:lnTo>
                    <a:pt x="2502" y="4"/>
                  </a:lnTo>
                  <a:cubicBezTo>
                    <a:pt x="2459" y="2"/>
                    <a:pt x="2416" y="1"/>
                    <a:pt x="23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7"/>
            <p:cNvSpPr/>
            <p:nvPr/>
          </p:nvSpPr>
          <p:spPr>
            <a:xfrm>
              <a:off x="4250664" y="5113744"/>
              <a:ext cx="268963" cy="25858"/>
            </a:xfrm>
            <a:custGeom>
              <a:avLst/>
              <a:gdLst/>
              <a:ahLst/>
              <a:cxnLst/>
              <a:rect l="l" t="t" r="r" b="b"/>
              <a:pathLst>
                <a:path w="12076" h="1161" extrusionOk="0">
                  <a:moveTo>
                    <a:pt x="2102" y="1"/>
                  </a:moveTo>
                  <a:cubicBezTo>
                    <a:pt x="2102" y="1"/>
                    <a:pt x="0" y="668"/>
                    <a:pt x="267" y="1002"/>
                  </a:cubicBezTo>
                  <a:cubicBezTo>
                    <a:pt x="367" y="1113"/>
                    <a:pt x="1324" y="1161"/>
                    <a:pt x="2684" y="1161"/>
                  </a:cubicBezTo>
                  <a:cubicBezTo>
                    <a:pt x="5404" y="1161"/>
                    <a:pt x="9741" y="968"/>
                    <a:pt x="12076" y="701"/>
                  </a:cubicBezTo>
                  <a:lnTo>
                    <a:pt x="12076" y="535"/>
                  </a:lnTo>
                  <a:lnTo>
                    <a:pt x="2736" y="902"/>
                  </a:lnTo>
                  <a:cubicBezTo>
                    <a:pt x="2736" y="902"/>
                    <a:pt x="2502" y="1"/>
                    <a:pt x="2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7"/>
            <p:cNvSpPr/>
            <p:nvPr/>
          </p:nvSpPr>
          <p:spPr>
            <a:xfrm>
              <a:off x="4295989" y="5125638"/>
              <a:ext cx="226623" cy="8196"/>
            </a:xfrm>
            <a:custGeom>
              <a:avLst/>
              <a:gdLst/>
              <a:ahLst/>
              <a:cxnLst/>
              <a:rect l="l" t="t" r="r" b="b"/>
              <a:pathLst>
                <a:path w="10175" h="368" extrusionOk="0">
                  <a:moveTo>
                    <a:pt x="10041" y="1"/>
                  </a:moveTo>
                  <a:lnTo>
                    <a:pt x="9707" y="34"/>
                  </a:lnTo>
                  <a:lnTo>
                    <a:pt x="8440" y="134"/>
                  </a:lnTo>
                  <a:lnTo>
                    <a:pt x="9707" y="67"/>
                  </a:lnTo>
                  <a:lnTo>
                    <a:pt x="10041" y="67"/>
                  </a:lnTo>
                  <a:lnTo>
                    <a:pt x="10174" y="1"/>
                  </a:lnTo>
                  <a:close/>
                  <a:moveTo>
                    <a:pt x="8440" y="134"/>
                  </a:moveTo>
                  <a:lnTo>
                    <a:pt x="8440" y="134"/>
                  </a:lnTo>
                  <a:cubicBezTo>
                    <a:pt x="7339" y="167"/>
                    <a:pt x="5871" y="234"/>
                    <a:pt x="4237" y="301"/>
                  </a:cubicBezTo>
                  <a:cubicBezTo>
                    <a:pt x="2569" y="334"/>
                    <a:pt x="1101" y="368"/>
                    <a:pt x="0" y="368"/>
                  </a:cubicBezTo>
                  <a:cubicBezTo>
                    <a:pt x="1101" y="368"/>
                    <a:pt x="2569" y="368"/>
                    <a:pt x="4237" y="334"/>
                  </a:cubicBezTo>
                  <a:cubicBezTo>
                    <a:pt x="5871" y="267"/>
                    <a:pt x="7339" y="201"/>
                    <a:pt x="8440" y="13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7"/>
            <p:cNvSpPr/>
            <p:nvPr/>
          </p:nvSpPr>
          <p:spPr>
            <a:xfrm>
              <a:off x="4295989" y="5111517"/>
              <a:ext cx="15613" cy="24544"/>
            </a:xfrm>
            <a:custGeom>
              <a:avLst/>
              <a:gdLst/>
              <a:ahLst/>
              <a:cxnLst/>
              <a:rect l="l" t="t" r="r" b="b"/>
              <a:pathLst>
                <a:path w="701" h="1102" extrusionOk="0">
                  <a:moveTo>
                    <a:pt x="0" y="1"/>
                  </a:moveTo>
                  <a:lnTo>
                    <a:pt x="0" y="1"/>
                  </a:lnTo>
                  <a:cubicBezTo>
                    <a:pt x="167" y="168"/>
                    <a:pt x="300" y="301"/>
                    <a:pt x="434" y="501"/>
                  </a:cubicBezTo>
                  <a:cubicBezTo>
                    <a:pt x="534" y="668"/>
                    <a:pt x="634" y="868"/>
                    <a:pt x="701" y="1102"/>
                  </a:cubicBezTo>
                  <a:cubicBezTo>
                    <a:pt x="701" y="635"/>
                    <a:pt x="434" y="20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7"/>
            <p:cNvSpPr/>
            <p:nvPr/>
          </p:nvSpPr>
          <p:spPr>
            <a:xfrm>
              <a:off x="4347995" y="5098154"/>
              <a:ext cx="8931" cy="13386"/>
            </a:xfrm>
            <a:custGeom>
              <a:avLst/>
              <a:gdLst/>
              <a:ahLst/>
              <a:cxnLst/>
              <a:rect l="l" t="t" r="r" b="b"/>
              <a:pathLst>
                <a:path w="401" h="601" extrusionOk="0">
                  <a:moveTo>
                    <a:pt x="34" y="0"/>
                  </a:moveTo>
                  <a:lnTo>
                    <a:pt x="34" y="0"/>
                  </a:lnTo>
                  <a:cubicBezTo>
                    <a:pt x="0" y="34"/>
                    <a:pt x="67" y="167"/>
                    <a:pt x="167" y="334"/>
                  </a:cubicBezTo>
                  <a:cubicBezTo>
                    <a:pt x="300" y="467"/>
                    <a:pt x="400" y="601"/>
                    <a:pt x="400" y="601"/>
                  </a:cubicBezTo>
                  <a:cubicBezTo>
                    <a:pt x="367" y="467"/>
                    <a:pt x="334" y="367"/>
                    <a:pt x="267" y="267"/>
                  </a:cubicBezTo>
                  <a:cubicBezTo>
                    <a:pt x="134" y="134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7"/>
            <p:cNvSpPr/>
            <p:nvPr/>
          </p:nvSpPr>
          <p:spPr>
            <a:xfrm>
              <a:off x="4359131" y="5095726"/>
              <a:ext cx="11159" cy="8575"/>
            </a:xfrm>
            <a:custGeom>
              <a:avLst/>
              <a:gdLst/>
              <a:ahLst/>
              <a:cxnLst/>
              <a:rect l="l" t="t" r="r" b="b"/>
              <a:pathLst>
                <a:path w="501" h="385" extrusionOk="0">
                  <a:moveTo>
                    <a:pt x="43" y="1"/>
                  </a:moveTo>
                  <a:cubicBezTo>
                    <a:pt x="37" y="1"/>
                    <a:pt x="34" y="3"/>
                    <a:pt x="34" y="9"/>
                  </a:cubicBezTo>
                  <a:cubicBezTo>
                    <a:pt x="1" y="9"/>
                    <a:pt x="101" y="109"/>
                    <a:pt x="234" y="209"/>
                  </a:cubicBezTo>
                  <a:cubicBezTo>
                    <a:pt x="317" y="320"/>
                    <a:pt x="423" y="385"/>
                    <a:pt x="457" y="385"/>
                  </a:cubicBezTo>
                  <a:cubicBezTo>
                    <a:pt x="464" y="385"/>
                    <a:pt x="468" y="382"/>
                    <a:pt x="468" y="376"/>
                  </a:cubicBezTo>
                  <a:cubicBezTo>
                    <a:pt x="501" y="376"/>
                    <a:pt x="401" y="276"/>
                    <a:pt x="267" y="143"/>
                  </a:cubicBezTo>
                  <a:cubicBezTo>
                    <a:pt x="158" y="60"/>
                    <a:pt x="70" y="1"/>
                    <a:pt x="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7"/>
            <p:cNvSpPr/>
            <p:nvPr/>
          </p:nvSpPr>
          <p:spPr>
            <a:xfrm>
              <a:off x="4360623" y="5088421"/>
              <a:ext cx="16370" cy="2316"/>
            </a:xfrm>
            <a:custGeom>
              <a:avLst/>
              <a:gdLst/>
              <a:ahLst/>
              <a:cxnLst/>
              <a:rect l="l" t="t" r="r" b="b"/>
              <a:pathLst>
                <a:path w="735" h="104" extrusionOk="0">
                  <a:moveTo>
                    <a:pt x="456" y="1"/>
                  </a:moveTo>
                  <a:cubicBezTo>
                    <a:pt x="302" y="1"/>
                    <a:pt x="145" y="29"/>
                    <a:pt x="0" y="70"/>
                  </a:cubicBezTo>
                  <a:cubicBezTo>
                    <a:pt x="134" y="104"/>
                    <a:pt x="267" y="104"/>
                    <a:pt x="367" y="104"/>
                  </a:cubicBezTo>
                  <a:cubicBezTo>
                    <a:pt x="501" y="104"/>
                    <a:pt x="634" y="70"/>
                    <a:pt x="734" y="37"/>
                  </a:cubicBezTo>
                  <a:cubicBezTo>
                    <a:pt x="645" y="12"/>
                    <a:pt x="551" y="1"/>
                    <a:pt x="45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7"/>
            <p:cNvSpPr/>
            <p:nvPr/>
          </p:nvSpPr>
          <p:spPr>
            <a:xfrm>
              <a:off x="4361358" y="5078843"/>
              <a:ext cx="18598" cy="2985"/>
            </a:xfrm>
            <a:custGeom>
              <a:avLst/>
              <a:gdLst/>
              <a:ahLst/>
              <a:cxnLst/>
              <a:rect l="l" t="t" r="r" b="b"/>
              <a:pathLst>
                <a:path w="835" h="134" extrusionOk="0">
                  <a:moveTo>
                    <a:pt x="835" y="0"/>
                  </a:moveTo>
                  <a:cubicBezTo>
                    <a:pt x="668" y="0"/>
                    <a:pt x="534" y="0"/>
                    <a:pt x="401" y="33"/>
                  </a:cubicBezTo>
                  <a:cubicBezTo>
                    <a:pt x="267" y="33"/>
                    <a:pt x="134" y="67"/>
                    <a:pt x="1" y="67"/>
                  </a:cubicBezTo>
                  <a:cubicBezTo>
                    <a:pt x="101" y="134"/>
                    <a:pt x="267" y="134"/>
                    <a:pt x="401" y="134"/>
                  </a:cubicBezTo>
                  <a:cubicBezTo>
                    <a:pt x="534" y="134"/>
                    <a:pt x="701" y="67"/>
                    <a:pt x="8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7"/>
            <p:cNvSpPr/>
            <p:nvPr/>
          </p:nvSpPr>
          <p:spPr>
            <a:xfrm>
              <a:off x="4321246" y="5083944"/>
              <a:ext cx="30469" cy="16459"/>
            </a:xfrm>
            <a:custGeom>
              <a:avLst/>
              <a:gdLst/>
              <a:ahLst/>
              <a:cxnLst/>
              <a:rect l="l" t="t" r="r" b="b"/>
              <a:pathLst>
                <a:path w="1368" h="739" extrusionOk="0">
                  <a:moveTo>
                    <a:pt x="481" y="70"/>
                  </a:moveTo>
                  <a:cubicBezTo>
                    <a:pt x="545" y="70"/>
                    <a:pt x="608" y="81"/>
                    <a:pt x="667" y="105"/>
                  </a:cubicBezTo>
                  <a:cubicBezTo>
                    <a:pt x="801" y="138"/>
                    <a:pt x="968" y="238"/>
                    <a:pt x="1068" y="338"/>
                  </a:cubicBezTo>
                  <a:cubicBezTo>
                    <a:pt x="1113" y="429"/>
                    <a:pt x="1174" y="504"/>
                    <a:pt x="1218" y="595"/>
                  </a:cubicBezTo>
                  <a:lnTo>
                    <a:pt x="1218" y="595"/>
                  </a:lnTo>
                  <a:cubicBezTo>
                    <a:pt x="1136" y="586"/>
                    <a:pt x="1026" y="570"/>
                    <a:pt x="901" y="538"/>
                  </a:cubicBezTo>
                  <a:cubicBezTo>
                    <a:pt x="734" y="538"/>
                    <a:pt x="567" y="505"/>
                    <a:pt x="434" y="438"/>
                  </a:cubicBezTo>
                  <a:cubicBezTo>
                    <a:pt x="334" y="405"/>
                    <a:pt x="234" y="372"/>
                    <a:pt x="167" y="338"/>
                  </a:cubicBezTo>
                  <a:cubicBezTo>
                    <a:pt x="100" y="305"/>
                    <a:pt x="67" y="205"/>
                    <a:pt x="134" y="171"/>
                  </a:cubicBezTo>
                  <a:cubicBezTo>
                    <a:pt x="241" y="107"/>
                    <a:pt x="363" y="70"/>
                    <a:pt x="481" y="70"/>
                  </a:cubicBezTo>
                  <a:close/>
                  <a:moveTo>
                    <a:pt x="481" y="1"/>
                  </a:moveTo>
                  <a:cubicBezTo>
                    <a:pt x="349" y="1"/>
                    <a:pt x="219" y="34"/>
                    <a:pt x="100" y="105"/>
                  </a:cubicBezTo>
                  <a:cubicBezTo>
                    <a:pt x="34" y="138"/>
                    <a:pt x="0" y="205"/>
                    <a:pt x="34" y="271"/>
                  </a:cubicBezTo>
                  <a:cubicBezTo>
                    <a:pt x="34" y="338"/>
                    <a:pt x="100" y="405"/>
                    <a:pt x="134" y="438"/>
                  </a:cubicBezTo>
                  <a:cubicBezTo>
                    <a:pt x="234" y="472"/>
                    <a:pt x="334" y="505"/>
                    <a:pt x="434" y="538"/>
                  </a:cubicBezTo>
                  <a:cubicBezTo>
                    <a:pt x="567" y="572"/>
                    <a:pt x="734" y="605"/>
                    <a:pt x="901" y="605"/>
                  </a:cubicBezTo>
                  <a:cubicBezTo>
                    <a:pt x="968" y="622"/>
                    <a:pt x="1043" y="630"/>
                    <a:pt x="1122" y="630"/>
                  </a:cubicBezTo>
                  <a:cubicBezTo>
                    <a:pt x="1158" y="630"/>
                    <a:pt x="1195" y="628"/>
                    <a:pt x="1232" y="625"/>
                  </a:cubicBezTo>
                  <a:lnTo>
                    <a:pt x="1232" y="625"/>
                  </a:lnTo>
                  <a:cubicBezTo>
                    <a:pt x="1247" y="660"/>
                    <a:pt x="1260" y="697"/>
                    <a:pt x="1268" y="738"/>
                  </a:cubicBezTo>
                  <a:cubicBezTo>
                    <a:pt x="1268" y="682"/>
                    <a:pt x="1268" y="650"/>
                    <a:pt x="1268" y="621"/>
                  </a:cubicBezTo>
                  <a:lnTo>
                    <a:pt x="1268" y="621"/>
                  </a:lnTo>
                  <a:cubicBezTo>
                    <a:pt x="1301" y="617"/>
                    <a:pt x="1335" y="612"/>
                    <a:pt x="1368" y="605"/>
                  </a:cubicBezTo>
                  <a:cubicBezTo>
                    <a:pt x="1368" y="605"/>
                    <a:pt x="1330" y="605"/>
                    <a:pt x="1266" y="600"/>
                  </a:cubicBezTo>
                  <a:lnTo>
                    <a:pt x="1266" y="600"/>
                  </a:lnTo>
                  <a:cubicBezTo>
                    <a:pt x="1233" y="501"/>
                    <a:pt x="1200" y="403"/>
                    <a:pt x="1134" y="305"/>
                  </a:cubicBezTo>
                  <a:cubicBezTo>
                    <a:pt x="962" y="111"/>
                    <a:pt x="720" y="1"/>
                    <a:pt x="4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7"/>
            <p:cNvSpPr/>
            <p:nvPr/>
          </p:nvSpPr>
          <p:spPr>
            <a:xfrm>
              <a:off x="4347238" y="5078843"/>
              <a:ext cx="14878" cy="19333"/>
            </a:xfrm>
            <a:custGeom>
              <a:avLst/>
              <a:gdLst/>
              <a:ahLst/>
              <a:cxnLst/>
              <a:rect l="l" t="t" r="r" b="b"/>
              <a:pathLst>
                <a:path w="668" h="868" extrusionOk="0">
                  <a:moveTo>
                    <a:pt x="501" y="0"/>
                  </a:moveTo>
                  <a:cubicBezTo>
                    <a:pt x="334" y="0"/>
                    <a:pt x="201" y="100"/>
                    <a:pt x="134" y="234"/>
                  </a:cubicBezTo>
                  <a:cubicBezTo>
                    <a:pt x="68" y="334"/>
                    <a:pt x="34" y="434"/>
                    <a:pt x="1" y="567"/>
                  </a:cubicBezTo>
                  <a:cubicBezTo>
                    <a:pt x="1" y="667"/>
                    <a:pt x="1" y="767"/>
                    <a:pt x="68" y="867"/>
                  </a:cubicBezTo>
                  <a:cubicBezTo>
                    <a:pt x="68" y="767"/>
                    <a:pt x="68" y="667"/>
                    <a:pt x="101" y="567"/>
                  </a:cubicBezTo>
                  <a:cubicBezTo>
                    <a:pt x="101" y="467"/>
                    <a:pt x="134" y="367"/>
                    <a:pt x="201" y="267"/>
                  </a:cubicBezTo>
                  <a:cubicBezTo>
                    <a:pt x="268" y="167"/>
                    <a:pt x="401" y="67"/>
                    <a:pt x="501" y="67"/>
                  </a:cubicBezTo>
                  <a:cubicBezTo>
                    <a:pt x="601" y="100"/>
                    <a:pt x="568" y="267"/>
                    <a:pt x="501" y="367"/>
                  </a:cubicBezTo>
                  <a:cubicBezTo>
                    <a:pt x="434" y="467"/>
                    <a:pt x="401" y="534"/>
                    <a:pt x="334" y="634"/>
                  </a:cubicBezTo>
                  <a:cubicBezTo>
                    <a:pt x="201" y="767"/>
                    <a:pt x="101" y="867"/>
                    <a:pt x="101" y="867"/>
                  </a:cubicBezTo>
                  <a:cubicBezTo>
                    <a:pt x="201" y="834"/>
                    <a:pt x="301" y="767"/>
                    <a:pt x="368" y="667"/>
                  </a:cubicBezTo>
                  <a:cubicBezTo>
                    <a:pt x="434" y="601"/>
                    <a:pt x="501" y="500"/>
                    <a:pt x="568" y="400"/>
                  </a:cubicBezTo>
                  <a:cubicBezTo>
                    <a:pt x="601" y="334"/>
                    <a:pt x="635" y="267"/>
                    <a:pt x="635" y="200"/>
                  </a:cubicBezTo>
                  <a:cubicBezTo>
                    <a:pt x="668" y="100"/>
                    <a:pt x="601" y="0"/>
                    <a:pt x="5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7"/>
            <p:cNvSpPr/>
            <p:nvPr/>
          </p:nvSpPr>
          <p:spPr>
            <a:xfrm>
              <a:off x="4463143" y="5081984"/>
              <a:ext cx="54991" cy="46661"/>
            </a:xfrm>
            <a:custGeom>
              <a:avLst/>
              <a:gdLst/>
              <a:ahLst/>
              <a:cxnLst/>
              <a:rect l="l" t="t" r="r" b="b"/>
              <a:pathLst>
                <a:path w="2469" h="2095" extrusionOk="0">
                  <a:moveTo>
                    <a:pt x="2135" y="1"/>
                  </a:moveTo>
                  <a:cubicBezTo>
                    <a:pt x="2069" y="1"/>
                    <a:pt x="2002" y="9"/>
                    <a:pt x="1935" y="26"/>
                  </a:cubicBezTo>
                  <a:cubicBezTo>
                    <a:pt x="1502" y="59"/>
                    <a:pt x="1101" y="226"/>
                    <a:pt x="768" y="526"/>
                  </a:cubicBezTo>
                  <a:cubicBezTo>
                    <a:pt x="434" y="793"/>
                    <a:pt x="201" y="1160"/>
                    <a:pt x="101" y="1594"/>
                  </a:cubicBezTo>
                  <a:cubicBezTo>
                    <a:pt x="34" y="1694"/>
                    <a:pt x="34" y="1827"/>
                    <a:pt x="34" y="1961"/>
                  </a:cubicBezTo>
                  <a:cubicBezTo>
                    <a:pt x="34" y="2061"/>
                    <a:pt x="1" y="2094"/>
                    <a:pt x="34" y="2094"/>
                  </a:cubicBezTo>
                  <a:cubicBezTo>
                    <a:pt x="34" y="2094"/>
                    <a:pt x="34" y="1894"/>
                    <a:pt x="134" y="1594"/>
                  </a:cubicBezTo>
                  <a:cubicBezTo>
                    <a:pt x="401" y="793"/>
                    <a:pt x="1101" y="193"/>
                    <a:pt x="1935" y="93"/>
                  </a:cubicBezTo>
                  <a:cubicBezTo>
                    <a:pt x="2269" y="59"/>
                    <a:pt x="2469" y="59"/>
                    <a:pt x="2469" y="59"/>
                  </a:cubicBezTo>
                  <a:cubicBezTo>
                    <a:pt x="2402" y="26"/>
                    <a:pt x="2369" y="26"/>
                    <a:pt x="2336" y="26"/>
                  </a:cubicBezTo>
                  <a:cubicBezTo>
                    <a:pt x="2269" y="9"/>
                    <a:pt x="2202" y="1"/>
                    <a:pt x="21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7"/>
            <p:cNvSpPr/>
            <p:nvPr/>
          </p:nvSpPr>
          <p:spPr>
            <a:xfrm>
              <a:off x="4498801" y="5018664"/>
              <a:ext cx="3742" cy="63900"/>
            </a:xfrm>
            <a:custGeom>
              <a:avLst/>
              <a:gdLst/>
              <a:ahLst/>
              <a:cxnLst/>
              <a:rect l="l" t="t" r="r" b="b"/>
              <a:pathLst>
                <a:path w="168" h="2869" extrusionOk="0">
                  <a:moveTo>
                    <a:pt x="34" y="0"/>
                  </a:moveTo>
                  <a:cubicBezTo>
                    <a:pt x="1" y="467"/>
                    <a:pt x="1" y="968"/>
                    <a:pt x="34" y="1435"/>
                  </a:cubicBezTo>
                  <a:cubicBezTo>
                    <a:pt x="34" y="1902"/>
                    <a:pt x="67" y="2402"/>
                    <a:pt x="134" y="2869"/>
                  </a:cubicBezTo>
                  <a:cubicBezTo>
                    <a:pt x="167" y="2402"/>
                    <a:pt x="167" y="1902"/>
                    <a:pt x="134" y="1435"/>
                  </a:cubicBezTo>
                  <a:cubicBezTo>
                    <a:pt x="134" y="934"/>
                    <a:pt x="101" y="467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7"/>
            <p:cNvSpPr/>
            <p:nvPr/>
          </p:nvSpPr>
          <p:spPr>
            <a:xfrm>
              <a:off x="4397774" y="5114925"/>
              <a:ext cx="45325" cy="3319"/>
            </a:xfrm>
            <a:custGeom>
              <a:avLst/>
              <a:gdLst/>
              <a:ahLst/>
              <a:cxnLst/>
              <a:rect l="l" t="t" r="r" b="b"/>
              <a:pathLst>
                <a:path w="2035" h="149" extrusionOk="0">
                  <a:moveTo>
                    <a:pt x="1924" y="1"/>
                  </a:moveTo>
                  <a:cubicBezTo>
                    <a:pt x="1753" y="1"/>
                    <a:pt x="1402" y="24"/>
                    <a:pt x="1001" y="48"/>
                  </a:cubicBezTo>
                  <a:cubicBezTo>
                    <a:pt x="734" y="65"/>
                    <a:pt x="484" y="65"/>
                    <a:pt x="300" y="65"/>
                  </a:cubicBezTo>
                  <a:cubicBezTo>
                    <a:pt x="117" y="65"/>
                    <a:pt x="0" y="65"/>
                    <a:pt x="0" y="81"/>
                  </a:cubicBezTo>
                  <a:cubicBezTo>
                    <a:pt x="334" y="148"/>
                    <a:pt x="667" y="148"/>
                    <a:pt x="1034" y="148"/>
                  </a:cubicBezTo>
                  <a:cubicBezTo>
                    <a:pt x="1368" y="148"/>
                    <a:pt x="1701" y="81"/>
                    <a:pt x="2035" y="15"/>
                  </a:cubicBezTo>
                  <a:cubicBezTo>
                    <a:pt x="2035" y="5"/>
                    <a:pt x="1995" y="1"/>
                    <a:pt x="19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7"/>
            <p:cNvSpPr/>
            <p:nvPr/>
          </p:nvSpPr>
          <p:spPr>
            <a:xfrm>
              <a:off x="4469090" y="5114301"/>
              <a:ext cx="4477" cy="9132"/>
            </a:xfrm>
            <a:custGeom>
              <a:avLst/>
              <a:gdLst/>
              <a:ahLst/>
              <a:cxnLst/>
              <a:rect l="l" t="t" r="r" b="b"/>
              <a:pathLst>
                <a:path w="201" h="410" extrusionOk="0">
                  <a:moveTo>
                    <a:pt x="190" y="1"/>
                  </a:moveTo>
                  <a:cubicBezTo>
                    <a:pt x="158" y="1"/>
                    <a:pt x="61" y="65"/>
                    <a:pt x="34" y="176"/>
                  </a:cubicBezTo>
                  <a:cubicBezTo>
                    <a:pt x="0" y="276"/>
                    <a:pt x="34" y="410"/>
                    <a:pt x="34" y="410"/>
                  </a:cubicBezTo>
                  <a:cubicBezTo>
                    <a:pt x="67" y="410"/>
                    <a:pt x="100" y="309"/>
                    <a:pt x="134" y="209"/>
                  </a:cubicBezTo>
                  <a:cubicBezTo>
                    <a:pt x="167" y="76"/>
                    <a:pt x="201" y="9"/>
                    <a:pt x="201" y="9"/>
                  </a:cubicBezTo>
                  <a:cubicBezTo>
                    <a:pt x="201" y="4"/>
                    <a:pt x="197" y="1"/>
                    <a:pt x="1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7"/>
            <p:cNvSpPr/>
            <p:nvPr/>
          </p:nvSpPr>
          <p:spPr>
            <a:xfrm>
              <a:off x="4479491" y="5099445"/>
              <a:ext cx="5969" cy="614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246" y="0"/>
                  </a:moveTo>
                  <a:cubicBezTo>
                    <a:pt x="209" y="0"/>
                    <a:pt x="155" y="55"/>
                    <a:pt x="100" y="109"/>
                  </a:cubicBezTo>
                  <a:cubicBezTo>
                    <a:pt x="34" y="176"/>
                    <a:pt x="0" y="243"/>
                    <a:pt x="0" y="276"/>
                  </a:cubicBezTo>
                  <a:cubicBezTo>
                    <a:pt x="34" y="276"/>
                    <a:pt x="100" y="243"/>
                    <a:pt x="167" y="176"/>
                  </a:cubicBezTo>
                  <a:cubicBezTo>
                    <a:pt x="234" y="76"/>
                    <a:pt x="267" y="9"/>
                    <a:pt x="267" y="9"/>
                  </a:cubicBezTo>
                  <a:cubicBezTo>
                    <a:pt x="261" y="3"/>
                    <a:pt x="254" y="0"/>
                    <a:pt x="24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7"/>
            <p:cNvSpPr/>
            <p:nvPr/>
          </p:nvSpPr>
          <p:spPr>
            <a:xfrm>
              <a:off x="4492120" y="5091539"/>
              <a:ext cx="9421" cy="4410"/>
            </a:xfrm>
            <a:custGeom>
              <a:avLst/>
              <a:gdLst/>
              <a:ahLst/>
              <a:cxnLst/>
              <a:rect l="l" t="t" r="r" b="b"/>
              <a:pathLst>
                <a:path w="423" h="198" extrusionOk="0">
                  <a:moveTo>
                    <a:pt x="304" y="1"/>
                  </a:moveTo>
                  <a:cubicBezTo>
                    <a:pt x="271" y="1"/>
                    <a:pt x="234" y="8"/>
                    <a:pt x="201" y="31"/>
                  </a:cubicBezTo>
                  <a:cubicBezTo>
                    <a:pt x="67" y="64"/>
                    <a:pt x="0" y="164"/>
                    <a:pt x="34" y="197"/>
                  </a:cubicBezTo>
                  <a:cubicBezTo>
                    <a:pt x="34" y="197"/>
                    <a:pt x="101" y="131"/>
                    <a:pt x="201" y="97"/>
                  </a:cubicBezTo>
                  <a:cubicBezTo>
                    <a:pt x="334" y="64"/>
                    <a:pt x="401" y="64"/>
                    <a:pt x="401" y="31"/>
                  </a:cubicBezTo>
                  <a:cubicBezTo>
                    <a:pt x="423" y="31"/>
                    <a:pt x="371" y="1"/>
                    <a:pt x="30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7"/>
            <p:cNvSpPr/>
            <p:nvPr/>
          </p:nvSpPr>
          <p:spPr>
            <a:xfrm>
              <a:off x="4508468" y="5088688"/>
              <a:ext cx="5212" cy="2606"/>
            </a:xfrm>
            <a:custGeom>
              <a:avLst/>
              <a:gdLst/>
              <a:ahLst/>
              <a:cxnLst/>
              <a:rect l="l" t="t" r="r" b="b"/>
              <a:pathLst>
                <a:path w="234" h="117" extrusionOk="0">
                  <a:moveTo>
                    <a:pt x="192" y="0"/>
                  </a:moveTo>
                  <a:cubicBezTo>
                    <a:pt x="167" y="0"/>
                    <a:pt x="134" y="8"/>
                    <a:pt x="100" y="25"/>
                  </a:cubicBezTo>
                  <a:cubicBezTo>
                    <a:pt x="34" y="25"/>
                    <a:pt x="0" y="58"/>
                    <a:pt x="0" y="92"/>
                  </a:cubicBezTo>
                  <a:cubicBezTo>
                    <a:pt x="17" y="108"/>
                    <a:pt x="34" y="117"/>
                    <a:pt x="55" y="117"/>
                  </a:cubicBezTo>
                  <a:cubicBezTo>
                    <a:pt x="75" y="117"/>
                    <a:pt x="100" y="108"/>
                    <a:pt x="134" y="92"/>
                  </a:cubicBezTo>
                  <a:cubicBezTo>
                    <a:pt x="200" y="58"/>
                    <a:pt x="234" y="25"/>
                    <a:pt x="234" y="25"/>
                  </a:cubicBezTo>
                  <a:cubicBezTo>
                    <a:pt x="234" y="8"/>
                    <a:pt x="217" y="0"/>
                    <a:pt x="1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7"/>
            <p:cNvSpPr/>
            <p:nvPr/>
          </p:nvSpPr>
          <p:spPr>
            <a:xfrm>
              <a:off x="3868626" y="4572883"/>
              <a:ext cx="292906" cy="177601"/>
            </a:xfrm>
            <a:custGeom>
              <a:avLst/>
              <a:gdLst/>
              <a:ahLst/>
              <a:cxnLst/>
              <a:rect l="l" t="t" r="r" b="b"/>
              <a:pathLst>
                <a:path w="13151" h="7974" extrusionOk="0">
                  <a:moveTo>
                    <a:pt x="6813" y="1"/>
                  </a:moveTo>
                  <a:lnTo>
                    <a:pt x="5178" y="3370"/>
                  </a:lnTo>
                  <a:cubicBezTo>
                    <a:pt x="5178" y="3370"/>
                    <a:pt x="2077" y="2677"/>
                    <a:pt x="756" y="2677"/>
                  </a:cubicBezTo>
                  <a:cubicBezTo>
                    <a:pt x="245" y="2677"/>
                    <a:pt x="1" y="2781"/>
                    <a:pt x="308" y="3070"/>
                  </a:cubicBezTo>
                  <a:cubicBezTo>
                    <a:pt x="1309" y="3970"/>
                    <a:pt x="8614" y="7106"/>
                    <a:pt x="10415" y="7806"/>
                  </a:cubicBezTo>
                  <a:lnTo>
                    <a:pt x="10816" y="7973"/>
                  </a:lnTo>
                  <a:lnTo>
                    <a:pt x="13151" y="3003"/>
                  </a:lnTo>
                  <a:lnTo>
                    <a:pt x="6813" y="1"/>
                  </a:lnTo>
                  <a:close/>
                </a:path>
              </a:pathLst>
            </a:custGeom>
            <a:solidFill>
              <a:srgbClr val="003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7"/>
            <p:cNvSpPr/>
            <p:nvPr/>
          </p:nvSpPr>
          <p:spPr>
            <a:xfrm>
              <a:off x="4058988" y="4702329"/>
              <a:ext cx="69847" cy="46661"/>
            </a:xfrm>
            <a:custGeom>
              <a:avLst/>
              <a:gdLst/>
              <a:ahLst/>
              <a:cxnLst/>
              <a:rect l="l" t="t" r="r" b="b"/>
              <a:pathLst>
                <a:path w="3136" h="2095" extrusionOk="0">
                  <a:moveTo>
                    <a:pt x="1970" y="1"/>
                  </a:moveTo>
                  <a:cubicBezTo>
                    <a:pt x="1793" y="1"/>
                    <a:pt x="1614" y="20"/>
                    <a:pt x="1435" y="60"/>
                  </a:cubicBezTo>
                  <a:cubicBezTo>
                    <a:pt x="868" y="193"/>
                    <a:pt x="334" y="527"/>
                    <a:pt x="0" y="1027"/>
                  </a:cubicBezTo>
                  <a:lnTo>
                    <a:pt x="2302" y="2094"/>
                  </a:lnTo>
                  <a:lnTo>
                    <a:pt x="3136" y="293"/>
                  </a:lnTo>
                  <a:cubicBezTo>
                    <a:pt x="2785" y="106"/>
                    <a:pt x="2385" y="1"/>
                    <a:pt x="19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3871209" y="4632817"/>
              <a:ext cx="239808" cy="117666"/>
            </a:xfrm>
            <a:custGeom>
              <a:avLst/>
              <a:gdLst/>
              <a:ahLst/>
              <a:cxnLst/>
              <a:rect l="l" t="t" r="r" b="b"/>
              <a:pathLst>
                <a:path w="10767" h="5283" extrusionOk="0">
                  <a:moveTo>
                    <a:pt x="640" y="0"/>
                  </a:moveTo>
                  <a:cubicBezTo>
                    <a:pt x="279" y="0"/>
                    <a:pt x="0" y="51"/>
                    <a:pt x="25" y="212"/>
                  </a:cubicBezTo>
                  <a:cubicBezTo>
                    <a:pt x="125" y="612"/>
                    <a:pt x="7364" y="4048"/>
                    <a:pt x="10700" y="5282"/>
                  </a:cubicBezTo>
                  <a:lnTo>
                    <a:pt x="10766" y="5149"/>
                  </a:lnTo>
                  <a:lnTo>
                    <a:pt x="2260" y="1213"/>
                  </a:lnTo>
                  <a:cubicBezTo>
                    <a:pt x="2260" y="1213"/>
                    <a:pt x="2460" y="312"/>
                    <a:pt x="2093" y="145"/>
                  </a:cubicBezTo>
                  <a:cubicBezTo>
                    <a:pt x="2093" y="145"/>
                    <a:pt x="1250" y="0"/>
                    <a:pt x="6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7"/>
            <p:cNvSpPr/>
            <p:nvPr/>
          </p:nvSpPr>
          <p:spPr>
            <a:xfrm>
              <a:off x="3872501" y="4635290"/>
              <a:ext cx="240743" cy="112966"/>
            </a:xfrm>
            <a:custGeom>
              <a:avLst/>
              <a:gdLst/>
              <a:ahLst/>
              <a:cxnLst/>
              <a:rect l="l" t="t" r="r" b="b"/>
              <a:pathLst>
                <a:path w="10809" h="5072" extrusionOk="0">
                  <a:moveTo>
                    <a:pt x="1" y="1"/>
                  </a:moveTo>
                  <a:lnTo>
                    <a:pt x="101" y="68"/>
                  </a:lnTo>
                  <a:lnTo>
                    <a:pt x="434" y="234"/>
                  </a:lnTo>
                  <a:lnTo>
                    <a:pt x="1568" y="801"/>
                  </a:lnTo>
                  <a:cubicBezTo>
                    <a:pt x="2502" y="1302"/>
                    <a:pt x="3837" y="1969"/>
                    <a:pt x="5338" y="2669"/>
                  </a:cubicBezTo>
                  <a:cubicBezTo>
                    <a:pt x="6839" y="3370"/>
                    <a:pt x="8173" y="4004"/>
                    <a:pt x="9174" y="4404"/>
                  </a:cubicBezTo>
                  <a:lnTo>
                    <a:pt x="10375" y="4904"/>
                  </a:lnTo>
                  <a:lnTo>
                    <a:pt x="10589" y="4990"/>
                  </a:lnTo>
                  <a:lnTo>
                    <a:pt x="10375" y="4871"/>
                  </a:lnTo>
                  <a:lnTo>
                    <a:pt x="9207" y="4371"/>
                  </a:lnTo>
                  <a:cubicBezTo>
                    <a:pt x="8206" y="3904"/>
                    <a:pt x="6872" y="3303"/>
                    <a:pt x="5371" y="2603"/>
                  </a:cubicBezTo>
                  <a:cubicBezTo>
                    <a:pt x="3870" y="1902"/>
                    <a:pt x="2536" y="1235"/>
                    <a:pt x="1568" y="768"/>
                  </a:cubicBezTo>
                  <a:lnTo>
                    <a:pt x="434" y="201"/>
                  </a:lnTo>
                  <a:lnTo>
                    <a:pt x="134" y="34"/>
                  </a:lnTo>
                  <a:lnTo>
                    <a:pt x="1" y="1"/>
                  </a:lnTo>
                  <a:close/>
                  <a:moveTo>
                    <a:pt x="10589" y="4990"/>
                  </a:moveTo>
                  <a:lnTo>
                    <a:pt x="10675" y="5038"/>
                  </a:lnTo>
                  <a:lnTo>
                    <a:pt x="10722" y="5049"/>
                  </a:lnTo>
                  <a:lnTo>
                    <a:pt x="10722" y="5049"/>
                  </a:lnTo>
                  <a:cubicBezTo>
                    <a:pt x="10717" y="5046"/>
                    <a:pt x="10713" y="5042"/>
                    <a:pt x="10708" y="5038"/>
                  </a:cubicBezTo>
                  <a:lnTo>
                    <a:pt x="10589" y="4990"/>
                  </a:lnTo>
                  <a:close/>
                  <a:moveTo>
                    <a:pt x="10722" y="5049"/>
                  </a:moveTo>
                  <a:cubicBezTo>
                    <a:pt x="10751" y="5071"/>
                    <a:pt x="10779" y="5071"/>
                    <a:pt x="10808" y="5071"/>
                  </a:cubicBezTo>
                  <a:lnTo>
                    <a:pt x="10722" y="5049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7"/>
            <p:cNvSpPr/>
            <p:nvPr/>
          </p:nvSpPr>
          <p:spPr>
            <a:xfrm>
              <a:off x="3917825" y="4633820"/>
              <a:ext cx="6704" cy="28242"/>
            </a:xfrm>
            <a:custGeom>
              <a:avLst/>
              <a:gdLst/>
              <a:ahLst/>
              <a:cxnLst/>
              <a:rect l="l" t="t" r="r" b="b"/>
              <a:pathLst>
                <a:path w="301" h="1268" extrusionOk="0">
                  <a:moveTo>
                    <a:pt x="0" y="0"/>
                  </a:moveTo>
                  <a:lnTo>
                    <a:pt x="0" y="0"/>
                  </a:lnTo>
                  <a:cubicBezTo>
                    <a:pt x="67" y="200"/>
                    <a:pt x="134" y="400"/>
                    <a:pt x="167" y="634"/>
                  </a:cubicBezTo>
                  <a:cubicBezTo>
                    <a:pt x="201" y="834"/>
                    <a:pt x="167" y="1068"/>
                    <a:pt x="134" y="1268"/>
                  </a:cubicBezTo>
                  <a:cubicBezTo>
                    <a:pt x="267" y="1068"/>
                    <a:pt x="301" y="834"/>
                    <a:pt x="267" y="601"/>
                  </a:cubicBezTo>
                  <a:cubicBezTo>
                    <a:pt x="267" y="367"/>
                    <a:pt x="167" y="167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37"/>
            <p:cNvSpPr/>
            <p:nvPr/>
          </p:nvSpPr>
          <p:spPr>
            <a:xfrm>
              <a:off x="3969832" y="4645691"/>
              <a:ext cx="2985" cy="14878"/>
            </a:xfrm>
            <a:custGeom>
              <a:avLst/>
              <a:gdLst/>
              <a:ahLst/>
              <a:cxnLst/>
              <a:rect l="l" t="t" r="r" b="b"/>
              <a:pathLst>
                <a:path w="134" h="668" extrusionOk="0">
                  <a:moveTo>
                    <a:pt x="34" y="1"/>
                  </a:moveTo>
                  <a:cubicBezTo>
                    <a:pt x="0" y="1"/>
                    <a:pt x="34" y="134"/>
                    <a:pt x="34" y="334"/>
                  </a:cubicBezTo>
                  <a:cubicBezTo>
                    <a:pt x="67" y="535"/>
                    <a:pt x="100" y="668"/>
                    <a:pt x="134" y="668"/>
                  </a:cubicBezTo>
                  <a:cubicBezTo>
                    <a:pt x="134" y="668"/>
                    <a:pt x="134" y="501"/>
                    <a:pt x="134" y="334"/>
                  </a:cubicBezTo>
                  <a:cubicBezTo>
                    <a:pt x="134" y="201"/>
                    <a:pt x="100" y="101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7"/>
            <p:cNvSpPr/>
            <p:nvPr/>
          </p:nvSpPr>
          <p:spPr>
            <a:xfrm>
              <a:off x="3980968" y="4647918"/>
              <a:ext cx="6704" cy="11916"/>
            </a:xfrm>
            <a:custGeom>
              <a:avLst/>
              <a:gdLst/>
              <a:ahLst/>
              <a:cxnLst/>
              <a:rect l="l" t="t" r="r" b="b"/>
              <a:pathLst>
                <a:path w="301" h="535" extrusionOk="0">
                  <a:moveTo>
                    <a:pt x="34" y="1"/>
                  </a:moveTo>
                  <a:cubicBezTo>
                    <a:pt x="1" y="1"/>
                    <a:pt x="34" y="134"/>
                    <a:pt x="101" y="301"/>
                  </a:cubicBezTo>
                  <a:cubicBezTo>
                    <a:pt x="168" y="435"/>
                    <a:pt x="234" y="535"/>
                    <a:pt x="268" y="535"/>
                  </a:cubicBezTo>
                  <a:cubicBezTo>
                    <a:pt x="301" y="535"/>
                    <a:pt x="268" y="401"/>
                    <a:pt x="201" y="268"/>
                  </a:cubicBezTo>
                  <a:cubicBezTo>
                    <a:pt x="134" y="101"/>
                    <a:pt x="67" y="1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7"/>
            <p:cNvSpPr/>
            <p:nvPr/>
          </p:nvSpPr>
          <p:spPr>
            <a:xfrm>
              <a:off x="3985422" y="4643464"/>
              <a:ext cx="15635" cy="6704"/>
            </a:xfrm>
            <a:custGeom>
              <a:avLst/>
              <a:gdLst/>
              <a:ahLst/>
              <a:cxnLst/>
              <a:rect l="l" t="t" r="r" b="b"/>
              <a:pathLst>
                <a:path w="702" h="301" extrusionOk="0">
                  <a:moveTo>
                    <a:pt x="1" y="1"/>
                  </a:moveTo>
                  <a:cubicBezTo>
                    <a:pt x="101" y="67"/>
                    <a:pt x="201" y="134"/>
                    <a:pt x="334" y="201"/>
                  </a:cubicBezTo>
                  <a:cubicBezTo>
                    <a:pt x="435" y="234"/>
                    <a:pt x="535" y="301"/>
                    <a:pt x="668" y="301"/>
                  </a:cubicBezTo>
                  <a:cubicBezTo>
                    <a:pt x="701" y="268"/>
                    <a:pt x="535" y="201"/>
                    <a:pt x="368" y="101"/>
                  </a:cubicBezTo>
                  <a:cubicBezTo>
                    <a:pt x="234" y="34"/>
                    <a:pt x="134" y="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37"/>
            <p:cNvSpPr/>
            <p:nvPr/>
          </p:nvSpPr>
          <p:spPr>
            <a:xfrm>
              <a:off x="3989899" y="4635290"/>
              <a:ext cx="17840" cy="6726"/>
            </a:xfrm>
            <a:custGeom>
              <a:avLst/>
              <a:gdLst/>
              <a:ahLst/>
              <a:cxnLst/>
              <a:rect l="l" t="t" r="r" b="b"/>
              <a:pathLst>
                <a:path w="801" h="302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201"/>
                    <a:pt x="500" y="301"/>
                    <a:pt x="801" y="301"/>
                  </a:cubicBezTo>
                  <a:cubicBezTo>
                    <a:pt x="534" y="201"/>
                    <a:pt x="267" y="10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7"/>
            <p:cNvSpPr/>
            <p:nvPr/>
          </p:nvSpPr>
          <p:spPr>
            <a:xfrm>
              <a:off x="3949764" y="4623374"/>
              <a:ext cx="24210" cy="24567"/>
            </a:xfrm>
            <a:custGeom>
              <a:avLst/>
              <a:gdLst/>
              <a:ahLst/>
              <a:cxnLst/>
              <a:rect l="l" t="t" r="r" b="b"/>
              <a:pathLst>
                <a:path w="1087" h="1103" extrusionOk="0">
                  <a:moveTo>
                    <a:pt x="201" y="102"/>
                  </a:moveTo>
                  <a:cubicBezTo>
                    <a:pt x="368" y="102"/>
                    <a:pt x="568" y="169"/>
                    <a:pt x="701" y="302"/>
                  </a:cubicBezTo>
                  <a:cubicBezTo>
                    <a:pt x="801" y="402"/>
                    <a:pt x="901" y="536"/>
                    <a:pt x="935" y="669"/>
                  </a:cubicBezTo>
                  <a:cubicBezTo>
                    <a:pt x="956" y="756"/>
                    <a:pt x="964" y="857"/>
                    <a:pt x="967" y="954"/>
                  </a:cubicBezTo>
                  <a:lnTo>
                    <a:pt x="967" y="954"/>
                  </a:lnTo>
                  <a:cubicBezTo>
                    <a:pt x="904" y="916"/>
                    <a:pt x="815" y="867"/>
                    <a:pt x="701" y="803"/>
                  </a:cubicBezTo>
                  <a:cubicBezTo>
                    <a:pt x="568" y="703"/>
                    <a:pt x="434" y="603"/>
                    <a:pt x="334" y="469"/>
                  </a:cubicBezTo>
                  <a:cubicBezTo>
                    <a:pt x="268" y="402"/>
                    <a:pt x="201" y="336"/>
                    <a:pt x="134" y="269"/>
                  </a:cubicBezTo>
                  <a:cubicBezTo>
                    <a:pt x="101" y="202"/>
                    <a:pt x="101" y="102"/>
                    <a:pt x="201" y="102"/>
                  </a:cubicBezTo>
                  <a:close/>
                  <a:moveTo>
                    <a:pt x="218" y="1"/>
                  </a:moveTo>
                  <a:cubicBezTo>
                    <a:pt x="201" y="1"/>
                    <a:pt x="184" y="1"/>
                    <a:pt x="168" y="2"/>
                  </a:cubicBezTo>
                  <a:cubicBezTo>
                    <a:pt x="101" y="2"/>
                    <a:pt x="34" y="69"/>
                    <a:pt x="34" y="136"/>
                  </a:cubicBezTo>
                  <a:cubicBezTo>
                    <a:pt x="1" y="202"/>
                    <a:pt x="34" y="236"/>
                    <a:pt x="67" y="302"/>
                  </a:cubicBezTo>
                  <a:cubicBezTo>
                    <a:pt x="134" y="369"/>
                    <a:pt x="201" y="469"/>
                    <a:pt x="268" y="536"/>
                  </a:cubicBezTo>
                  <a:cubicBezTo>
                    <a:pt x="368" y="636"/>
                    <a:pt x="501" y="736"/>
                    <a:pt x="668" y="836"/>
                  </a:cubicBezTo>
                  <a:cubicBezTo>
                    <a:pt x="744" y="887"/>
                    <a:pt x="858" y="937"/>
                    <a:pt x="967" y="988"/>
                  </a:cubicBezTo>
                  <a:lnTo>
                    <a:pt x="967" y="988"/>
                  </a:lnTo>
                  <a:cubicBezTo>
                    <a:pt x="968" y="1028"/>
                    <a:pt x="968" y="1067"/>
                    <a:pt x="968" y="1103"/>
                  </a:cubicBezTo>
                  <a:cubicBezTo>
                    <a:pt x="968" y="1103"/>
                    <a:pt x="1001" y="1070"/>
                    <a:pt x="1001" y="1004"/>
                  </a:cubicBezTo>
                  <a:lnTo>
                    <a:pt x="1001" y="1004"/>
                  </a:lnTo>
                  <a:cubicBezTo>
                    <a:pt x="1024" y="1015"/>
                    <a:pt x="1047" y="1025"/>
                    <a:pt x="1068" y="1036"/>
                  </a:cubicBezTo>
                  <a:cubicBezTo>
                    <a:pt x="1068" y="1023"/>
                    <a:pt x="1047" y="1004"/>
                    <a:pt x="1006" y="978"/>
                  </a:cubicBezTo>
                  <a:lnTo>
                    <a:pt x="1006" y="978"/>
                  </a:lnTo>
                  <a:cubicBezTo>
                    <a:pt x="1086" y="470"/>
                    <a:pt x="718" y="1"/>
                    <a:pt x="21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7"/>
            <p:cNvSpPr/>
            <p:nvPr/>
          </p:nvSpPr>
          <p:spPr>
            <a:xfrm>
              <a:off x="3970567" y="4631281"/>
              <a:ext cx="20090" cy="14433"/>
            </a:xfrm>
            <a:custGeom>
              <a:avLst/>
              <a:gdLst/>
              <a:ahLst/>
              <a:cxnLst/>
              <a:rect l="l" t="t" r="r" b="b"/>
              <a:pathLst>
                <a:path w="902" h="648" extrusionOk="0">
                  <a:moveTo>
                    <a:pt x="607" y="1"/>
                  </a:moveTo>
                  <a:cubicBezTo>
                    <a:pt x="525" y="1"/>
                    <a:pt x="441" y="26"/>
                    <a:pt x="368" y="81"/>
                  </a:cubicBezTo>
                  <a:cubicBezTo>
                    <a:pt x="268" y="147"/>
                    <a:pt x="168" y="214"/>
                    <a:pt x="101" y="314"/>
                  </a:cubicBezTo>
                  <a:cubicBezTo>
                    <a:pt x="34" y="414"/>
                    <a:pt x="1" y="514"/>
                    <a:pt x="34" y="648"/>
                  </a:cubicBezTo>
                  <a:cubicBezTo>
                    <a:pt x="67" y="548"/>
                    <a:pt x="101" y="448"/>
                    <a:pt x="168" y="348"/>
                  </a:cubicBezTo>
                  <a:cubicBezTo>
                    <a:pt x="234" y="281"/>
                    <a:pt x="301" y="214"/>
                    <a:pt x="401" y="147"/>
                  </a:cubicBezTo>
                  <a:cubicBezTo>
                    <a:pt x="460" y="108"/>
                    <a:pt x="530" y="92"/>
                    <a:pt x="598" y="92"/>
                  </a:cubicBezTo>
                  <a:cubicBezTo>
                    <a:pt x="646" y="92"/>
                    <a:pt x="693" y="100"/>
                    <a:pt x="735" y="114"/>
                  </a:cubicBezTo>
                  <a:cubicBezTo>
                    <a:pt x="835" y="181"/>
                    <a:pt x="735" y="314"/>
                    <a:pt x="635" y="381"/>
                  </a:cubicBezTo>
                  <a:cubicBezTo>
                    <a:pt x="534" y="448"/>
                    <a:pt x="434" y="481"/>
                    <a:pt x="334" y="548"/>
                  </a:cubicBezTo>
                  <a:cubicBezTo>
                    <a:pt x="168" y="614"/>
                    <a:pt x="67" y="648"/>
                    <a:pt x="67" y="648"/>
                  </a:cubicBezTo>
                  <a:cubicBezTo>
                    <a:pt x="168" y="648"/>
                    <a:pt x="268" y="614"/>
                    <a:pt x="368" y="581"/>
                  </a:cubicBezTo>
                  <a:cubicBezTo>
                    <a:pt x="468" y="548"/>
                    <a:pt x="568" y="481"/>
                    <a:pt x="668" y="448"/>
                  </a:cubicBezTo>
                  <a:cubicBezTo>
                    <a:pt x="735" y="381"/>
                    <a:pt x="801" y="348"/>
                    <a:pt x="835" y="281"/>
                  </a:cubicBezTo>
                  <a:cubicBezTo>
                    <a:pt x="901" y="214"/>
                    <a:pt x="868" y="81"/>
                    <a:pt x="801" y="47"/>
                  </a:cubicBezTo>
                  <a:cubicBezTo>
                    <a:pt x="741" y="17"/>
                    <a:pt x="675" y="1"/>
                    <a:pt x="6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7"/>
            <p:cNvSpPr/>
            <p:nvPr/>
          </p:nvSpPr>
          <p:spPr>
            <a:xfrm>
              <a:off x="4059723" y="4699122"/>
              <a:ext cx="69112" cy="25435"/>
            </a:xfrm>
            <a:custGeom>
              <a:avLst/>
              <a:gdLst/>
              <a:ahLst/>
              <a:cxnLst/>
              <a:rect l="l" t="t" r="r" b="b"/>
              <a:pathLst>
                <a:path w="3103" h="1142" extrusionOk="0">
                  <a:moveTo>
                    <a:pt x="1862" y="1"/>
                  </a:moveTo>
                  <a:cubicBezTo>
                    <a:pt x="1266" y="1"/>
                    <a:pt x="686" y="239"/>
                    <a:pt x="267" y="704"/>
                  </a:cubicBezTo>
                  <a:cubicBezTo>
                    <a:pt x="201" y="804"/>
                    <a:pt x="101" y="904"/>
                    <a:pt x="67" y="1004"/>
                  </a:cubicBezTo>
                  <a:cubicBezTo>
                    <a:pt x="34" y="1038"/>
                    <a:pt x="1" y="1104"/>
                    <a:pt x="1" y="1138"/>
                  </a:cubicBezTo>
                  <a:cubicBezTo>
                    <a:pt x="1" y="1140"/>
                    <a:pt x="1" y="1141"/>
                    <a:pt x="2" y="1141"/>
                  </a:cubicBezTo>
                  <a:cubicBezTo>
                    <a:pt x="16" y="1141"/>
                    <a:pt x="118" y="954"/>
                    <a:pt x="334" y="737"/>
                  </a:cubicBezTo>
                  <a:cubicBezTo>
                    <a:pt x="759" y="312"/>
                    <a:pt x="1318" y="88"/>
                    <a:pt x="1893" y="88"/>
                  </a:cubicBezTo>
                  <a:cubicBezTo>
                    <a:pt x="2130" y="88"/>
                    <a:pt x="2369" y="126"/>
                    <a:pt x="2602" y="204"/>
                  </a:cubicBezTo>
                  <a:cubicBezTo>
                    <a:pt x="2936" y="304"/>
                    <a:pt x="3103" y="404"/>
                    <a:pt x="3103" y="404"/>
                  </a:cubicBezTo>
                  <a:cubicBezTo>
                    <a:pt x="3103" y="404"/>
                    <a:pt x="3069" y="370"/>
                    <a:pt x="2969" y="337"/>
                  </a:cubicBezTo>
                  <a:cubicBezTo>
                    <a:pt x="2869" y="270"/>
                    <a:pt x="2769" y="204"/>
                    <a:pt x="2636" y="137"/>
                  </a:cubicBezTo>
                  <a:cubicBezTo>
                    <a:pt x="2383" y="46"/>
                    <a:pt x="2121" y="1"/>
                    <a:pt x="18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7"/>
            <p:cNvSpPr/>
            <p:nvPr/>
          </p:nvSpPr>
          <p:spPr>
            <a:xfrm>
              <a:off x="4115449" y="4642729"/>
              <a:ext cx="26772" cy="57975"/>
            </a:xfrm>
            <a:custGeom>
              <a:avLst/>
              <a:gdLst/>
              <a:ahLst/>
              <a:cxnLst/>
              <a:rect l="l" t="t" r="r" b="b"/>
              <a:pathLst>
                <a:path w="1202" h="2603" extrusionOk="0">
                  <a:moveTo>
                    <a:pt x="1201" y="0"/>
                  </a:moveTo>
                  <a:cubicBezTo>
                    <a:pt x="934" y="401"/>
                    <a:pt x="734" y="834"/>
                    <a:pt x="534" y="1301"/>
                  </a:cubicBezTo>
                  <a:cubicBezTo>
                    <a:pt x="334" y="1702"/>
                    <a:pt x="134" y="2169"/>
                    <a:pt x="0" y="2602"/>
                  </a:cubicBezTo>
                  <a:cubicBezTo>
                    <a:pt x="234" y="2202"/>
                    <a:pt x="434" y="1768"/>
                    <a:pt x="634" y="1335"/>
                  </a:cubicBezTo>
                  <a:cubicBezTo>
                    <a:pt x="834" y="901"/>
                    <a:pt x="1034" y="434"/>
                    <a:pt x="12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7"/>
            <p:cNvSpPr/>
            <p:nvPr/>
          </p:nvSpPr>
          <p:spPr>
            <a:xfrm>
              <a:off x="4006225" y="4683598"/>
              <a:ext cx="41627" cy="19333"/>
            </a:xfrm>
            <a:custGeom>
              <a:avLst/>
              <a:gdLst/>
              <a:ahLst/>
              <a:cxnLst/>
              <a:rect l="l" t="t" r="r" b="b"/>
              <a:pathLst>
                <a:path w="1869" h="868" extrusionOk="0">
                  <a:moveTo>
                    <a:pt x="1" y="0"/>
                  </a:moveTo>
                  <a:lnTo>
                    <a:pt x="1" y="0"/>
                  </a:lnTo>
                  <a:cubicBezTo>
                    <a:pt x="268" y="234"/>
                    <a:pt x="568" y="400"/>
                    <a:pt x="902" y="534"/>
                  </a:cubicBezTo>
                  <a:cubicBezTo>
                    <a:pt x="1202" y="667"/>
                    <a:pt x="1535" y="801"/>
                    <a:pt x="1869" y="867"/>
                  </a:cubicBezTo>
                  <a:cubicBezTo>
                    <a:pt x="1869" y="867"/>
                    <a:pt x="1435" y="701"/>
                    <a:pt x="935" y="467"/>
                  </a:cubicBezTo>
                  <a:cubicBezTo>
                    <a:pt x="401" y="20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4067162" y="4715982"/>
              <a:ext cx="8196" cy="6414"/>
            </a:xfrm>
            <a:custGeom>
              <a:avLst/>
              <a:gdLst/>
              <a:ahLst/>
              <a:cxnLst/>
              <a:rect l="l" t="t" r="r" b="b"/>
              <a:pathLst>
                <a:path w="368" h="288" extrusionOk="0">
                  <a:moveTo>
                    <a:pt x="347" y="1"/>
                  </a:moveTo>
                  <a:cubicBezTo>
                    <a:pt x="313" y="1"/>
                    <a:pt x="240" y="32"/>
                    <a:pt x="167" y="80"/>
                  </a:cubicBezTo>
                  <a:cubicBezTo>
                    <a:pt x="34" y="181"/>
                    <a:pt x="0" y="281"/>
                    <a:pt x="34" y="281"/>
                  </a:cubicBezTo>
                  <a:cubicBezTo>
                    <a:pt x="38" y="285"/>
                    <a:pt x="43" y="287"/>
                    <a:pt x="49" y="287"/>
                  </a:cubicBezTo>
                  <a:cubicBezTo>
                    <a:pt x="85" y="287"/>
                    <a:pt x="143" y="205"/>
                    <a:pt x="200" y="147"/>
                  </a:cubicBezTo>
                  <a:cubicBezTo>
                    <a:pt x="300" y="80"/>
                    <a:pt x="367" y="47"/>
                    <a:pt x="367" y="14"/>
                  </a:cubicBezTo>
                  <a:cubicBezTo>
                    <a:pt x="367" y="5"/>
                    <a:pt x="360" y="1"/>
                    <a:pt x="34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7"/>
            <p:cNvSpPr/>
            <p:nvPr/>
          </p:nvSpPr>
          <p:spPr>
            <a:xfrm>
              <a:off x="4084245" y="4707808"/>
              <a:ext cx="7439" cy="3608"/>
            </a:xfrm>
            <a:custGeom>
              <a:avLst/>
              <a:gdLst/>
              <a:ahLst/>
              <a:cxnLst/>
              <a:rect l="l" t="t" r="r" b="b"/>
              <a:pathLst>
                <a:path w="334" h="162" extrusionOk="0">
                  <a:moveTo>
                    <a:pt x="312" y="0"/>
                  </a:moveTo>
                  <a:cubicBezTo>
                    <a:pt x="278" y="0"/>
                    <a:pt x="214" y="24"/>
                    <a:pt x="167" y="47"/>
                  </a:cubicBezTo>
                  <a:cubicBezTo>
                    <a:pt x="67" y="81"/>
                    <a:pt x="0" y="114"/>
                    <a:pt x="0" y="147"/>
                  </a:cubicBezTo>
                  <a:cubicBezTo>
                    <a:pt x="0" y="157"/>
                    <a:pt x="9" y="161"/>
                    <a:pt x="24" y="161"/>
                  </a:cubicBezTo>
                  <a:cubicBezTo>
                    <a:pt x="59" y="161"/>
                    <a:pt x="130" y="138"/>
                    <a:pt x="201" y="114"/>
                  </a:cubicBezTo>
                  <a:cubicBezTo>
                    <a:pt x="267" y="81"/>
                    <a:pt x="334" y="47"/>
                    <a:pt x="334" y="14"/>
                  </a:cubicBezTo>
                  <a:cubicBezTo>
                    <a:pt x="334" y="4"/>
                    <a:pt x="325" y="0"/>
                    <a:pt x="3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7"/>
            <p:cNvSpPr/>
            <p:nvPr/>
          </p:nvSpPr>
          <p:spPr>
            <a:xfrm>
              <a:off x="4100593" y="4707207"/>
              <a:ext cx="9666" cy="2405"/>
            </a:xfrm>
            <a:custGeom>
              <a:avLst/>
              <a:gdLst/>
              <a:ahLst/>
              <a:cxnLst/>
              <a:rect l="l" t="t" r="r" b="b"/>
              <a:pathLst>
                <a:path w="434" h="108" extrusionOk="0">
                  <a:moveTo>
                    <a:pt x="147" y="1"/>
                  </a:moveTo>
                  <a:cubicBezTo>
                    <a:pt x="49" y="1"/>
                    <a:pt x="0" y="74"/>
                    <a:pt x="0" y="74"/>
                  </a:cubicBezTo>
                  <a:cubicBezTo>
                    <a:pt x="0" y="74"/>
                    <a:pt x="45" y="59"/>
                    <a:pt x="104" y="59"/>
                  </a:cubicBezTo>
                  <a:cubicBezTo>
                    <a:pt x="134" y="59"/>
                    <a:pt x="167" y="63"/>
                    <a:pt x="200" y="74"/>
                  </a:cubicBezTo>
                  <a:cubicBezTo>
                    <a:pt x="300" y="74"/>
                    <a:pt x="401" y="108"/>
                    <a:pt x="401" y="108"/>
                  </a:cubicBezTo>
                  <a:cubicBezTo>
                    <a:pt x="434" y="74"/>
                    <a:pt x="367" y="7"/>
                    <a:pt x="200" y="7"/>
                  </a:cubicBezTo>
                  <a:cubicBezTo>
                    <a:pt x="181" y="3"/>
                    <a:pt x="164" y="1"/>
                    <a:pt x="14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7"/>
            <p:cNvSpPr/>
            <p:nvPr/>
          </p:nvSpPr>
          <p:spPr>
            <a:xfrm>
              <a:off x="4116941" y="4710325"/>
              <a:ext cx="4477" cy="2250"/>
            </a:xfrm>
            <a:custGeom>
              <a:avLst/>
              <a:gdLst/>
              <a:ahLst/>
              <a:cxnLst/>
              <a:rect l="l" t="t" r="r" b="b"/>
              <a:pathLst>
                <a:path w="201" h="101" extrusionOk="0">
                  <a:moveTo>
                    <a:pt x="100" y="1"/>
                  </a:moveTo>
                  <a:cubicBezTo>
                    <a:pt x="33" y="1"/>
                    <a:pt x="0" y="1"/>
                    <a:pt x="0" y="34"/>
                  </a:cubicBezTo>
                  <a:cubicBezTo>
                    <a:pt x="0" y="68"/>
                    <a:pt x="33" y="68"/>
                    <a:pt x="100" y="101"/>
                  </a:cubicBezTo>
                  <a:cubicBezTo>
                    <a:pt x="167" y="101"/>
                    <a:pt x="200" y="68"/>
                    <a:pt x="200" y="68"/>
                  </a:cubicBezTo>
                  <a:cubicBezTo>
                    <a:pt x="200" y="34"/>
                    <a:pt x="167" y="1"/>
                    <a:pt x="1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4276656" y="3238903"/>
              <a:ext cx="738512" cy="770873"/>
            </a:xfrm>
            <a:custGeom>
              <a:avLst/>
              <a:gdLst/>
              <a:ahLst/>
              <a:cxnLst/>
              <a:rect l="l" t="t" r="r" b="b"/>
              <a:pathLst>
                <a:path w="33158" h="34611" extrusionOk="0">
                  <a:moveTo>
                    <a:pt x="14202" y="1"/>
                  </a:moveTo>
                  <a:cubicBezTo>
                    <a:pt x="12581" y="1"/>
                    <a:pt x="9356" y="349"/>
                    <a:pt x="7139" y="2854"/>
                  </a:cubicBezTo>
                  <a:cubicBezTo>
                    <a:pt x="3937" y="6457"/>
                    <a:pt x="1" y="10726"/>
                    <a:pt x="1" y="10726"/>
                  </a:cubicBezTo>
                  <a:lnTo>
                    <a:pt x="3003" y="18265"/>
                  </a:lnTo>
                  <a:lnTo>
                    <a:pt x="10108" y="12428"/>
                  </a:lnTo>
                  <a:lnTo>
                    <a:pt x="10108" y="12428"/>
                  </a:lnTo>
                  <a:cubicBezTo>
                    <a:pt x="9508" y="13462"/>
                    <a:pt x="9174" y="14629"/>
                    <a:pt x="9141" y="15830"/>
                  </a:cubicBezTo>
                  <a:cubicBezTo>
                    <a:pt x="9141" y="17831"/>
                    <a:pt x="11242" y="18732"/>
                    <a:pt x="11242" y="18732"/>
                  </a:cubicBezTo>
                  <a:lnTo>
                    <a:pt x="11876" y="24803"/>
                  </a:lnTo>
                  <a:lnTo>
                    <a:pt x="9808" y="34610"/>
                  </a:lnTo>
                  <a:lnTo>
                    <a:pt x="9808" y="34610"/>
                  </a:lnTo>
                  <a:lnTo>
                    <a:pt x="31824" y="33743"/>
                  </a:lnTo>
                  <a:cubicBezTo>
                    <a:pt x="31423" y="30440"/>
                    <a:pt x="30323" y="27271"/>
                    <a:pt x="28555" y="24469"/>
                  </a:cubicBezTo>
                  <a:lnTo>
                    <a:pt x="28988" y="14195"/>
                  </a:lnTo>
                  <a:lnTo>
                    <a:pt x="33158" y="14195"/>
                  </a:lnTo>
                  <a:lnTo>
                    <a:pt x="31657" y="6690"/>
                  </a:lnTo>
                  <a:cubicBezTo>
                    <a:pt x="30556" y="586"/>
                    <a:pt x="21983" y="185"/>
                    <a:pt x="21983" y="185"/>
                  </a:cubicBezTo>
                  <a:lnTo>
                    <a:pt x="15212" y="52"/>
                  </a:lnTo>
                  <a:cubicBezTo>
                    <a:pt x="15212" y="52"/>
                    <a:pt x="14826" y="1"/>
                    <a:pt x="14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4804156" y="3368572"/>
              <a:ext cx="49801" cy="273439"/>
            </a:xfrm>
            <a:custGeom>
              <a:avLst/>
              <a:gdLst/>
              <a:ahLst/>
              <a:cxnLst/>
              <a:rect l="l" t="t" r="r" b="b"/>
              <a:pathLst>
                <a:path w="2236" h="12277" extrusionOk="0">
                  <a:moveTo>
                    <a:pt x="34" y="1"/>
                  </a:moveTo>
                  <a:lnTo>
                    <a:pt x="34" y="1"/>
                  </a:lnTo>
                  <a:cubicBezTo>
                    <a:pt x="0" y="168"/>
                    <a:pt x="34" y="334"/>
                    <a:pt x="67" y="468"/>
                  </a:cubicBezTo>
                  <a:cubicBezTo>
                    <a:pt x="101" y="801"/>
                    <a:pt x="167" y="1235"/>
                    <a:pt x="234" y="1802"/>
                  </a:cubicBezTo>
                  <a:cubicBezTo>
                    <a:pt x="434" y="2936"/>
                    <a:pt x="701" y="4504"/>
                    <a:pt x="1035" y="6172"/>
                  </a:cubicBezTo>
                  <a:cubicBezTo>
                    <a:pt x="1335" y="7840"/>
                    <a:pt x="1635" y="9341"/>
                    <a:pt x="1868" y="10508"/>
                  </a:cubicBezTo>
                  <a:cubicBezTo>
                    <a:pt x="1969" y="11009"/>
                    <a:pt x="2035" y="11442"/>
                    <a:pt x="2102" y="11809"/>
                  </a:cubicBezTo>
                  <a:cubicBezTo>
                    <a:pt x="2135" y="11976"/>
                    <a:pt x="2169" y="12143"/>
                    <a:pt x="2235" y="12276"/>
                  </a:cubicBezTo>
                  <a:cubicBezTo>
                    <a:pt x="2235" y="12109"/>
                    <a:pt x="2235" y="11943"/>
                    <a:pt x="2202" y="11809"/>
                  </a:cubicBezTo>
                  <a:cubicBezTo>
                    <a:pt x="2169" y="11476"/>
                    <a:pt x="2102" y="11042"/>
                    <a:pt x="2002" y="10475"/>
                  </a:cubicBezTo>
                  <a:cubicBezTo>
                    <a:pt x="1835" y="9341"/>
                    <a:pt x="1535" y="7773"/>
                    <a:pt x="1235" y="6105"/>
                  </a:cubicBezTo>
                  <a:cubicBezTo>
                    <a:pt x="901" y="4437"/>
                    <a:pt x="634" y="2936"/>
                    <a:pt x="401" y="1769"/>
                  </a:cubicBezTo>
                  <a:cubicBezTo>
                    <a:pt x="301" y="1268"/>
                    <a:pt x="201" y="835"/>
                    <a:pt x="134" y="468"/>
                  </a:cubicBezTo>
                  <a:cubicBezTo>
                    <a:pt x="134" y="301"/>
                    <a:pt x="67" y="134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7"/>
            <p:cNvSpPr/>
            <p:nvPr/>
          </p:nvSpPr>
          <p:spPr>
            <a:xfrm>
              <a:off x="4836095" y="3544234"/>
              <a:ext cx="181298" cy="5189"/>
            </a:xfrm>
            <a:custGeom>
              <a:avLst/>
              <a:gdLst/>
              <a:ahLst/>
              <a:cxnLst/>
              <a:rect l="l" t="t" r="r" b="b"/>
              <a:pathLst>
                <a:path w="8140" h="233" extrusionOk="0">
                  <a:moveTo>
                    <a:pt x="5437" y="1"/>
                  </a:moveTo>
                  <a:cubicBezTo>
                    <a:pt x="4982" y="1"/>
                    <a:pt x="4526" y="8"/>
                    <a:pt x="4070" y="19"/>
                  </a:cubicBezTo>
                  <a:cubicBezTo>
                    <a:pt x="3737" y="11"/>
                    <a:pt x="3401" y="7"/>
                    <a:pt x="3064" y="7"/>
                  </a:cubicBezTo>
                  <a:cubicBezTo>
                    <a:pt x="2052" y="7"/>
                    <a:pt x="1027" y="44"/>
                    <a:pt x="1" y="120"/>
                  </a:cubicBezTo>
                  <a:cubicBezTo>
                    <a:pt x="1027" y="195"/>
                    <a:pt x="2052" y="232"/>
                    <a:pt x="3064" y="232"/>
                  </a:cubicBezTo>
                  <a:cubicBezTo>
                    <a:pt x="3401" y="232"/>
                    <a:pt x="3737" y="228"/>
                    <a:pt x="4070" y="220"/>
                  </a:cubicBezTo>
                  <a:cubicBezTo>
                    <a:pt x="4412" y="228"/>
                    <a:pt x="4754" y="232"/>
                    <a:pt x="5096" y="232"/>
                  </a:cubicBezTo>
                  <a:cubicBezTo>
                    <a:pt x="6120" y="232"/>
                    <a:pt x="7139" y="195"/>
                    <a:pt x="8140" y="120"/>
                  </a:cubicBezTo>
                  <a:cubicBezTo>
                    <a:pt x="7250" y="31"/>
                    <a:pt x="6346" y="1"/>
                    <a:pt x="54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4232824" y="3549112"/>
              <a:ext cx="839562" cy="296848"/>
            </a:xfrm>
            <a:custGeom>
              <a:avLst/>
              <a:gdLst/>
              <a:ahLst/>
              <a:cxnLst/>
              <a:rect l="l" t="t" r="r" b="b"/>
              <a:pathLst>
                <a:path w="37695" h="13328" extrusionOk="0">
                  <a:moveTo>
                    <a:pt x="27254" y="1"/>
                  </a:moveTo>
                  <a:cubicBezTo>
                    <a:pt x="27254" y="1"/>
                    <a:pt x="28221" y="4604"/>
                    <a:pt x="28021" y="5638"/>
                  </a:cubicBezTo>
                  <a:cubicBezTo>
                    <a:pt x="27821" y="6539"/>
                    <a:pt x="12710" y="7172"/>
                    <a:pt x="8774" y="7239"/>
                  </a:cubicBezTo>
                  <a:cubicBezTo>
                    <a:pt x="8706" y="7181"/>
                    <a:pt x="8630" y="7165"/>
                    <a:pt x="8549" y="7165"/>
                  </a:cubicBezTo>
                  <a:cubicBezTo>
                    <a:pt x="8449" y="7165"/>
                    <a:pt x="8340" y="7190"/>
                    <a:pt x="8230" y="7190"/>
                  </a:cubicBezTo>
                  <a:cubicBezTo>
                    <a:pt x="8122" y="7190"/>
                    <a:pt x="8012" y="7166"/>
                    <a:pt x="7906" y="7072"/>
                  </a:cubicBezTo>
                  <a:cubicBezTo>
                    <a:pt x="7640" y="6839"/>
                    <a:pt x="7406" y="6572"/>
                    <a:pt x="7239" y="6238"/>
                  </a:cubicBezTo>
                  <a:cubicBezTo>
                    <a:pt x="7006" y="5871"/>
                    <a:pt x="6806" y="5438"/>
                    <a:pt x="6706" y="5038"/>
                  </a:cubicBezTo>
                  <a:cubicBezTo>
                    <a:pt x="6664" y="4811"/>
                    <a:pt x="6471" y="4687"/>
                    <a:pt x="6275" y="4687"/>
                  </a:cubicBezTo>
                  <a:cubicBezTo>
                    <a:pt x="6152" y="4687"/>
                    <a:pt x="6028" y="4735"/>
                    <a:pt x="5938" y="4837"/>
                  </a:cubicBezTo>
                  <a:cubicBezTo>
                    <a:pt x="5805" y="5204"/>
                    <a:pt x="5972" y="6305"/>
                    <a:pt x="6706" y="7406"/>
                  </a:cubicBezTo>
                  <a:cubicBezTo>
                    <a:pt x="7055" y="7893"/>
                    <a:pt x="6837" y="8039"/>
                    <a:pt x="6429" y="8039"/>
                  </a:cubicBezTo>
                  <a:cubicBezTo>
                    <a:pt x="5942" y="8039"/>
                    <a:pt x="5185" y="7830"/>
                    <a:pt x="4804" y="7739"/>
                  </a:cubicBezTo>
                  <a:cubicBezTo>
                    <a:pt x="4189" y="7572"/>
                    <a:pt x="2518" y="7193"/>
                    <a:pt x="1857" y="7193"/>
                  </a:cubicBezTo>
                  <a:cubicBezTo>
                    <a:pt x="1730" y="7193"/>
                    <a:pt x="1640" y="7207"/>
                    <a:pt x="1602" y="7239"/>
                  </a:cubicBezTo>
                  <a:cubicBezTo>
                    <a:pt x="1235" y="7473"/>
                    <a:pt x="1469" y="7906"/>
                    <a:pt x="2169" y="8073"/>
                  </a:cubicBezTo>
                  <a:cubicBezTo>
                    <a:pt x="2903" y="8273"/>
                    <a:pt x="5038" y="8907"/>
                    <a:pt x="4904" y="9341"/>
                  </a:cubicBezTo>
                  <a:cubicBezTo>
                    <a:pt x="4889" y="9404"/>
                    <a:pt x="4785" y="9430"/>
                    <a:pt x="4621" y="9430"/>
                  </a:cubicBezTo>
                  <a:cubicBezTo>
                    <a:pt x="3747" y="9430"/>
                    <a:pt x="1168" y="8673"/>
                    <a:pt x="1168" y="8673"/>
                  </a:cubicBezTo>
                  <a:cubicBezTo>
                    <a:pt x="1168" y="8673"/>
                    <a:pt x="899" y="8551"/>
                    <a:pt x="649" y="8551"/>
                  </a:cubicBezTo>
                  <a:cubicBezTo>
                    <a:pt x="487" y="8551"/>
                    <a:pt x="333" y="8603"/>
                    <a:pt x="268" y="8774"/>
                  </a:cubicBezTo>
                  <a:cubicBezTo>
                    <a:pt x="1" y="9574"/>
                    <a:pt x="3970" y="10375"/>
                    <a:pt x="4337" y="10441"/>
                  </a:cubicBezTo>
                  <a:cubicBezTo>
                    <a:pt x="4593" y="10505"/>
                    <a:pt x="4481" y="10877"/>
                    <a:pt x="4235" y="10877"/>
                  </a:cubicBezTo>
                  <a:cubicBezTo>
                    <a:pt x="4225" y="10877"/>
                    <a:pt x="4214" y="10876"/>
                    <a:pt x="4204" y="10875"/>
                  </a:cubicBezTo>
                  <a:cubicBezTo>
                    <a:pt x="4009" y="10826"/>
                    <a:pt x="2181" y="10245"/>
                    <a:pt x="1090" y="10245"/>
                  </a:cubicBezTo>
                  <a:cubicBezTo>
                    <a:pt x="685" y="10245"/>
                    <a:pt x="382" y="10325"/>
                    <a:pt x="301" y="10541"/>
                  </a:cubicBezTo>
                  <a:cubicBezTo>
                    <a:pt x="101" y="11175"/>
                    <a:pt x="3570" y="11242"/>
                    <a:pt x="4137" y="11842"/>
                  </a:cubicBezTo>
                  <a:cubicBezTo>
                    <a:pt x="4290" y="12014"/>
                    <a:pt x="4168" y="12068"/>
                    <a:pt x="3906" y="12068"/>
                  </a:cubicBezTo>
                  <a:cubicBezTo>
                    <a:pt x="3448" y="12068"/>
                    <a:pt x="2564" y="11903"/>
                    <a:pt x="1960" y="11903"/>
                  </a:cubicBezTo>
                  <a:cubicBezTo>
                    <a:pt x="1626" y="11903"/>
                    <a:pt x="1378" y="11953"/>
                    <a:pt x="1335" y="12109"/>
                  </a:cubicBezTo>
                  <a:cubicBezTo>
                    <a:pt x="1268" y="12343"/>
                    <a:pt x="2569" y="12443"/>
                    <a:pt x="4504" y="12710"/>
                  </a:cubicBezTo>
                  <a:cubicBezTo>
                    <a:pt x="5980" y="12860"/>
                    <a:pt x="7456" y="12935"/>
                    <a:pt x="8932" y="12935"/>
                  </a:cubicBezTo>
                  <a:cubicBezTo>
                    <a:pt x="9424" y="12935"/>
                    <a:pt x="9916" y="12927"/>
                    <a:pt x="10408" y="12910"/>
                  </a:cubicBezTo>
                  <a:cubicBezTo>
                    <a:pt x="13699" y="13109"/>
                    <a:pt x="23268" y="13327"/>
                    <a:pt x="29286" y="13327"/>
                  </a:cubicBezTo>
                  <a:cubicBezTo>
                    <a:pt x="31320" y="13327"/>
                    <a:pt x="32949" y="13302"/>
                    <a:pt x="33792" y="13243"/>
                  </a:cubicBezTo>
                  <a:cubicBezTo>
                    <a:pt x="37694" y="12943"/>
                    <a:pt x="36227" y="7940"/>
                    <a:pt x="36093" y="6672"/>
                  </a:cubicBezTo>
                  <a:cubicBezTo>
                    <a:pt x="35660" y="3069"/>
                    <a:pt x="35059" y="1"/>
                    <a:pt x="3505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7"/>
            <p:cNvSpPr/>
            <p:nvPr/>
          </p:nvSpPr>
          <p:spPr>
            <a:xfrm>
              <a:off x="4484681" y="3407215"/>
              <a:ext cx="27529" cy="153057"/>
            </a:xfrm>
            <a:custGeom>
              <a:avLst/>
              <a:gdLst/>
              <a:ahLst/>
              <a:cxnLst/>
              <a:rect l="l" t="t" r="r" b="b"/>
              <a:pathLst>
                <a:path w="1236" h="6872" extrusionOk="0">
                  <a:moveTo>
                    <a:pt x="468" y="0"/>
                  </a:moveTo>
                  <a:cubicBezTo>
                    <a:pt x="501" y="334"/>
                    <a:pt x="535" y="701"/>
                    <a:pt x="601" y="1034"/>
                  </a:cubicBezTo>
                  <a:cubicBezTo>
                    <a:pt x="668" y="1368"/>
                    <a:pt x="735" y="1735"/>
                    <a:pt x="801" y="2169"/>
                  </a:cubicBezTo>
                  <a:cubicBezTo>
                    <a:pt x="835" y="2369"/>
                    <a:pt x="868" y="2569"/>
                    <a:pt x="935" y="2802"/>
                  </a:cubicBezTo>
                  <a:cubicBezTo>
                    <a:pt x="968" y="3036"/>
                    <a:pt x="1002" y="3269"/>
                    <a:pt x="1035" y="3503"/>
                  </a:cubicBezTo>
                  <a:cubicBezTo>
                    <a:pt x="1035" y="3603"/>
                    <a:pt x="1002" y="3703"/>
                    <a:pt x="1002" y="3836"/>
                  </a:cubicBezTo>
                  <a:cubicBezTo>
                    <a:pt x="968" y="3937"/>
                    <a:pt x="902" y="4037"/>
                    <a:pt x="835" y="4137"/>
                  </a:cubicBezTo>
                  <a:cubicBezTo>
                    <a:pt x="768" y="4337"/>
                    <a:pt x="668" y="4570"/>
                    <a:pt x="601" y="4770"/>
                  </a:cubicBezTo>
                  <a:cubicBezTo>
                    <a:pt x="468" y="5171"/>
                    <a:pt x="368" y="5538"/>
                    <a:pt x="268" y="5838"/>
                  </a:cubicBezTo>
                  <a:cubicBezTo>
                    <a:pt x="134" y="6171"/>
                    <a:pt x="68" y="6505"/>
                    <a:pt x="1" y="6872"/>
                  </a:cubicBezTo>
                  <a:cubicBezTo>
                    <a:pt x="168" y="6572"/>
                    <a:pt x="301" y="6238"/>
                    <a:pt x="401" y="5905"/>
                  </a:cubicBezTo>
                  <a:cubicBezTo>
                    <a:pt x="535" y="5571"/>
                    <a:pt x="668" y="5204"/>
                    <a:pt x="801" y="4837"/>
                  </a:cubicBezTo>
                  <a:cubicBezTo>
                    <a:pt x="868" y="4637"/>
                    <a:pt x="935" y="4437"/>
                    <a:pt x="1035" y="4203"/>
                  </a:cubicBezTo>
                  <a:cubicBezTo>
                    <a:pt x="1102" y="4103"/>
                    <a:pt x="1135" y="4003"/>
                    <a:pt x="1202" y="3903"/>
                  </a:cubicBezTo>
                  <a:cubicBezTo>
                    <a:pt x="1235" y="3770"/>
                    <a:pt x="1235" y="3636"/>
                    <a:pt x="1235" y="3503"/>
                  </a:cubicBezTo>
                  <a:cubicBezTo>
                    <a:pt x="1235" y="3236"/>
                    <a:pt x="1202" y="3003"/>
                    <a:pt x="1135" y="2769"/>
                  </a:cubicBezTo>
                  <a:lnTo>
                    <a:pt x="1002" y="2102"/>
                  </a:lnTo>
                  <a:cubicBezTo>
                    <a:pt x="902" y="1702"/>
                    <a:pt x="835" y="1335"/>
                    <a:pt x="768" y="1001"/>
                  </a:cubicBezTo>
                  <a:cubicBezTo>
                    <a:pt x="701" y="668"/>
                    <a:pt x="601" y="334"/>
                    <a:pt x="4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7"/>
            <p:cNvSpPr/>
            <p:nvPr/>
          </p:nvSpPr>
          <p:spPr>
            <a:xfrm>
              <a:off x="4677114" y="2927268"/>
              <a:ext cx="176109" cy="364534"/>
            </a:xfrm>
            <a:custGeom>
              <a:avLst/>
              <a:gdLst/>
              <a:ahLst/>
              <a:cxnLst/>
              <a:rect l="l" t="t" r="r" b="b"/>
              <a:pathLst>
                <a:path w="7907" h="16367" extrusionOk="0">
                  <a:moveTo>
                    <a:pt x="434" y="1"/>
                  </a:moveTo>
                  <a:lnTo>
                    <a:pt x="434" y="1"/>
                  </a:lnTo>
                  <a:cubicBezTo>
                    <a:pt x="1034" y="768"/>
                    <a:pt x="1702" y="1668"/>
                    <a:pt x="1568" y="2636"/>
                  </a:cubicBezTo>
                  <a:cubicBezTo>
                    <a:pt x="1468" y="3470"/>
                    <a:pt x="768" y="4237"/>
                    <a:pt x="901" y="5071"/>
                  </a:cubicBezTo>
                  <a:cubicBezTo>
                    <a:pt x="1034" y="6072"/>
                    <a:pt x="2135" y="6705"/>
                    <a:pt x="2202" y="7706"/>
                  </a:cubicBezTo>
                  <a:cubicBezTo>
                    <a:pt x="2269" y="8540"/>
                    <a:pt x="1568" y="9140"/>
                    <a:pt x="1068" y="9774"/>
                  </a:cubicBezTo>
                  <a:cubicBezTo>
                    <a:pt x="334" y="10708"/>
                    <a:pt x="0" y="11909"/>
                    <a:pt x="167" y="13110"/>
                  </a:cubicBezTo>
                  <a:cubicBezTo>
                    <a:pt x="301" y="14311"/>
                    <a:pt x="1034" y="15345"/>
                    <a:pt x="2069" y="15945"/>
                  </a:cubicBezTo>
                  <a:cubicBezTo>
                    <a:pt x="2578" y="16225"/>
                    <a:pt x="3153" y="16367"/>
                    <a:pt x="3728" y="16367"/>
                  </a:cubicBezTo>
                  <a:cubicBezTo>
                    <a:pt x="4320" y="16367"/>
                    <a:pt x="4913" y="16216"/>
                    <a:pt x="5438" y="15912"/>
                  </a:cubicBezTo>
                  <a:cubicBezTo>
                    <a:pt x="6338" y="15278"/>
                    <a:pt x="7005" y="14344"/>
                    <a:pt x="7306" y="13277"/>
                  </a:cubicBezTo>
                  <a:cubicBezTo>
                    <a:pt x="7773" y="11942"/>
                    <a:pt x="7906" y="10375"/>
                    <a:pt x="7105" y="9174"/>
                  </a:cubicBezTo>
                  <a:cubicBezTo>
                    <a:pt x="6772" y="8707"/>
                    <a:pt x="6305" y="8307"/>
                    <a:pt x="6205" y="7739"/>
                  </a:cubicBezTo>
                  <a:cubicBezTo>
                    <a:pt x="6071" y="7006"/>
                    <a:pt x="6572" y="6338"/>
                    <a:pt x="6638" y="5605"/>
                  </a:cubicBezTo>
                  <a:cubicBezTo>
                    <a:pt x="6772" y="4637"/>
                    <a:pt x="6071" y="3770"/>
                    <a:pt x="5338" y="3103"/>
                  </a:cubicBezTo>
                  <a:cubicBezTo>
                    <a:pt x="4604" y="2469"/>
                    <a:pt x="3736" y="1969"/>
                    <a:pt x="3169" y="1168"/>
                  </a:cubicBezTo>
                  <a:lnTo>
                    <a:pt x="434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7"/>
            <p:cNvSpPr/>
            <p:nvPr/>
          </p:nvSpPr>
          <p:spPr>
            <a:xfrm>
              <a:off x="4810838" y="3413897"/>
              <a:ext cx="50536" cy="271947"/>
            </a:xfrm>
            <a:custGeom>
              <a:avLst/>
              <a:gdLst/>
              <a:ahLst/>
              <a:cxnLst/>
              <a:rect l="l" t="t" r="r" b="b"/>
              <a:pathLst>
                <a:path w="2269" h="12210" extrusionOk="0">
                  <a:moveTo>
                    <a:pt x="1" y="1"/>
                  </a:moveTo>
                  <a:lnTo>
                    <a:pt x="1" y="1"/>
                  </a:lnTo>
                  <a:cubicBezTo>
                    <a:pt x="268" y="4137"/>
                    <a:pt x="401" y="8006"/>
                    <a:pt x="501" y="12209"/>
                  </a:cubicBezTo>
                  <a:cubicBezTo>
                    <a:pt x="1068" y="12176"/>
                    <a:pt x="1602" y="12009"/>
                    <a:pt x="2069" y="11709"/>
                  </a:cubicBezTo>
                  <a:cubicBezTo>
                    <a:pt x="2269" y="9908"/>
                    <a:pt x="935" y="447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7"/>
            <p:cNvSpPr/>
            <p:nvPr/>
          </p:nvSpPr>
          <p:spPr>
            <a:xfrm>
              <a:off x="4582768" y="3330643"/>
              <a:ext cx="12651" cy="40180"/>
            </a:xfrm>
            <a:custGeom>
              <a:avLst/>
              <a:gdLst/>
              <a:ahLst/>
              <a:cxnLst/>
              <a:rect l="l" t="t" r="r" b="b"/>
              <a:pathLst>
                <a:path w="568" h="1804" extrusionOk="0">
                  <a:moveTo>
                    <a:pt x="562" y="0"/>
                  </a:moveTo>
                  <a:cubicBezTo>
                    <a:pt x="514" y="0"/>
                    <a:pt x="295" y="359"/>
                    <a:pt x="167" y="870"/>
                  </a:cubicBezTo>
                  <a:cubicBezTo>
                    <a:pt x="33" y="1137"/>
                    <a:pt x="0" y="1470"/>
                    <a:pt x="67" y="1804"/>
                  </a:cubicBezTo>
                  <a:cubicBezTo>
                    <a:pt x="200" y="1537"/>
                    <a:pt x="300" y="1237"/>
                    <a:pt x="367" y="903"/>
                  </a:cubicBezTo>
                  <a:cubicBezTo>
                    <a:pt x="467" y="636"/>
                    <a:pt x="567" y="303"/>
                    <a:pt x="567" y="3"/>
                  </a:cubicBezTo>
                  <a:cubicBezTo>
                    <a:pt x="566" y="1"/>
                    <a:pt x="564" y="0"/>
                    <a:pt x="562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7"/>
            <p:cNvSpPr/>
            <p:nvPr/>
          </p:nvSpPr>
          <p:spPr>
            <a:xfrm>
              <a:off x="4461651" y="3349173"/>
              <a:ext cx="24544" cy="21760"/>
            </a:xfrm>
            <a:custGeom>
              <a:avLst/>
              <a:gdLst/>
              <a:ahLst/>
              <a:cxnLst/>
              <a:rect l="l" t="t" r="r" b="b"/>
              <a:pathLst>
                <a:path w="1102" h="977" extrusionOk="0">
                  <a:moveTo>
                    <a:pt x="45" y="1"/>
                  </a:moveTo>
                  <a:cubicBezTo>
                    <a:pt x="40" y="1"/>
                    <a:pt x="37" y="2"/>
                    <a:pt x="34" y="5"/>
                  </a:cubicBezTo>
                  <a:cubicBezTo>
                    <a:pt x="1" y="38"/>
                    <a:pt x="168" y="305"/>
                    <a:pt x="468" y="572"/>
                  </a:cubicBezTo>
                  <a:cubicBezTo>
                    <a:pt x="708" y="842"/>
                    <a:pt x="975" y="977"/>
                    <a:pt x="1051" y="977"/>
                  </a:cubicBezTo>
                  <a:cubicBezTo>
                    <a:pt x="1059" y="977"/>
                    <a:pt x="1065" y="975"/>
                    <a:pt x="1068" y="972"/>
                  </a:cubicBezTo>
                  <a:cubicBezTo>
                    <a:pt x="1102" y="905"/>
                    <a:pt x="868" y="672"/>
                    <a:pt x="601" y="438"/>
                  </a:cubicBezTo>
                  <a:cubicBezTo>
                    <a:pt x="323" y="191"/>
                    <a:pt x="102" y="1"/>
                    <a:pt x="4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7"/>
            <p:cNvSpPr/>
            <p:nvPr/>
          </p:nvSpPr>
          <p:spPr>
            <a:xfrm>
              <a:off x="4382896" y="3445100"/>
              <a:ext cx="10424" cy="46839"/>
            </a:xfrm>
            <a:custGeom>
              <a:avLst/>
              <a:gdLst/>
              <a:ahLst/>
              <a:cxnLst/>
              <a:rect l="l" t="t" r="r" b="b"/>
              <a:pathLst>
                <a:path w="468" h="2103" extrusionOk="0">
                  <a:moveTo>
                    <a:pt x="301" y="1"/>
                  </a:moveTo>
                  <a:cubicBezTo>
                    <a:pt x="310" y="18"/>
                    <a:pt x="319" y="33"/>
                    <a:pt x="327" y="46"/>
                  </a:cubicBezTo>
                  <a:lnTo>
                    <a:pt x="327" y="46"/>
                  </a:lnTo>
                  <a:cubicBezTo>
                    <a:pt x="301" y="233"/>
                    <a:pt x="293" y="603"/>
                    <a:pt x="201" y="1001"/>
                  </a:cubicBezTo>
                  <a:cubicBezTo>
                    <a:pt x="101" y="1335"/>
                    <a:pt x="34" y="1702"/>
                    <a:pt x="1" y="2102"/>
                  </a:cubicBezTo>
                  <a:cubicBezTo>
                    <a:pt x="234" y="1802"/>
                    <a:pt x="368" y="1402"/>
                    <a:pt x="401" y="1035"/>
                  </a:cubicBezTo>
                  <a:cubicBezTo>
                    <a:pt x="464" y="722"/>
                    <a:pt x="468" y="380"/>
                    <a:pt x="413" y="63"/>
                  </a:cubicBezTo>
                  <a:lnTo>
                    <a:pt x="413" y="63"/>
                  </a:lnTo>
                  <a:cubicBezTo>
                    <a:pt x="419" y="49"/>
                    <a:pt x="425" y="29"/>
                    <a:pt x="43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7"/>
            <p:cNvSpPr/>
            <p:nvPr/>
          </p:nvSpPr>
          <p:spPr>
            <a:xfrm>
              <a:off x="4347238" y="3529045"/>
              <a:ext cx="40157" cy="14900"/>
            </a:xfrm>
            <a:custGeom>
              <a:avLst/>
              <a:gdLst/>
              <a:ahLst/>
              <a:cxnLst/>
              <a:rect l="l" t="t" r="r" b="b"/>
              <a:pathLst>
                <a:path w="1803" h="669" extrusionOk="0">
                  <a:moveTo>
                    <a:pt x="34" y="1"/>
                  </a:moveTo>
                  <a:cubicBezTo>
                    <a:pt x="1" y="34"/>
                    <a:pt x="401" y="234"/>
                    <a:pt x="868" y="435"/>
                  </a:cubicBezTo>
                  <a:cubicBezTo>
                    <a:pt x="1168" y="568"/>
                    <a:pt x="1469" y="668"/>
                    <a:pt x="1802" y="668"/>
                  </a:cubicBezTo>
                  <a:cubicBezTo>
                    <a:pt x="1802" y="601"/>
                    <a:pt x="1435" y="401"/>
                    <a:pt x="968" y="234"/>
                  </a:cubicBezTo>
                  <a:cubicBezTo>
                    <a:pt x="668" y="68"/>
                    <a:pt x="368" y="1"/>
                    <a:pt x="34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7"/>
            <p:cNvSpPr/>
            <p:nvPr/>
          </p:nvSpPr>
          <p:spPr>
            <a:xfrm>
              <a:off x="4465371" y="3456927"/>
              <a:ext cx="13408" cy="33520"/>
            </a:xfrm>
            <a:custGeom>
              <a:avLst/>
              <a:gdLst/>
              <a:ahLst/>
              <a:cxnLst/>
              <a:rect l="l" t="t" r="r" b="b"/>
              <a:pathLst>
                <a:path w="602" h="1505" extrusionOk="0">
                  <a:moveTo>
                    <a:pt x="528" y="1"/>
                  </a:moveTo>
                  <a:cubicBezTo>
                    <a:pt x="481" y="1"/>
                    <a:pt x="294" y="292"/>
                    <a:pt x="167" y="704"/>
                  </a:cubicBezTo>
                  <a:cubicBezTo>
                    <a:pt x="34" y="1137"/>
                    <a:pt x="1" y="1504"/>
                    <a:pt x="67" y="1504"/>
                  </a:cubicBezTo>
                  <a:cubicBezTo>
                    <a:pt x="101" y="1504"/>
                    <a:pt x="234" y="1171"/>
                    <a:pt x="368" y="771"/>
                  </a:cubicBezTo>
                  <a:cubicBezTo>
                    <a:pt x="501" y="370"/>
                    <a:pt x="601" y="3"/>
                    <a:pt x="534" y="3"/>
                  </a:cubicBezTo>
                  <a:cubicBezTo>
                    <a:pt x="533" y="2"/>
                    <a:pt x="531" y="1"/>
                    <a:pt x="528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7"/>
            <p:cNvSpPr/>
            <p:nvPr/>
          </p:nvSpPr>
          <p:spPr>
            <a:xfrm>
              <a:off x="4518869" y="3277189"/>
              <a:ext cx="31961" cy="5524"/>
            </a:xfrm>
            <a:custGeom>
              <a:avLst/>
              <a:gdLst/>
              <a:ahLst/>
              <a:cxnLst/>
              <a:rect l="l" t="t" r="r" b="b"/>
              <a:pathLst>
                <a:path w="1435" h="248" extrusionOk="0">
                  <a:moveTo>
                    <a:pt x="701" y="1"/>
                  </a:moveTo>
                  <a:cubicBezTo>
                    <a:pt x="301" y="34"/>
                    <a:pt x="0" y="68"/>
                    <a:pt x="0" y="168"/>
                  </a:cubicBezTo>
                  <a:cubicBezTo>
                    <a:pt x="0" y="216"/>
                    <a:pt x="179" y="247"/>
                    <a:pt x="419" y="247"/>
                  </a:cubicBezTo>
                  <a:cubicBezTo>
                    <a:pt x="507" y="247"/>
                    <a:pt x="603" y="243"/>
                    <a:pt x="701" y="234"/>
                  </a:cubicBezTo>
                  <a:cubicBezTo>
                    <a:pt x="1101" y="201"/>
                    <a:pt x="1435" y="134"/>
                    <a:pt x="1435" y="101"/>
                  </a:cubicBezTo>
                  <a:cubicBezTo>
                    <a:pt x="1435" y="34"/>
                    <a:pt x="1101" y="1"/>
                    <a:pt x="70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7"/>
            <p:cNvSpPr/>
            <p:nvPr/>
          </p:nvSpPr>
          <p:spPr>
            <a:xfrm>
              <a:off x="4549315" y="3425790"/>
              <a:ext cx="19355" cy="34990"/>
            </a:xfrm>
            <a:custGeom>
              <a:avLst/>
              <a:gdLst/>
              <a:ahLst/>
              <a:cxnLst/>
              <a:rect l="l" t="t" r="r" b="b"/>
              <a:pathLst>
                <a:path w="869" h="1571" extrusionOk="0">
                  <a:moveTo>
                    <a:pt x="34" y="0"/>
                  </a:moveTo>
                  <a:cubicBezTo>
                    <a:pt x="1" y="301"/>
                    <a:pt x="34" y="634"/>
                    <a:pt x="201" y="901"/>
                  </a:cubicBezTo>
                  <a:cubicBezTo>
                    <a:pt x="421" y="1310"/>
                    <a:pt x="731" y="1571"/>
                    <a:pt x="793" y="1571"/>
                  </a:cubicBezTo>
                  <a:cubicBezTo>
                    <a:pt x="797" y="1571"/>
                    <a:pt x="800" y="1570"/>
                    <a:pt x="802" y="1568"/>
                  </a:cubicBezTo>
                  <a:cubicBezTo>
                    <a:pt x="868" y="1501"/>
                    <a:pt x="601" y="1201"/>
                    <a:pt x="401" y="801"/>
                  </a:cubicBezTo>
                  <a:cubicBezTo>
                    <a:pt x="201" y="367"/>
                    <a:pt x="101" y="0"/>
                    <a:pt x="3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7"/>
            <p:cNvSpPr/>
            <p:nvPr/>
          </p:nvSpPr>
          <p:spPr>
            <a:xfrm>
              <a:off x="4700144" y="3421269"/>
              <a:ext cx="33453" cy="27640"/>
            </a:xfrm>
            <a:custGeom>
              <a:avLst/>
              <a:gdLst/>
              <a:ahLst/>
              <a:cxnLst/>
              <a:rect l="l" t="t" r="r" b="b"/>
              <a:pathLst>
                <a:path w="1502" h="1241" extrusionOk="0">
                  <a:moveTo>
                    <a:pt x="1426" y="0"/>
                  </a:moveTo>
                  <a:cubicBezTo>
                    <a:pt x="1363" y="0"/>
                    <a:pt x="1047" y="256"/>
                    <a:pt x="701" y="570"/>
                  </a:cubicBezTo>
                  <a:cubicBezTo>
                    <a:pt x="301" y="904"/>
                    <a:pt x="0" y="1171"/>
                    <a:pt x="34" y="1237"/>
                  </a:cubicBezTo>
                  <a:cubicBezTo>
                    <a:pt x="36" y="1240"/>
                    <a:pt x="40" y="1241"/>
                    <a:pt x="46" y="1241"/>
                  </a:cubicBezTo>
                  <a:cubicBezTo>
                    <a:pt x="121" y="1241"/>
                    <a:pt x="463" y="1046"/>
                    <a:pt x="834" y="737"/>
                  </a:cubicBezTo>
                  <a:cubicBezTo>
                    <a:pt x="1235" y="403"/>
                    <a:pt x="1502" y="70"/>
                    <a:pt x="1435" y="3"/>
                  </a:cubicBezTo>
                  <a:cubicBezTo>
                    <a:pt x="1433" y="1"/>
                    <a:pt x="1430" y="0"/>
                    <a:pt x="1426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4624373" y="3395945"/>
              <a:ext cx="27507" cy="19578"/>
            </a:xfrm>
            <a:custGeom>
              <a:avLst/>
              <a:gdLst/>
              <a:ahLst/>
              <a:cxnLst/>
              <a:rect l="l" t="t" r="r" b="b"/>
              <a:pathLst>
                <a:path w="1235" h="879" extrusionOk="0">
                  <a:moveTo>
                    <a:pt x="1183" y="1"/>
                  </a:moveTo>
                  <a:cubicBezTo>
                    <a:pt x="1106" y="1"/>
                    <a:pt x="833" y="130"/>
                    <a:pt x="534" y="340"/>
                  </a:cubicBezTo>
                  <a:cubicBezTo>
                    <a:pt x="234" y="573"/>
                    <a:pt x="0" y="807"/>
                    <a:pt x="33" y="873"/>
                  </a:cubicBezTo>
                  <a:cubicBezTo>
                    <a:pt x="37" y="877"/>
                    <a:pt x="43" y="878"/>
                    <a:pt x="51" y="878"/>
                  </a:cubicBezTo>
                  <a:cubicBezTo>
                    <a:pt x="127" y="878"/>
                    <a:pt x="397" y="746"/>
                    <a:pt x="667" y="506"/>
                  </a:cubicBezTo>
                  <a:cubicBezTo>
                    <a:pt x="1001" y="273"/>
                    <a:pt x="1234" y="39"/>
                    <a:pt x="1201" y="6"/>
                  </a:cubicBezTo>
                  <a:cubicBezTo>
                    <a:pt x="1197" y="3"/>
                    <a:pt x="1191" y="1"/>
                    <a:pt x="1183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4656312" y="3300174"/>
              <a:ext cx="34946" cy="29043"/>
            </a:xfrm>
            <a:custGeom>
              <a:avLst/>
              <a:gdLst/>
              <a:ahLst/>
              <a:cxnLst/>
              <a:rect l="l" t="t" r="r" b="b"/>
              <a:pathLst>
                <a:path w="1569" h="1304" extrusionOk="0">
                  <a:moveTo>
                    <a:pt x="45" y="1"/>
                  </a:moveTo>
                  <a:cubicBezTo>
                    <a:pt x="40" y="1"/>
                    <a:pt x="37" y="1"/>
                    <a:pt x="34" y="3"/>
                  </a:cubicBezTo>
                  <a:cubicBezTo>
                    <a:pt x="0" y="36"/>
                    <a:pt x="234" y="437"/>
                    <a:pt x="668" y="803"/>
                  </a:cubicBezTo>
                  <a:cubicBezTo>
                    <a:pt x="901" y="1070"/>
                    <a:pt x="1201" y="1237"/>
                    <a:pt x="1568" y="1304"/>
                  </a:cubicBezTo>
                  <a:cubicBezTo>
                    <a:pt x="1568" y="1270"/>
                    <a:pt x="1235" y="1004"/>
                    <a:pt x="801" y="637"/>
                  </a:cubicBezTo>
                  <a:cubicBezTo>
                    <a:pt x="419" y="319"/>
                    <a:pt x="129" y="1"/>
                    <a:pt x="4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4757340" y="3303114"/>
              <a:ext cx="28264" cy="20491"/>
            </a:xfrm>
            <a:custGeom>
              <a:avLst/>
              <a:gdLst/>
              <a:ahLst/>
              <a:cxnLst/>
              <a:rect l="l" t="t" r="r" b="b"/>
              <a:pathLst>
                <a:path w="1269" h="920" extrusionOk="0">
                  <a:moveTo>
                    <a:pt x="1221" y="0"/>
                  </a:moveTo>
                  <a:cubicBezTo>
                    <a:pt x="1150" y="0"/>
                    <a:pt x="873" y="158"/>
                    <a:pt x="568" y="371"/>
                  </a:cubicBezTo>
                  <a:cubicBezTo>
                    <a:pt x="234" y="638"/>
                    <a:pt x="1" y="872"/>
                    <a:pt x="34" y="905"/>
                  </a:cubicBezTo>
                  <a:cubicBezTo>
                    <a:pt x="39" y="915"/>
                    <a:pt x="50" y="920"/>
                    <a:pt x="66" y="920"/>
                  </a:cubicBezTo>
                  <a:cubicBezTo>
                    <a:pt x="158" y="920"/>
                    <a:pt x="418" y="765"/>
                    <a:pt x="701" y="538"/>
                  </a:cubicBezTo>
                  <a:cubicBezTo>
                    <a:pt x="1035" y="305"/>
                    <a:pt x="1269" y="71"/>
                    <a:pt x="1235" y="4"/>
                  </a:cubicBezTo>
                  <a:cubicBezTo>
                    <a:pt x="1232" y="1"/>
                    <a:pt x="1228" y="0"/>
                    <a:pt x="1221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4862844" y="3300976"/>
              <a:ext cx="10424" cy="39445"/>
            </a:xfrm>
            <a:custGeom>
              <a:avLst/>
              <a:gdLst/>
              <a:ahLst/>
              <a:cxnLst/>
              <a:rect l="l" t="t" r="r" b="b"/>
              <a:pathLst>
                <a:path w="468" h="1771" extrusionOk="0">
                  <a:moveTo>
                    <a:pt x="368" y="0"/>
                  </a:moveTo>
                  <a:cubicBezTo>
                    <a:pt x="301" y="0"/>
                    <a:pt x="234" y="401"/>
                    <a:pt x="134" y="901"/>
                  </a:cubicBezTo>
                  <a:cubicBezTo>
                    <a:pt x="67" y="1168"/>
                    <a:pt x="1" y="1468"/>
                    <a:pt x="1" y="1768"/>
                  </a:cubicBezTo>
                  <a:cubicBezTo>
                    <a:pt x="4" y="1770"/>
                    <a:pt x="7" y="1770"/>
                    <a:pt x="10" y="1770"/>
                  </a:cubicBezTo>
                  <a:cubicBezTo>
                    <a:pt x="84" y="1770"/>
                    <a:pt x="272" y="1413"/>
                    <a:pt x="368" y="934"/>
                  </a:cubicBezTo>
                  <a:cubicBezTo>
                    <a:pt x="468" y="634"/>
                    <a:pt x="468" y="300"/>
                    <a:pt x="368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4842042" y="3398239"/>
              <a:ext cx="35681" cy="32072"/>
            </a:xfrm>
            <a:custGeom>
              <a:avLst/>
              <a:gdLst/>
              <a:ahLst/>
              <a:cxnLst/>
              <a:rect l="l" t="t" r="r" b="b"/>
              <a:pathLst>
                <a:path w="1602" h="1440" extrusionOk="0">
                  <a:moveTo>
                    <a:pt x="43" y="0"/>
                  </a:moveTo>
                  <a:cubicBezTo>
                    <a:pt x="39" y="0"/>
                    <a:pt x="36" y="1"/>
                    <a:pt x="34" y="3"/>
                  </a:cubicBezTo>
                  <a:cubicBezTo>
                    <a:pt x="1" y="36"/>
                    <a:pt x="334" y="403"/>
                    <a:pt x="735" y="804"/>
                  </a:cubicBezTo>
                  <a:cubicBezTo>
                    <a:pt x="1146" y="1152"/>
                    <a:pt x="1497" y="1440"/>
                    <a:pt x="1561" y="1440"/>
                  </a:cubicBezTo>
                  <a:cubicBezTo>
                    <a:pt x="1564" y="1440"/>
                    <a:pt x="1567" y="1439"/>
                    <a:pt x="1568" y="1437"/>
                  </a:cubicBezTo>
                  <a:cubicBezTo>
                    <a:pt x="1602" y="1371"/>
                    <a:pt x="1302" y="1037"/>
                    <a:pt x="868" y="637"/>
                  </a:cubicBezTo>
                  <a:cubicBezTo>
                    <a:pt x="490" y="259"/>
                    <a:pt x="113" y="0"/>
                    <a:pt x="4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4939372" y="3356634"/>
              <a:ext cx="16370" cy="35792"/>
            </a:xfrm>
            <a:custGeom>
              <a:avLst/>
              <a:gdLst/>
              <a:ahLst/>
              <a:cxnLst/>
              <a:rect l="l" t="t" r="r" b="b"/>
              <a:pathLst>
                <a:path w="735" h="1607" extrusionOk="0">
                  <a:moveTo>
                    <a:pt x="725" y="1"/>
                  </a:moveTo>
                  <a:cubicBezTo>
                    <a:pt x="651" y="1"/>
                    <a:pt x="460" y="355"/>
                    <a:pt x="301" y="770"/>
                  </a:cubicBezTo>
                  <a:cubicBezTo>
                    <a:pt x="101" y="1171"/>
                    <a:pt x="0" y="1571"/>
                    <a:pt x="67" y="1604"/>
                  </a:cubicBezTo>
                  <a:cubicBezTo>
                    <a:pt x="69" y="1606"/>
                    <a:pt x="70" y="1606"/>
                    <a:pt x="72" y="1606"/>
                  </a:cubicBezTo>
                  <a:cubicBezTo>
                    <a:pt x="118" y="1606"/>
                    <a:pt x="309" y="1252"/>
                    <a:pt x="501" y="837"/>
                  </a:cubicBezTo>
                  <a:cubicBezTo>
                    <a:pt x="634" y="570"/>
                    <a:pt x="734" y="303"/>
                    <a:pt x="734" y="3"/>
                  </a:cubicBezTo>
                  <a:cubicBezTo>
                    <a:pt x="732" y="2"/>
                    <a:pt x="728" y="1"/>
                    <a:pt x="72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4943827" y="3459221"/>
              <a:ext cx="22317" cy="40892"/>
            </a:xfrm>
            <a:custGeom>
              <a:avLst/>
              <a:gdLst/>
              <a:ahLst/>
              <a:cxnLst/>
              <a:rect l="l" t="t" r="r" b="b"/>
              <a:pathLst>
                <a:path w="1002" h="1836" extrusionOk="0">
                  <a:moveTo>
                    <a:pt x="1001" y="0"/>
                  </a:moveTo>
                  <a:cubicBezTo>
                    <a:pt x="768" y="234"/>
                    <a:pt x="568" y="534"/>
                    <a:pt x="401" y="834"/>
                  </a:cubicBezTo>
                  <a:cubicBezTo>
                    <a:pt x="201" y="1135"/>
                    <a:pt x="67" y="1468"/>
                    <a:pt x="1" y="1835"/>
                  </a:cubicBezTo>
                  <a:cubicBezTo>
                    <a:pt x="234" y="1568"/>
                    <a:pt x="468" y="1268"/>
                    <a:pt x="601" y="968"/>
                  </a:cubicBezTo>
                  <a:cubicBezTo>
                    <a:pt x="801" y="668"/>
                    <a:pt x="935" y="334"/>
                    <a:pt x="1001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4855427" y="3482941"/>
              <a:ext cx="26749" cy="33565"/>
            </a:xfrm>
            <a:custGeom>
              <a:avLst/>
              <a:gdLst/>
              <a:ahLst/>
              <a:cxnLst/>
              <a:rect l="l" t="t" r="r" b="b"/>
              <a:pathLst>
                <a:path w="1201" h="1507" extrusionOk="0">
                  <a:moveTo>
                    <a:pt x="45" y="0"/>
                  </a:moveTo>
                  <a:cubicBezTo>
                    <a:pt x="41" y="0"/>
                    <a:pt x="37" y="1"/>
                    <a:pt x="33" y="3"/>
                  </a:cubicBezTo>
                  <a:cubicBezTo>
                    <a:pt x="0" y="70"/>
                    <a:pt x="200" y="403"/>
                    <a:pt x="500" y="803"/>
                  </a:cubicBezTo>
                  <a:cubicBezTo>
                    <a:pt x="817" y="1215"/>
                    <a:pt x="1074" y="1506"/>
                    <a:pt x="1156" y="1506"/>
                  </a:cubicBezTo>
                  <a:cubicBezTo>
                    <a:pt x="1160" y="1506"/>
                    <a:pt x="1164" y="1506"/>
                    <a:pt x="1168" y="1504"/>
                  </a:cubicBezTo>
                  <a:cubicBezTo>
                    <a:pt x="1201" y="1471"/>
                    <a:pt x="1001" y="1104"/>
                    <a:pt x="701" y="703"/>
                  </a:cubicBezTo>
                  <a:cubicBezTo>
                    <a:pt x="416" y="292"/>
                    <a:pt x="131" y="0"/>
                    <a:pt x="45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4763286" y="3513454"/>
              <a:ext cx="31983" cy="48309"/>
            </a:xfrm>
            <a:custGeom>
              <a:avLst/>
              <a:gdLst/>
              <a:ahLst/>
              <a:cxnLst/>
              <a:rect l="l" t="t" r="r" b="b"/>
              <a:pathLst>
                <a:path w="1436" h="2169" extrusionOk="0">
                  <a:moveTo>
                    <a:pt x="1435" y="0"/>
                  </a:moveTo>
                  <a:lnTo>
                    <a:pt x="1435" y="0"/>
                  </a:lnTo>
                  <a:cubicBezTo>
                    <a:pt x="1068" y="267"/>
                    <a:pt x="768" y="601"/>
                    <a:pt x="568" y="1001"/>
                  </a:cubicBezTo>
                  <a:cubicBezTo>
                    <a:pt x="268" y="1335"/>
                    <a:pt x="101" y="1735"/>
                    <a:pt x="1" y="2169"/>
                  </a:cubicBezTo>
                  <a:cubicBezTo>
                    <a:pt x="268" y="1868"/>
                    <a:pt x="535" y="1502"/>
                    <a:pt x="735" y="1101"/>
                  </a:cubicBezTo>
                  <a:cubicBezTo>
                    <a:pt x="1002" y="768"/>
                    <a:pt x="1235" y="401"/>
                    <a:pt x="1435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4656312" y="3508242"/>
              <a:ext cx="21560" cy="45347"/>
            </a:xfrm>
            <a:custGeom>
              <a:avLst/>
              <a:gdLst/>
              <a:ahLst/>
              <a:cxnLst/>
              <a:rect l="l" t="t" r="r" b="b"/>
              <a:pathLst>
                <a:path w="968" h="2036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401"/>
                    <a:pt x="201" y="735"/>
                    <a:pt x="401" y="1068"/>
                  </a:cubicBezTo>
                  <a:cubicBezTo>
                    <a:pt x="534" y="1435"/>
                    <a:pt x="734" y="1769"/>
                    <a:pt x="968" y="2036"/>
                  </a:cubicBezTo>
                  <a:cubicBezTo>
                    <a:pt x="768" y="1302"/>
                    <a:pt x="434" y="635"/>
                    <a:pt x="0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37"/>
            <p:cNvSpPr/>
            <p:nvPr/>
          </p:nvSpPr>
          <p:spPr>
            <a:xfrm>
              <a:off x="4528513" y="3529045"/>
              <a:ext cx="43120" cy="36438"/>
            </a:xfrm>
            <a:custGeom>
              <a:avLst/>
              <a:gdLst/>
              <a:ahLst/>
              <a:cxnLst/>
              <a:rect l="l" t="t" r="r" b="b"/>
              <a:pathLst>
                <a:path w="1936" h="1636" extrusionOk="0">
                  <a:moveTo>
                    <a:pt x="1936" y="1"/>
                  </a:moveTo>
                  <a:cubicBezTo>
                    <a:pt x="1535" y="168"/>
                    <a:pt x="1202" y="435"/>
                    <a:pt x="902" y="735"/>
                  </a:cubicBezTo>
                  <a:cubicBezTo>
                    <a:pt x="368" y="1202"/>
                    <a:pt x="1" y="1602"/>
                    <a:pt x="34" y="1635"/>
                  </a:cubicBezTo>
                  <a:cubicBezTo>
                    <a:pt x="401" y="1435"/>
                    <a:pt x="735" y="1202"/>
                    <a:pt x="1035" y="902"/>
                  </a:cubicBezTo>
                  <a:cubicBezTo>
                    <a:pt x="1369" y="635"/>
                    <a:pt x="1669" y="335"/>
                    <a:pt x="1936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7"/>
            <p:cNvSpPr/>
            <p:nvPr/>
          </p:nvSpPr>
          <p:spPr>
            <a:xfrm>
              <a:off x="4574594" y="3608557"/>
              <a:ext cx="37151" cy="36460"/>
            </a:xfrm>
            <a:custGeom>
              <a:avLst/>
              <a:gdLst/>
              <a:ahLst/>
              <a:cxnLst/>
              <a:rect l="l" t="t" r="r" b="b"/>
              <a:pathLst>
                <a:path w="1668" h="1637" extrusionOk="0">
                  <a:moveTo>
                    <a:pt x="33" y="0"/>
                  </a:moveTo>
                  <a:cubicBezTo>
                    <a:pt x="0" y="34"/>
                    <a:pt x="400" y="367"/>
                    <a:pt x="834" y="834"/>
                  </a:cubicBezTo>
                  <a:cubicBezTo>
                    <a:pt x="1251" y="1251"/>
                    <a:pt x="1606" y="1637"/>
                    <a:pt x="1663" y="1637"/>
                  </a:cubicBezTo>
                  <a:cubicBezTo>
                    <a:pt x="1665" y="1637"/>
                    <a:pt x="1667" y="1636"/>
                    <a:pt x="1668" y="1635"/>
                  </a:cubicBezTo>
                  <a:cubicBezTo>
                    <a:pt x="1535" y="1268"/>
                    <a:pt x="1301" y="934"/>
                    <a:pt x="1001" y="667"/>
                  </a:cubicBezTo>
                  <a:cubicBezTo>
                    <a:pt x="734" y="367"/>
                    <a:pt x="400" y="134"/>
                    <a:pt x="3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7"/>
            <p:cNvSpPr/>
            <p:nvPr/>
          </p:nvSpPr>
          <p:spPr>
            <a:xfrm>
              <a:off x="4686781" y="3606129"/>
              <a:ext cx="24522" cy="42563"/>
            </a:xfrm>
            <a:custGeom>
              <a:avLst/>
              <a:gdLst/>
              <a:ahLst/>
              <a:cxnLst/>
              <a:rect l="l" t="t" r="r" b="b"/>
              <a:pathLst>
                <a:path w="1101" h="1911" extrusionOk="0">
                  <a:moveTo>
                    <a:pt x="1085" y="1"/>
                  </a:moveTo>
                  <a:cubicBezTo>
                    <a:pt x="1000" y="1"/>
                    <a:pt x="642" y="324"/>
                    <a:pt x="367" y="843"/>
                  </a:cubicBezTo>
                  <a:cubicBezTo>
                    <a:pt x="133" y="1143"/>
                    <a:pt x="33" y="1510"/>
                    <a:pt x="0" y="1910"/>
                  </a:cubicBezTo>
                  <a:cubicBezTo>
                    <a:pt x="200" y="1610"/>
                    <a:pt x="400" y="1277"/>
                    <a:pt x="567" y="943"/>
                  </a:cubicBezTo>
                  <a:cubicBezTo>
                    <a:pt x="767" y="643"/>
                    <a:pt x="967" y="343"/>
                    <a:pt x="1101" y="9"/>
                  </a:cubicBezTo>
                  <a:cubicBezTo>
                    <a:pt x="1098" y="3"/>
                    <a:pt x="1093" y="1"/>
                    <a:pt x="108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7"/>
            <p:cNvSpPr/>
            <p:nvPr/>
          </p:nvSpPr>
          <p:spPr>
            <a:xfrm>
              <a:off x="4749188" y="3624905"/>
              <a:ext cx="43097" cy="35681"/>
            </a:xfrm>
            <a:custGeom>
              <a:avLst/>
              <a:gdLst/>
              <a:ahLst/>
              <a:cxnLst/>
              <a:rect l="l" t="t" r="r" b="b"/>
              <a:pathLst>
                <a:path w="1935" h="1602" extrusionOk="0">
                  <a:moveTo>
                    <a:pt x="0" y="0"/>
                  </a:moveTo>
                  <a:lnTo>
                    <a:pt x="0" y="0"/>
                  </a:lnTo>
                  <a:cubicBezTo>
                    <a:pt x="234" y="334"/>
                    <a:pt x="534" y="634"/>
                    <a:pt x="901" y="867"/>
                  </a:cubicBezTo>
                  <a:cubicBezTo>
                    <a:pt x="1201" y="1168"/>
                    <a:pt x="1534" y="1434"/>
                    <a:pt x="1935" y="1601"/>
                  </a:cubicBezTo>
                  <a:cubicBezTo>
                    <a:pt x="1668" y="1268"/>
                    <a:pt x="1368" y="967"/>
                    <a:pt x="1034" y="701"/>
                  </a:cubicBezTo>
                  <a:cubicBezTo>
                    <a:pt x="734" y="400"/>
                    <a:pt x="367" y="167"/>
                    <a:pt x="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7"/>
            <p:cNvSpPr/>
            <p:nvPr/>
          </p:nvSpPr>
          <p:spPr>
            <a:xfrm>
              <a:off x="4746938" y="3358862"/>
              <a:ext cx="35703" cy="25346"/>
            </a:xfrm>
            <a:custGeom>
              <a:avLst/>
              <a:gdLst/>
              <a:ahLst/>
              <a:cxnLst/>
              <a:rect l="l" t="t" r="r" b="b"/>
              <a:pathLst>
                <a:path w="1603" h="1138" extrusionOk="0">
                  <a:moveTo>
                    <a:pt x="48" y="0"/>
                  </a:moveTo>
                  <a:cubicBezTo>
                    <a:pt x="43" y="0"/>
                    <a:pt x="38" y="1"/>
                    <a:pt x="34" y="3"/>
                  </a:cubicBezTo>
                  <a:cubicBezTo>
                    <a:pt x="1" y="37"/>
                    <a:pt x="268" y="403"/>
                    <a:pt x="735" y="704"/>
                  </a:cubicBezTo>
                  <a:cubicBezTo>
                    <a:pt x="968" y="937"/>
                    <a:pt x="1269" y="1071"/>
                    <a:pt x="1602" y="1137"/>
                  </a:cubicBezTo>
                  <a:cubicBezTo>
                    <a:pt x="1602" y="1071"/>
                    <a:pt x="1269" y="837"/>
                    <a:pt x="868" y="537"/>
                  </a:cubicBezTo>
                  <a:cubicBezTo>
                    <a:pt x="459" y="254"/>
                    <a:pt x="139" y="0"/>
                    <a:pt x="48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7"/>
            <p:cNvSpPr/>
            <p:nvPr/>
          </p:nvSpPr>
          <p:spPr>
            <a:xfrm>
              <a:off x="4598359" y="3859522"/>
              <a:ext cx="32718" cy="23252"/>
            </a:xfrm>
            <a:custGeom>
              <a:avLst/>
              <a:gdLst/>
              <a:ahLst/>
              <a:cxnLst/>
              <a:rect l="l" t="t" r="r" b="b"/>
              <a:pathLst>
                <a:path w="1469" h="1044" extrusionOk="0">
                  <a:moveTo>
                    <a:pt x="1418" y="1"/>
                  </a:moveTo>
                  <a:cubicBezTo>
                    <a:pt x="1338" y="1"/>
                    <a:pt x="986" y="110"/>
                    <a:pt x="634" y="374"/>
                  </a:cubicBezTo>
                  <a:cubicBezTo>
                    <a:pt x="234" y="674"/>
                    <a:pt x="1" y="1008"/>
                    <a:pt x="67" y="1041"/>
                  </a:cubicBezTo>
                  <a:cubicBezTo>
                    <a:pt x="69" y="1043"/>
                    <a:pt x="72" y="1044"/>
                    <a:pt x="76" y="1044"/>
                  </a:cubicBezTo>
                  <a:cubicBezTo>
                    <a:pt x="135" y="1044"/>
                    <a:pt x="422" y="792"/>
                    <a:pt x="768" y="541"/>
                  </a:cubicBezTo>
                  <a:cubicBezTo>
                    <a:pt x="1135" y="274"/>
                    <a:pt x="1468" y="74"/>
                    <a:pt x="1435" y="7"/>
                  </a:cubicBezTo>
                  <a:cubicBezTo>
                    <a:pt x="1435" y="3"/>
                    <a:pt x="1429" y="1"/>
                    <a:pt x="1418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7"/>
            <p:cNvSpPr/>
            <p:nvPr/>
          </p:nvSpPr>
          <p:spPr>
            <a:xfrm>
              <a:off x="4727628" y="3864132"/>
              <a:ext cx="15635" cy="41627"/>
            </a:xfrm>
            <a:custGeom>
              <a:avLst/>
              <a:gdLst/>
              <a:ahLst/>
              <a:cxnLst/>
              <a:rect l="l" t="t" r="r" b="b"/>
              <a:pathLst>
                <a:path w="702" h="1869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667"/>
                    <a:pt x="334" y="1301"/>
                    <a:pt x="701" y="1868"/>
                  </a:cubicBezTo>
                  <a:cubicBezTo>
                    <a:pt x="601" y="1201"/>
                    <a:pt x="368" y="567"/>
                    <a:pt x="1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7"/>
            <p:cNvSpPr/>
            <p:nvPr/>
          </p:nvSpPr>
          <p:spPr>
            <a:xfrm>
              <a:off x="4826451" y="3865535"/>
              <a:ext cx="31226" cy="30758"/>
            </a:xfrm>
            <a:custGeom>
              <a:avLst/>
              <a:gdLst/>
              <a:ahLst/>
              <a:cxnLst/>
              <a:rect l="l" t="t" r="r" b="b"/>
              <a:pathLst>
                <a:path w="1402" h="1381" extrusionOk="0">
                  <a:moveTo>
                    <a:pt x="1326" y="1"/>
                  </a:moveTo>
                  <a:cubicBezTo>
                    <a:pt x="1263" y="1"/>
                    <a:pt x="947" y="260"/>
                    <a:pt x="601" y="638"/>
                  </a:cubicBezTo>
                  <a:cubicBezTo>
                    <a:pt x="234" y="1004"/>
                    <a:pt x="0" y="1338"/>
                    <a:pt x="34" y="1371"/>
                  </a:cubicBezTo>
                  <a:cubicBezTo>
                    <a:pt x="37" y="1378"/>
                    <a:pt x="43" y="1381"/>
                    <a:pt x="51" y="1381"/>
                  </a:cubicBezTo>
                  <a:cubicBezTo>
                    <a:pt x="130" y="1381"/>
                    <a:pt x="435" y="1103"/>
                    <a:pt x="767" y="771"/>
                  </a:cubicBezTo>
                  <a:cubicBezTo>
                    <a:pt x="1134" y="404"/>
                    <a:pt x="1401" y="37"/>
                    <a:pt x="1334" y="4"/>
                  </a:cubicBezTo>
                  <a:cubicBezTo>
                    <a:pt x="1333" y="2"/>
                    <a:pt x="1330" y="1"/>
                    <a:pt x="1326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7"/>
            <p:cNvSpPr/>
            <p:nvPr/>
          </p:nvSpPr>
          <p:spPr>
            <a:xfrm>
              <a:off x="4899994" y="3913844"/>
              <a:ext cx="40892" cy="12940"/>
            </a:xfrm>
            <a:custGeom>
              <a:avLst/>
              <a:gdLst/>
              <a:ahLst/>
              <a:cxnLst/>
              <a:rect l="l" t="t" r="r" b="b"/>
              <a:pathLst>
                <a:path w="1836" h="581" extrusionOk="0">
                  <a:moveTo>
                    <a:pt x="607" y="0"/>
                  </a:moveTo>
                  <a:cubicBezTo>
                    <a:pt x="387" y="0"/>
                    <a:pt x="173" y="74"/>
                    <a:pt x="1" y="203"/>
                  </a:cubicBezTo>
                  <a:cubicBezTo>
                    <a:pt x="10" y="223"/>
                    <a:pt x="53" y="228"/>
                    <a:pt x="120" y="228"/>
                  </a:cubicBezTo>
                  <a:cubicBezTo>
                    <a:pt x="192" y="228"/>
                    <a:pt x="292" y="222"/>
                    <a:pt x="413" y="222"/>
                  </a:cubicBezTo>
                  <a:cubicBezTo>
                    <a:pt x="561" y="222"/>
                    <a:pt x="740" y="231"/>
                    <a:pt x="935" y="270"/>
                  </a:cubicBezTo>
                  <a:cubicBezTo>
                    <a:pt x="1380" y="359"/>
                    <a:pt x="1694" y="581"/>
                    <a:pt x="1804" y="581"/>
                  </a:cubicBezTo>
                  <a:cubicBezTo>
                    <a:pt x="1817" y="581"/>
                    <a:pt x="1828" y="577"/>
                    <a:pt x="1835" y="570"/>
                  </a:cubicBezTo>
                  <a:cubicBezTo>
                    <a:pt x="1835" y="537"/>
                    <a:pt x="1535" y="170"/>
                    <a:pt x="968" y="70"/>
                  </a:cubicBezTo>
                  <a:cubicBezTo>
                    <a:pt x="850" y="22"/>
                    <a:pt x="727" y="0"/>
                    <a:pt x="607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7"/>
            <p:cNvSpPr/>
            <p:nvPr/>
          </p:nvSpPr>
          <p:spPr>
            <a:xfrm>
              <a:off x="3934173" y="3859099"/>
              <a:ext cx="1084715" cy="840854"/>
            </a:xfrm>
            <a:custGeom>
              <a:avLst/>
              <a:gdLst/>
              <a:ahLst/>
              <a:cxnLst/>
              <a:rect l="l" t="t" r="r" b="b"/>
              <a:pathLst>
                <a:path w="48702" h="37753" extrusionOk="0">
                  <a:moveTo>
                    <a:pt x="17199" y="0"/>
                  </a:moveTo>
                  <a:cubicBezTo>
                    <a:pt x="16460" y="0"/>
                    <a:pt x="15924" y="60"/>
                    <a:pt x="15645" y="193"/>
                  </a:cubicBezTo>
                  <a:cubicBezTo>
                    <a:pt x="12876" y="1494"/>
                    <a:pt x="0" y="33283"/>
                    <a:pt x="0" y="33283"/>
                  </a:cubicBezTo>
                  <a:lnTo>
                    <a:pt x="10374" y="37753"/>
                  </a:lnTo>
                  <a:lnTo>
                    <a:pt x="21516" y="10734"/>
                  </a:lnTo>
                  <a:cubicBezTo>
                    <a:pt x="21516" y="10734"/>
                    <a:pt x="39798" y="17423"/>
                    <a:pt x="44588" y="17423"/>
                  </a:cubicBezTo>
                  <a:cubicBezTo>
                    <a:pt x="44827" y="17423"/>
                    <a:pt x="45032" y="17406"/>
                    <a:pt x="45199" y="17372"/>
                  </a:cubicBezTo>
                  <a:cubicBezTo>
                    <a:pt x="48702" y="16604"/>
                    <a:pt x="47234" y="4896"/>
                    <a:pt x="47234" y="4896"/>
                  </a:cubicBezTo>
                  <a:cubicBezTo>
                    <a:pt x="47234" y="4896"/>
                    <a:pt x="23891" y="0"/>
                    <a:pt x="17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7"/>
            <p:cNvSpPr/>
            <p:nvPr/>
          </p:nvSpPr>
          <p:spPr>
            <a:xfrm>
              <a:off x="4266255" y="4006029"/>
              <a:ext cx="674634" cy="1067632"/>
            </a:xfrm>
            <a:custGeom>
              <a:avLst/>
              <a:gdLst/>
              <a:ahLst/>
              <a:cxnLst/>
              <a:rect l="l" t="t" r="r" b="b"/>
              <a:pathLst>
                <a:path w="30290" h="47935" extrusionOk="0">
                  <a:moveTo>
                    <a:pt x="19448" y="0"/>
                  </a:moveTo>
                  <a:cubicBezTo>
                    <a:pt x="19014" y="134"/>
                    <a:pt x="2369" y="7005"/>
                    <a:pt x="1202" y="9174"/>
                  </a:cubicBezTo>
                  <a:cubicBezTo>
                    <a:pt x="1" y="11375"/>
                    <a:pt x="2903" y="47935"/>
                    <a:pt x="2903" y="47935"/>
                  </a:cubicBezTo>
                  <a:lnTo>
                    <a:pt x="12376" y="47935"/>
                  </a:lnTo>
                  <a:lnTo>
                    <a:pt x="11776" y="15445"/>
                  </a:lnTo>
                  <a:lnTo>
                    <a:pt x="30289" y="10775"/>
                  </a:lnTo>
                  <a:lnTo>
                    <a:pt x="194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7"/>
            <p:cNvSpPr/>
            <p:nvPr/>
          </p:nvSpPr>
          <p:spPr>
            <a:xfrm>
              <a:off x="4368797" y="4072891"/>
              <a:ext cx="573561" cy="174616"/>
            </a:xfrm>
            <a:custGeom>
              <a:avLst/>
              <a:gdLst/>
              <a:ahLst/>
              <a:cxnLst/>
              <a:rect l="l" t="t" r="r" b="b"/>
              <a:pathLst>
                <a:path w="25752" h="7840" extrusionOk="0">
                  <a:moveTo>
                    <a:pt x="0" y="0"/>
                  </a:moveTo>
                  <a:lnTo>
                    <a:pt x="0" y="0"/>
                  </a:lnTo>
                  <a:cubicBezTo>
                    <a:pt x="100" y="67"/>
                    <a:pt x="167" y="101"/>
                    <a:pt x="267" y="134"/>
                  </a:cubicBezTo>
                  <a:lnTo>
                    <a:pt x="968" y="501"/>
                  </a:lnTo>
                  <a:cubicBezTo>
                    <a:pt x="1234" y="668"/>
                    <a:pt x="1635" y="834"/>
                    <a:pt x="2068" y="1035"/>
                  </a:cubicBezTo>
                  <a:cubicBezTo>
                    <a:pt x="2535" y="1235"/>
                    <a:pt x="3036" y="1468"/>
                    <a:pt x="3603" y="1702"/>
                  </a:cubicBezTo>
                  <a:cubicBezTo>
                    <a:pt x="4704" y="2169"/>
                    <a:pt x="6105" y="2702"/>
                    <a:pt x="7606" y="3236"/>
                  </a:cubicBezTo>
                  <a:cubicBezTo>
                    <a:pt x="9140" y="3736"/>
                    <a:pt x="10808" y="4304"/>
                    <a:pt x="12609" y="4804"/>
                  </a:cubicBezTo>
                  <a:cubicBezTo>
                    <a:pt x="16212" y="5838"/>
                    <a:pt x="19481" y="6605"/>
                    <a:pt x="21882" y="7106"/>
                  </a:cubicBezTo>
                  <a:cubicBezTo>
                    <a:pt x="23083" y="7372"/>
                    <a:pt x="24051" y="7539"/>
                    <a:pt x="24718" y="7673"/>
                  </a:cubicBezTo>
                  <a:lnTo>
                    <a:pt x="25485" y="7806"/>
                  </a:lnTo>
                  <a:cubicBezTo>
                    <a:pt x="25585" y="7839"/>
                    <a:pt x="25685" y="7839"/>
                    <a:pt x="25752" y="7839"/>
                  </a:cubicBezTo>
                  <a:cubicBezTo>
                    <a:pt x="25685" y="7806"/>
                    <a:pt x="25585" y="7773"/>
                    <a:pt x="25518" y="7773"/>
                  </a:cubicBezTo>
                  <a:lnTo>
                    <a:pt x="24751" y="7606"/>
                  </a:lnTo>
                  <a:lnTo>
                    <a:pt x="21916" y="6939"/>
                  </a:lnTo>
                  <a:cubicBezTo>
                    <a:pt x="19547" y="6405"/>
                    <a:pt x="16245" y="5638"/>
                    <a:pt x="12676" y="4604"/>
                  </a:cubicBezTo>
                  <a:cubicBezTo>
                    <a:pt x="10908" y="4070"/>
                    <a:pt x="9207" y="3570"/>
                    <a:pt x="7672" y="3036"/>
                  </a:cubicBezTo>
                  <a:cubicBezTo>
                    <a:pt x="6138" y="2502"/>
                    <a:pt x="4770" y="2002"/>
                    <a:pt x="3636" y="1535"/>
                  </a:cubicBezTo>
                  <a:cubicBezTo>
                    <a:pt x="3069" y="1335"/>
                    <a:pt x="2569" y="1101"/>
                    <a:pt x="2135" y="934"/>
                  </a:cubicBezTo>
                  <a:cubicBezTo>
                    <a:pt x="1668" y="734"/>
                    <a:pt x="1301" y="568"/>
                    <a:pt x="1001" y="434"/>
                  </a:cubicBezTo>
                  <a:lnTo>
                    <a:pt x="267" y="101"/>
                  </a:lnTo>
                  <a:cubicBezTo>
                    <a:pt x="200" y="67"/>
                    <a:pt x="100" y="34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7"/>
            <p:cNvSpPr/>
            <p:nvPr/>
          </p:nvSpPr>
          <p:spPr>
            <a:xfrm>
              <a:off x="4279641" y="4144964"/>
              <a:ext cx="119626" cy="252615"/>
            </a:xfrm>
            <a:custGeom>
              <a:avLst/>
              <a:gdLst/>
              <a:ahLst/>
              <a:cxnLst/>
              <a:rect l="l" t="t" r="r" b="b"/>
              <a:pathLst>
                <a:path w="5371" h="11342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5171" y="33"/>
                    <a:pt x="5004" y="100"/>
                    <a:pt x="4837" y="167"/>
                  </a:cubicBezTo>
                  <a:cubicBezTo>
                    <a:pt x="4337" y="334"/>
                    <a:pt x="3870" y="500"/>
                    <a:pt x="3403" y="734"/>
                  </a:cubicBezTo>
                  <a:cubicBezTo>
                    <a:pt x="2736" y="1034"/>
                    <a:pt x="2068" y="1434"/>
                    <a:pt x="1535" y="1935"/>
                  </a:cubicBezTo>
                  <a:cubicBezTo>
                    <a:pt x="801" y="2569"/>
                    <a:pt x="334" y="3403"/>
                    <a:pt x="134" y="4337"/>
                  </a:cubicBezTo>
                  <a:cubicBezTo>
                    <a:pt x="0" y="5237"/>
                    <a:pt x="0" y="6171"/>
                    <a:pt x="134" y="7072"/>
                  </a:cubicBezTo>
                  <a:cubicBezTo>
                    <a:pt x="200" y="7906"/>
                    <a:pt x="267" y="8706"/>
                    <a:pt x="334" y="9307"/>
                  </a:cubicBezTo>
                  <a:cubicBezTo>
                    <a:pt x="401" y="9907"/>
                    <a:pt x="467" y="10408"/>
                    <a:pt x="501" y="10808"/>
                  </a:cubicBezTo>
                  <a:cubicBezTo>
                    <a:pt x="501" y="10975"/>
                    <a:pt x="534" y="11175"/>
                    <a:pt x="601" y="11342"/>
                  </a:cubicBezTo>
                  <a:cubicBezTo>
                    <a:pt x="601" y="11141"/>
                    <a:pt x="634" y="10975"/>
                    <a:pt x="601" y="10774"/>
                  </a:cubicBezTo>
                  <a:cubicBezTo>
                    <a:pt x="567" y="10374"/>
                    <a:pt x="567" y="9907"/>
                    <a:pt x="501" y="9273"/>
                  </a:cubicBezTo>
                  <a:cubicBezTo>
                    <a:pt x="467" y="8640"/>
                    <a:pt x="401" y="7872"/>
                    <a:pt x="367" y="7038"/>
                  </a:cubicBezTo>
                  <a:cubicBezTo>
                    <a:pt x="234" y="6138"/>
                    <a:pt x="234" y="5237"/>
                    <a:pt x="367" y="4337"/>
                  </a:cubicBezTo>
                  <a:cubicBezTo>
                    <a:pt x="534" y="3469"/>
                    <a:pt x="1001" y="2669"/>
                    <a:pt x="1668" y="2068"/>
                  </a:cubicBezTo>
                  <a:cubicBezTo>
                    <a:pt x="2202" y="1568"/>
                    <a:pt x="2802" y="1168"/>
                    <a:pt x="3469" y="834"/>
                  </a:cubicBezTo>
                  <a:cubicBezTo>
                    <a:pt x="4637" y="300"/>
                    <a:pt x="5371" y="33"/>
                    <a:pt x="53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7"/>
            <p:cNvSpPr/>
            <p:nvPr/>
          </p:nvSpPr>
          <p:spPr>
            <a:xfrm>
              <a:off x="4477999" y="4327709"/>
              <a:ext cx="49801" cy="22317"/>
            </a:xfrm>
            <a:custGeom>
              <a:avLst/>
              <a:gdLst/>
              <a:ahLst/>
              <a:cxnLst/>
              <a:rect l="l" t="t" r="r" b="b"/>
              <a:pathLst>
                <a:path w="2236" h="1002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468"/>
                    <a:pt x="1435" y="802"/>
                    <a:pt x="2236" y="1002"/>
                  </a:cubicBezTo>
                  <a:cubicBezTo>
                    <a:pt x="1568" y="535"/>
                    <a:pt x="801" y="20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4496574" y="4305436"/>
              <a:ext cx="35681" cy="46817"/>
            </a:xfrm>
            <a:custGeom>
              <a:avLst/>
              <a:gdLst/>
              <a:ahLst/>
              <a:cxnLst/>
              <a:rect l="l" t="t" r="r" b="b"/>
              <a:pathLst>
                <a:path w="1602" h="2102" extrusionOk="0">
                  <a:moveTo>
                    <a:pt x="1" y="0"/>
                  </a:moveTo>
                  <a:lnTo>
                    <a:pt x="1" y="0"/>
                  </a:lnTo>
                  <a:cubicBezTo>
                    <a:pt x="67" y="434"/>
                    <a:pt x="267" y="868"/>
                    <a:pt x="601" y="1201"/>
                  </a:cubicBezTo>
                  <a:cubicBezTo>
                    <a:pt x="835" y="1568"/>
                    <a:pt x="1168" y="1902"/>
                    <a:pt x="1602" y="2102"/>
                  </a:cubicBezTo>
                  <a:cubicBezTo>
                    <a:pt x="1602" y="2035"/>
                    <a:pt x="1168" y="1635"/>
                    <a:pt x="768" y="1068"/>
                  </a:cubicBezTo>
                  <a:cubicBezTo>
                    <a:pt x="534" y="701"/>
                    <a:pt x="267" y="334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4528513" y="4338867"/>
              <a:ext cx="49066" cy="75793"/>
            </a:xfrm>
            <a:custGeom>
              <a:avLst/>
              <a:gdLst/>
              <a:ahLst/>
              <a:cxnLst/>
              <a:rect l="l" t="t" r="r" b="b"/>
              <a:pathLst>
                <a:path w="2203" h="3403" extrusionOk="0">
                  <a:moveTo>
                    <a:pt x="2203" y="0"/>
                  </a:moveTo>
                  <a:lnTo>
                    <a:pt x="2203" y="0"/>
                  </a:lnTo>
                  <a:cubicBezTo>
                    <a:pt x="2012" y="55"/>
                    <a:pt x="1821" y="109"/>
                    <a:pt x="1631" y="109"/>
                  </a:cubicBezTo>
                  <a:cubicBezTo>
                    <a:pt x="1588" y="109"/>
                    <a:pt x="1545" y="107"/>
                    <a:pt x="1502" y="100"/>
                  </a:cubicBezTo>
                  <a:cubicBezTo>
                    <a:pt x="1235" y="67"/>
                    <a:pt x="968" y="67"/>
                    <a:pt x="668" y="67"/>
                  </a:cubicBezTo>
                  <a:cubicBezTo>
                    <a:pt x="501" y="100"/>
                    <a:pt x="335" y="200"/>
                    <a:pt x="201" y="334"/>
                  </a:cubicBezTo>
                  <a:cubicBezTo>
                    <a:pt x="101" y="501"/>
                    <a:pt x="34" y="667"/>
                    <a:pt x="34" y="868"/>
                  </a:cubicBezTo>
                  <a:cubicBezTo>
                    <a:pt x="1" y="1735"/>
                    <a:pt x="34" y="2569"/>
                    <a:pt x="134" y="3403"/>
                  </a:cubicBezTo>
                  <a:cubicBezTo>
                    <a:pt x="234" y="2569"/>
                    <a:pt x="268" y="1735"/>
                    <a:pt x="234" y="901"/>
                  </a:cubicBezTo>
                  <a:cubicBezTo>
                    <a:pt x="201" y="601"/>
                    <a:pt x="435" y="334"/>
                    <a:pt x="701" y="301"/>
                  </a:cubicBezTo>
                  <a:cubicBezTo>
                    <a:pt x="968" y="267"/>
                    <a:pt x="1235" y="267"/>
                    <a:pt x="1502" y="267"/>
                  </a:cubicBezTo>
                  <a:cubicBezTo>
                    <a:pt x="1702" y="267"/>
                    <a:pt x="1869" y="234"/>
                    <a:pt x="2069" y="134"/>
                  </a:cubicBezTo>
                  <a:cubicBezTo>
                    <a:pt x="2169" y="67"/>
                    <a:pt x="2203" y="0"/>
                    <a:pt x="22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4527043" y="3839610"/>
              <a:ext cx="436875" cy="54256"/>
            </a:xfrm>
            <a:custGeom>
              <a:avLst/>
              <a:gdLst/>
              <a:ahLst/>
              <a:cxnLst/>
              <a:rect l="l" t="t" r="r" b="b"/>
              <a:pathLst>
                <a:path w="19615" h="2436" extrusionOk="0">
                  <a:moveTo>
                    <a:pt x="200" y="0"/>
                  </a:moveTo>
                  <a:lnTo>
                    <a:pt x="0" y="868"/>
                  </a:lnTo>
                  <a:lnTo>
                    <a:pt x="19614" y="2435"/>
                  </a:lnTo>
                  <a:lnTo>
                    <a:pt x="18780" y="267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3133280" y="3763082"/>
              <a:ext cx="2576550" cy="1378200"/>
            </a:xfrm>
            <a:custGeom>
              <a:avLst/>
              <a:gdLst/>
              <a:ahLst/>
              <a:cxnLst/>
              <a:rect l="l" t="t" r="r" b="b"/>
              <a:pathLst>
                <a:path w="115683" h="61879" extrusionOk="0">
                  <a:moveTo>
                    <a:pt x="0" y="0"/>
                  </a:moveTo>
                  <a:lnTo>
                    <a:pt x="0" y="3103"/>
                  </a:lnTo>
                  <a:lnTo>
                    <a:pt x="6171" y="3103"/>
                  </a:lnTo>
                  <a:lnTo>
                    <a:pt x="3002" y="61778"/>
                  </a:lnTo>
                  <a:lnTo>
                    <a:pt x="4737" y="61878"/>
                  </a:lnTo>
                  <a:lnTo>
                    <a:pt x="7939" y="3103"/>
                  </a:lnTo>
                  <a:lnTo>
                    <a:pt x="109378" y="3103"/>
                  </a:lnTo>
                  <a:lnTo>
                    <a:pt x="112114" y="61811"/>
                  </a:lnTo>
                  <a:lnTo>
                    <a:pt x="113882" y="61811"/>
                  </a:lnTo>
                  <a:lnTo>
                    <a:pt x="111146" y="3103"/>
                  </a:lnTo>
                  <a:lnTo>
                    <a:pt x="115683" y="3103"/>
                  </a:lnTo>
                  <a:lnTo>
                    <a:pt x="11568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3884395" y="3356701"/>
              <a:ext cx="790518" cy="417543"/>
            </a:xfrm>
            <a:custGeom>
              <a:avLst/>
              <a:gdLst/>
              <a:ahLst/>
              <a:cxnLst/>
              <a:rect l="l" t="t" r="r" b="b"/>
              <a:pathLst>
                <a:path w="35493" h="18747" extrusionOk="0">
                  <a:moveTo>
                    <a:pt x="0" y="0"/>
                  </a:moveTo>
                  <a:lnTo>
                    <a:pt x="6438" y="18747"/>
                  </a:lnTo>
                  <a:lnTo>
                    <a:pt x="35492" y="18747"/>
                  </a:lnTo>
                  <a:lnTo>
                    <a:pt x="35259" y="17779"/>
                  </a:lnTo>
                  <a:lnTo>
                    <a:pt x="23517" y="17413"/>
                  </a:lnTo>
                  <a:lnTo>
                    <a:pt x="1811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4119168" y="3527597"/>
              <a:ext cx="56483" cy="62898"/>
            </a:xfrm>
            <a:custGeom>
              <a:avLst/>
              <a:gdLst/>
              <a:ahLst/>
              <a:cxnLst/>
              <a:rect l="l" t="t" r="r" b="b"/>
              <a:pathLst>
                <a:path w="2536" h="2824" extrusionOk="0">
                  <a:moveTo>
                    <a:pt x="1137" y="0"/>
                  </a:moveTo>
                  <a:cubicBezTo>
                    <a:pt x="1058" y="0"/>
                    <a:pt x="979" y="11"/>
                    <a:pt x="901" y="33"/>
                  </a:cubicBezTo>
                  <a:cubicBezTo>
                    <a:pt x="334" y="166"/>
                    <a:pt x="0" y="933"/>
                    <a:pt x="167" y="1700"/>
                  </a:cubicBezTo>
                  <a:cubicBezTo>
                    <a:pt x="344" y="2380"/>
                    <a:pt x="862" y="2824"/>
                    <a:pt x="1395" y="2824"/>
                  </a:cubicBezTo>
                  <a:cubicBezTo>
                    <a:pt x="1464" y="2824"/>
                    <a:pt x="1533" y="2816"/>
                    <a:pt x="1601" y="2801"/>
                  </a:cubicBezTo>
                  <a:cubicBezTo>
                    <a:pt x="2202" y="2634"/>
                    <a:pt x="2535" y="1901"/>
                    <a:pt x="2335" y="1133"/>
                  </a:cubicBezTo>
                  <a:cubicBezTo>
                    <a:pt x="2190" y="466"/>
                    <a:pt x="1666" y="0"/>
                    <a:pt x="1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37"/>
          <p:cNvGrpSpPr/>
          <p:nvPr/>
        </p:nvGrpSpPr>
        <p:grpSpPr>
          <a:xfrm>
            <a:off x="1553713" y="2739216"/>
            <a:ext cx="1058165" cy="1157335"/>
            <a:chOff x="1299875" y="2202319"/>
            <a:chExt cx="1251674" cy="1368980"/>
          </a:xfrm>
        </p:grpSpPr>
        <p:grpSp>
          <p:nvGrpSpPr>
            <p:cNvPr id="316" name="Google Shape;316;p37"/>
            <p:cNvGrpSpPr/>
            <p:nvPr/>
          </p:nvGrpSpPr>
          <p:grpSpPr>
            <a:xfrm>
              <a:off x="1299875" y="2202319"/>
              <a:ext cx="1251674" cy="351071"/>
              <a:chOff x="1473616" y="2193544"/>
              <a:chExt cx="1251674" cy="351071"/>
            </a:xfrm>
          </p:grpSpPr>
          <p:sp>
            <p:nvSpPr>
              <p:cNvPr id="317" name="Google Shape;317;p37"/>
              <p:cNvSpPr/>
              <p:nvPr/>
            </p:nvSpPr>
            <p:spPr>
              <a:xfrm>
                <a:off x="1473616" y="2193544"/>
                <a:ext cx="1251674" cy="351071"/>
              </a:xfrm>
              <a:custGeom>
                <a:avLst/>
                <a:gdLst/>
                <a:ahLst/>
                <a:cxnLst/>
                <a:rect l="l" t="t" r="r" b="b"/>
                <a:pathLst>
                  <a:path w="50670" h="14212" extrusionOk="0">
                    <a:moveTo>
                      <a:pt x="1368" y="1"/>
                    </a:moveTo>
                    <a:cubicBezTo>
                      <a:pt x="601" y="1"/>
                      <a:pt x="0" y="601"/>
                      <a:pt x="0" y="1335"/>
                    </a:cubicBezTo>
                    <a:lnTo>
                      <a:pt x="0" y="12844"/>
                    </a:lnTo>
                    <a:cubicBezTo>
                      <a:pt x="0" y="13611"/>
                      <a:pt x="601" y="14211"/>
                      <a:pt x="1368" y="14211"/>
                    </a:cubicBezTo>
                    <a:lnTo>
                      <a:pt x="49335" y="14211"/>
                    </a:lnTo>
                    <a:cubicBezTo>
                      <a:pt x="50069" y="14211"/>
                      <a:pt x="50670" y="13611"/>
                      <a:pt x="50670" y="12844"/>
                    </a:cubicBezTo>
                    <a:lnTo>
                      <a:pt x="50670" y="1335"/>
                    </a:lnTo>
                    <a:cubicBezTo>
                      <a:pt x="50670" y="601"/>
                      <a:pt x="50069" y="1"/>
                      <a:pt x="49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37"/>
              <p:cNvSpPr/>
              <p:nvPr/>
            </p:nvSpPr>
            <p:spPr>
              <a:xfrm>
                <a:off x="1596807" y="2303273"/>
                <a:ext cx="167705" cy="152809"/>
              </a:xfrm>
              <a:custGeom>
                <a:avLst/>
                <a:gdLst/>
                <a:ahLst/>
                <a:cxnLst/>
                <a:rect l="l" t="t" r="r" b="b"/>
                <a:pathLst>
                  <a:path w="6789" h="6186" extrusionOk="0">
                    <a:moveTo>
                      <a:pt x="3302" y="1"/>
                    </a:moveTo>
                    <a:cubicBezTo>
                      <a:pt x="1595" y="1"/>
                      <a:pt x="0" y="1455"/>
                      <a:pt x="217" y="3431"/>
                    </a:cubicBezTo>
                    <a:cubicBezTo>
                      <a:pt x="406" y="5151"/>
                      <a:pt x="1847" y="6185"/>
                      <a:pt x="3323" y="6185"/>
                    </a:cubicBezTo>
                    <a:cubicBezTo>
                      <a:pt x="4194" y="6185"/>
                      <a:pt x="5077" y="5825"/>
                      <a:pt x="5721" y="5032"/>
                    </a:cubicBezTo>
                    <a:cubicBezTo>
                      <a:pt x="6788" y="3698"/>
                      <a:pt x="6555" y="1763"/>
                      <a:pt x="5221" y="696"/>
                    </a:cubicBezTo>
                    <a:cubicBezTo>
                      <a:pt x="4628" y="215"/>
                      <a:pt x="3957" y="1"/>
                      <a:pt x="33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37"/>
              <p:cNvSpPr/>
              <p:nvPr/>
            </p:nvSpPr>
            <p:spPr>
              <a:xfrm>
                <a:off x="1635121" y="2353419"/>
                <a:ext cx="85718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2269" extrusionOk="0">
                    <a:moveTo>
                      <a:pt x="3469" y="0"/>
                    </a:moveTo>
                    <a:lnTo>
                      <a:pt x="3469" y="0"/>
                    </a:lnTo>
                    <a:cubicBezTo>
                      <a:pt x="2836" y="501"/>
                      <a:pt x="2235" y="1034"/>
                      <a:pt x="1668" y="1635"/>
                    </a:cubicBezTo>
                    <a:lnTo>
                      <a:pt x="1324" y="1953"/>
                    </a:lnTo>
                    <a:lnTo>
                      <a:pt x="1324" y="1953"/>
                    </a:lnTo>
                    <a:cubicBezTo>
                      <a:pt x="912" y="1521"/>
                      <a:pt x="471" y="1146"/>
                      <a:pt x="0" y="801"/>
                    </a:cubicBezTo>
                    <a:lnTo>
                      <a:pt x="0" y="801"/>
                    </a:lnTo>
                    <a:cubicBezTo>
                      <a:pt x="367" y="1301"/>
                      <a:pt x="801" y="1768"/>
                      <a:pt x="1234" y="2202"/>
                    </a:cubicBezTo>
                    <a:lnTo>
                      <a:pt x="1335" y="2269"/>
                    </a:lnTo>
                    <a:lnTo>
                      <a:pt x="1401" y="2202"/>
                    </a:lnTo>
                    <a:cubicBezTo>
                      <a:pt x="1535" y="2068"/>
                      <a:pt x="1668" y="1935"/>
                      <a:pt x="1802" y="1802"/>
                    </a:cubicBezTo>
                    <a:cubicBezTo>
                      <a:pt x="2435" y="1235"/>
                      <a:pt x="2969" y="667"/>
                      <a:pt x="3469" y="0"/>
                    </a:cubicBezTo>
                    <a:close/>
                  </a:path>
                </a:pathLst>
              </a:custGeom>
              <a:solidFill>
                <a:srgbClr val="003F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37"/>
              <p:cNvSpPr/>
              <p:nvPr/>
            </p:nvSpPr>
            <p:spPr>
              <a:xfrm>
                <a:off x="1893039" y="2340228"/>
                <a:ext cx="710295" cy="5805"/>
              </a:xfrm>
              <a:custGeom>
                <a:avLst/>
                <a:gdLst/>
                <a:ahLst/>
                <a:cxnLst/>
                <a:rect l="l" t="t" r="r" b="b"/>
                <a:pathLst>
                  <a:path w="28754" h="235" extrusionOk="0">
                    <a:moveTo>
                      <a:pt x="14377" y="1"/>
                    </a:moveTo>
                    <a:cubicBezTo>
                      <a:pt x="6438" y="1"/>
                      <a:pt x="0" y="67"/>
                      <a:pt x="0" y="134"/>
                    </a:cubicBezTo>
                    <a:cubicBezTo>
                      <a:pt x="0" y="167"/>
                      <a:pt x="6438" y="234"/>
                      <a:pt x="14377" y="234"/>
                    </a:cubicBezTo>
                    <a:cubicBezTo>
                      <a:pt x="22316" y="234"/>
                      <a:pt x="28754" y="167"/>
                      <a:pt x="28754" y="134"/>
                    </a:cubicBezTo>
                    <a:cubicBezTo>
                      <a:pt x="28754" y="67"/>
                      <a:pt x="22316" y="1"/>
                      <a:pt x="143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37"/>
              <p:cNvSpPr/>
              <p:nvPr/>
            </p:nvSpPr>
            <p:spPr>
              <a:xfrm>
                <a:off x="1900450" y="2410259"/>
                <a:ext cx="411197" cy="4990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202" extrusionOk="0">
                    <a:moveTo>
                      <a:pt x="8340" y="1"/>
                    </a:moveTo>
                    <a:cubicBezTo>
                      <a:pt x="3736" y="1"/>
                      <a:pt x="0" y="34"/>
                      <a:pt x="0" y="101"/>
                    </a:cubicBezTo>
                    <a:cubicBezTo>
                      <a:pt x="0" y="134"/>
                      <a:pt x="3770" y="201"/>
                      <a:pt x="8340" y="201"/>
                    </a:cubicBezTo>
                    <a:cubicBezTo>
                      <a:pt x="12943" y="201"/>
                      <a:pt x="16645" y="134"/>
                      <a:pt x="16645" y="101"/>
                    </a:cubicBezTo>
                    <a:cubicBezTo>
                      <a:pt x="16645" y="68"/>
                      <a:pt x="12976" y="1"/>
                      <a:pt x="8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2" name="Google Shape;322;p37"/>
            <p:cNvGrpSpPr/>
            <p:nvPr/>
          </p:nvGrpSpPr>
          <p:grpSpPr>
            <a:xfrm>
              <a:off x="1299875" y="2711274"/>
              <a:ext cx="1251674" cy="351071"/>
              <a:chOff x="1473616" y="2594836"/>
              <a:chExt cx="1251674" cy="351071"/>
            </a:xfrm>
          </p:grpSpPr>
          <p:sp>
            <p:nvSpPr>
              <p:cNvPr id="323" name="Google Shape;323;p37"/>
              <p:cNvSpPr/>
              <p:nvPr/>
            </p:nvSpPr>
            <p:spPr>
              <a:xfrm>
                <a:off x="1473616" y="2594836"/>
                <a:ext cx="1251674" cy="351071"/>
              </a:xfrm>
              <a:custGeom>
                <a:avLst/>
                <a:gdLst/>
                <a:ahLst/>
                <a:cxnLst/>
                <a:rect l="l" t="t" r="r" b="b"/>
                <a:pathLst>
                  <a:path w="50670" h="14212" extrusionOk="0">
                    <a:moveTo>
                      <a:pt x="1368" y="1"/>
                    </a:moveTo>
                    <a:cubicBezTo>
                      <a:pt x="601" y="1"/>
                      <a:pt x="0" y="601"/>
                      <a:pt x="0" y="1335"/>
                    </a:cubicBezTo>
                    <a:lnTo>
                      <a:pt x="0" y="12843"/>
                    </a:lnTo>
                    <a:cubicBezTo>
                      <a:pt x="0" y="13611"/>
                      <a:pt x="601" y="14211"/>
                      <a:pt x="1368" y="14211"/>
                    </a:cubicBezTo>
                    <a:lnTo>
                      <a:pt x="49335" y="14211"/>
                    </a:lnTo>
                    <a:cubicBezTo>
                      <a:pt x="50069" y="14211"/>
                      <a:pt x="50670" y="13611"/>
                      <a:pt x="50670" y="12843"/>
                    </a:cubicBezTo>
                    <a:lnTo>
                      <a:pt x="50670" y="1335"/>
                    </a:lnTo>
                    <a:cubicBezTo>
                      <a:pt x="50670" y="601"/>
                      <a:pt x="50069" y="1"/>
                      <a:pt x="49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37"/>
              <p:cNvSpPr/>
              <p:nvPr/>
            </p:nvSpPr>
            <p:spPr>
              <a:xfrm>
                <a:off x="1596807" y="2704564"/>
                <a:ext cx="166865" cy="152809"/>
              </a:xfrm>
              <a:custGeom>
                <a:avLst/>
                <a:gdLst/>
                <a:ahLst/>
                <a:cxnLst/>
                <a:rect l="l" t="t" r="r" b="b"/>
                <a:pathLst>
                  <a:path w="6755" h="6186" extrusionOk="0">
                    <a:moveTo>
                      <a:pt x="3302" y="1"/>
                    </a:moveTo>
                    <a:cubicBezTo>
                      <a:pt x="1595" y="1"/>
                      <a:pt x="0" y="1455"/>
                      <a:pt x="217" y="3431"/>
                    </a:cubicBezTo>
                    <a:cubicBezTo>
                      <a:pt x="406" y="5151"/>
                      <a:pt x="1847" y="6185"/>
                      <a:pt x="3323" y="6185"/>
                    </a:cubicBezTo>
                    <a:cubicBezTo>
                      <a:pt x="4194" y="6185"/>
                      <a:pt x="5077" y="5825"/>
                      <a:pt x="5721" y="5032"/>
                    </a:cubicBezTo>
                    <a:cubicBezTo>
                      <a:pt x="6755" y="3698"/>
                      <a:pt x="6555" y="1763"/>
                      <a:pt x="5221" y="696"/>
                    </a:cubicBezTo>
                    <a:cubicBezTo>
                      <a:pt x="4628" y="215"/>
                      <a:pt x="3957" y="1"/>
                      <a:pt x="33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37"/>
              <p:cNvSpPr/>
              <p:nvPr/>
            </p:nvSpPr>
            <p:spPr>
              <a:xfrm>
                <a:off x="1635121" y="2755526"/>
                <a:ext cx="85718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2269" extrusionOk="0">
                    <a:moveTo>
                      <a:pt x="3469" y="1"/>
                    </a:moveTo>
                    <a:lnTo>
                      <a:pt x="3469" y="1"/>
                    </a:lnTo>
                    <a:cubicBezTo>
                      <a:pt x="2836" y="468"/>
                      <a:pt x="2202" y="1035"/>
                      <a:pt x="1668" y="1602"/>
                    </a:cubicBezTo>
                    <a:lnTo>
                      <a:pt x="1321" y="1949"/>
                    </a:lnTo>
                    <a:lnTo>
                      <a:pt x="1321" y="1949"/>
                    </a:lnTo>
                    <a:cubicBezTo>
                      <a:pt x="910" y="1515"/>
                      <a:pt x="470" y="1112"/>
                      <a:pt x="0" y="768"/>
                    </a:cubicBezTo>
                    <a:lnTo>
                      <a:pt x="0" y="768"/>
                    </a:lnTo>
                    <a:cubicBezTo>
                      <a:pt x="367" y="1302"/>
                      <a:pt x="801" y="1769"/>
                      <a:pt x="1234" y="2169"/>
                    </a:cubicBezTo>
                    <a:lnTo>
                      <a:pt x="1335" y="2269"/>
                    </a:lnTo>
                    <a:lnTo>
                      <a:pt x="1401" y="2169"/>
                    </a:lnTo>
                    <a:lnTo>
                      <a:pt x="1802" y="1769"/>
                    </a:lnTo>
                    <a:cubicBezTo>
                      <a:pt x="2435" y="1235"/>
                      <a:pt x="2969" y="634"/>
                      <a:pt x="3469" y="1"/>
                    </a:cubicBezTo>
                    <a:close/>
                  </a:path>
                </a:pathLst>
              </a:custGeom>
              <a:solidFill>
                <a:srgbClr val="003F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37"/>
              <p:cNvSpPr/>
              <p:nvPr/>
            </p:nvSpPr>
            <p:spPr>
              <a:xfrm>
                <a:off x="1893039" y="2741519"/>
                <a:ext cx="710295" cy="5805"/>
              </a:xfrm>
              <a:custGeom>
                <a:avLst/>
                <a:gdLst/>
                <a:ahLst/>
                <a:cxnLst/>
                <a:rect l="l" t="t" r="r" b="b"/>
                <a:pathLst>
                  <a:path w="28754" h="235" extrusionOk="0">
                    <a:moveTo>
                      <a:pt x="14377" y="1"/>
                    </a:moveTo>
                    <a:cubicBezTo>
                      <a:pt x="6438" y="1"/>
                      <a:pt x="0" y="67"/>
                      <a:pt x="0" y="134"/>
                    </a:cubicBezTo>
                    <a:cubicBezTo>
                      <a:pt x="0" y="201"/>
                      <a:pt x="6438" y="234"/>
                      <a:pt x="14377" y="234"/>
                    </a:cubicBezTo>
                    <a:cubicBezTo>
                      <a:pt x="22316" y="234"/>
                      <a:pt x="28754" y="201"/>
                      <a:pt x="28754" y="134"/>
                    </a:cubicBezTo>
                    <a:cubicBezTo>
                      <a:pt x="28754" y="67"/>
                      <a:pt x="22316" y="1"/>
                      <a:pt x="143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37"/>
              <p:cNvSpPr/>
              <p:nvPr/>
            </p:nvSpPr>
            <p:spPr>
              <a:xfrm>
                <a:off x="1900450" y="2811551"/>
                <a:ext cx="411197" cy="4990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202" extrusionOk="0">
                    <a:moveTo>
                      <a:pt x="8340" y="1"/>
                    </a:moveTo>
                    <a:cubicBezTo>
                      <a:pt x="3736" y="1"/>
                      <a:pt x="0" y="34"/>
                      <a:pt x="0" y="101"/>
                    </a:cubicBezTo>
                    <a:cubicBezTo>
                      <a:pt x="0" y="168"/>
                      <a:pt x="3770" y="201"/>
                      <a:pt x="8340" y="201"/>
                    </a:cubicBezTo>
                    <a:cubicBezTo>
                      <a:pt x="12943" y="201"/>
                      <a:pt x="16645" y="168"/>
                      <a:pt x="16645" y="101"/>
                    </a:cubicBezTo>
                    <a:cubicBezTo>
                      <a:pt x="16645" y="34"/>
                      <a:pt x="12976" y="1"/>
                      <a:pt x="8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8" name="Google Shape;328;p37"/>
            <p:cNvGrpSpPr/>
            <p:nvPr/>
          </p:nvGrpSpPr>
          <p:grpSpPr>
            <a:xfrm>
              <a:off x="1299875" y="3220228"/>
              <a:ext cx="1251674" cy="351071"/>
              <a:chOff x="1473616" y="2996128"/>
              <a:chExt cx="1251674" cy="351071"/>
            </a:xfrm>
          </p:grpSpPr>
          <p:sp>
            <p:nvSpPr>
              <p:cNvPr id="329" name="Google Shape;329;p37"/>
              <p:cNvSpPr/>
              <p:nvPr/>
            </p:nvSpPr>
            <p:spPr>
              <a:xfrm>
                <a:off x="1473616" y="2996128"/>
                <a:ext cx="1251674" cy="351071"/>
              </a:xfrm>
              <a:custGeom>
                <a:avLst/>
                <a:gdLst/>
                <a:ahLst/>
                <a:cxnLst/>
                <a:rect l="l" t="t" r="r" b="b"/>
                <a:pathLst>
                  <a:path w="50670" h="14212" extrusionOk="0">
                    <a:moveTo>
                      <a:pt x="1368" y="1"/>
                    </a:moveTo>
                    <a:cubicBezTo>
                      <a:pt x="601" y="1"/>
                      <a:pt x="0" y="601"/>
                      <a:pt x="0" y="1369"/>
                    </a:cubicBezTo>
                    <a:lnTo>
                      <a:pt x="0" y="12877"/>
                    </a:lnTo>
                    <a:cubicBezTo>
                      <a:pt x="0" y="13611"/>
                      <a:pt x="601" y="14211"/>
                      <a:pt x="1368" y="14211"/>
                    </a:cubicBezTo>
                    <a:lnTo>
                      <a:pt x="49335" y="14211"/>
                    </a:lnTo>
                    <a:cubicBezTo>
                      <a:pt x="50069" y="14211"/>
                      <a:pt x="50670" y="13611"/>
                      <a:pt x="50670" y="12877"/>
                    </a:cubicBezTo>
                    <a:lnTo>
                      <a:pt x="50670" y="1369"/>
                    </a:lnTo>
                    <a:cubicBezTo>
                      <a:pt x="50670" y="601"/>
                      <a:pt x="50069" y="1"/>
                      <a:pt x="49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37"/>
              <p:cNvSpPr/>
              <p:nvPr/>
            </p:nvSpPr>
            <p:spPr>
              <a:xfrm>
                <a:off x="1596807" y="3105856"/>
                <a:ext cx="167705" cy="152809"/>
              </a:xfrm>
              <a:custGeom>
                <a:avLst/>
                <a:gdLst/>
                <a:ahLst/>
                <a:cxnLst/>
                <a:rect l="l" t="t" r="r" b="b"/>
                <a:pathLst>
                  <a:path w="6789" h="6186" extrusionOk="0">
                    <a:moveTo>
                      <a:pt x="3302" y="1"/>
                    </a:moveTo>
                    <a:cubicBezTo>
                      <a:pt x="1595" y="1"/>
                      <a:pt x="0" y="1455"/>
                      <a:pt x="217" y="3431"/>
                    </a:cubicBezTo>
                    <a:cubicBezTo>
                      <a:pt x="406" y="5151"/>
                      <a:pt x="1847" y="6185"/>
                      <a:pt x="3323" y="6185"/>
                    </a:cubicBezTo>
                    <a:cubicBezTo>
                      <a:pt x="4194" y="6185"/>
                      <a:pt x="5077" y="5825"/>
                      <a:pt x="5721" y="5032"/>
                    </a:cubicBezTo>
                    <a:cubicBezTo>
                      <a:pt x="6788" y="3698"/>
                      <a:pt x="6555" y="1763"/>
                      <a:pt x="5221" y="696"/>
                    </a:cubicBezTo>
                    <a:cubicBezTo>
                      <a:pt x="4628" y="215"/>
                      <a:pt x="3957" y="1"/>
                      <a:pt x="33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37"/>
              <p:cNvSpPr/>
              <p:nvPr/>
            </p:nvSpPr>
            <p:spPr>
              <a:xfrm>
                <a:off x="1635121" y="3156817"/>
                <a:ext cx="85718" cy="55235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2236" extrusionOk="0">
                    <a:moveTo>
                      <a:pt x="3469" y="1"/>
                    </a:moveTo>
                    <a:lnTo>
                      <a:pt x="3469" y="1"/>
                    </a:lnTo>
                    <a:cubicBezTo>
                      <a:pt x="2836" y="468"/>
                      <a:pt x="2235" y="1001"/>
                      <a:pt x="1668" y="1602"/>
                    </a:cubicBezTo>
                    <a:lnTo>
                      <a:pt x="1321" y="1949"/>
                    </a:lnTo>
                    <a:lnTo>
                      <a:pt x="1321" y="1949"/>
                    </a:lnTo>
                    <a:cubicBezTo>
                      <a:pt x="910" y="1515"/>
                      <a:pt x="470" y="1112"/>
                      <a:pt x="0" y="768"/>
                    </a:cubicBezTo>
                    <a:lnTo>
                      <a:pt x="0" y="768"/>
                    </a:lnTo>
                    <a:cubicBezTo>
                      <a:pt x="367" y="1268"/>
                      <a:pt x="801" y="1735"/>
                      <a:pt x="1234" y="2169"/>
                    </a:cubicBezTo>
                    <a:lnTo>
                      <a:pt x="1335" y="2236"/>
                    </a:lnTo>
                    <a:lnTo>
                      <a:pt x="1401" y="2169"/>
                    </a:lnTo>
                    <a:lnTo>
                      <a:pt x="1802" y="1769"/>
                    </a:lnTo>
                    <a:cubicBezTo>
                      <a:pt x="2435" y="1235"/>
                      <a:pt x="2969" y="634"/>
                      <a:pt x="3469" y="1"/>
                    </a:cubicBezTo>
                    <a:close/>
                  </a:path>
                </a:pathLst>
              </a:custGeom>
              <a:solidFill>
                <a:srgbClr val="003F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37"/>
              <p:cNvSpPr/>
              <p:nvPr/>
            </p:nvSpPr>
            <p:spPr>
              <a:xfrm>
                <a:off x="1893039" y="3143626"/>
                <a:ext cx="710295" cy="4965"/>
              </a:xfrm>
              <a:custGeom>
                <a:avLst/>
                <a:gdLst/>
                <a:ahLst/>
                <a:cxnLst/>
                <a:rect l="l" t="t" r="r" b="b"/>
                <a:pathLst>
                  <a:path w="28754" h="201" extrusionOk="0">
                    <a:moveTo>
                      <a:pt x="14377" y="1"/>
                    </a:moveTo>
                    <a:cubicBezTo>
                      <a:pt x="6438" y="1"/>
                      <a:pt x="0" y="34"/>
                      <a:pt x="0" y="101"/>
                    </a:cubicBezTo>
                    <a:cubicBezTo>
                      <a:pt x="0" y="168"/>
                      <a:pt x="6438" y="201"/>
                      <a:pt x="14377" y="201"/>
                    </a:cubicBezTo>
                    <a:cubicBezTo>
                      <a:pt x="22316" y="201"/>
                      <a:pt x="28754" y="168"/>
                      <a:pt x="28754" y="101"/>
                    </a:cubicBezTo>
                    <a:cubicBezTo>
                      <a:pt x="28754" y="34"/>
                      <a:pt x="22316" y="1"/>
                      <a:pt x="143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37"/>
              <p:cNvSpPr/>
              <p:nvPr/>
            </p:nvSpPr>
            <p:spPr>
              <a:xfrm>
                <a:off x="1900450" y="3212842"/>
                <a:ext cx="411197" cy="4965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201" extrusionOk="0">
                    <a:moveTo>
                      <a:pt x="8340" y="1"/>
                    </a:moveTo>
                    <a:cubicBezTo>
                      <a:pt x="3736" y="1"/>
                      <a:pt x="0" y="34"/>
                      <a:pt x="0" y="101"/>
                    </a:cubicBezTo>
                    <a:cubicBezTo>
                      <a:pt x="0" y="168"/>
                      <a:pt x="3770" y="201"/>
                      <a:pt x="8340" y="201"/>
                    </a:cubicBezTo>
                    <a:cubicBezTo>
                      <a:pt x="12943" y="201"/>
                      <a:pt x="16645" y="168"/>
                      <a:pt x="16645" y="101"/>
                    </a:cubicBezTo>
                    <a:cubicBezTo>
                      <a:pt x="16645" y="34"/>
                      <a:pt x="12976" y="1"/>
                      <a:pt x="8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4" name="Google Shape;334;p37"/>
          <p:cNvGrpSpPr/>
          <p:nvPr/>
        </p:nvGrpSpPr>
        <p:grpSpPr>
          <a:xfrm>
            <a:off x="6532121" y="2837059"/>
            <a:ext cx="1058167" cy="1157337"/>
            <a:chOff x="6592450" y="2354719"/>
            <a:chExt cx="1251676" cy="1368981"/>
          </a:xfrm>
        </p:grpSpPr>
        <p:grpSp>
          <p:nvGrpSpPr>
            <p:cNvPr id="335" name="Google Shape;335;p37"/>
            <p:cNvGrpSpPr/>
            <p:nvPr/>
          </p:nvGrpSpPr>
          <p:grpSpPr>
            <a:xfrm flipH="1">
              <a:off x="6592450" y="2354719"/>
              <a:ext cx="1251676" cy="351072"/>
              <a:chOff x="1473616" y="2193544"/>
              <a:chExt cx="1251676" cy="351072"/>
            </a:xfrm>
          </p:grpSpPr>
          <p:sp>
            <p:nvSpPr>
              <p:cNvPr id="336" name="Google Shape;336;p37"/>
              <p:cNvSpPr/>
              <p:nvPr/>
            </p:nvSpPr>
            <p:spPr>
              <a:xfrm>
                <a:off x="1473616" y="2193544"/>
                <a:ext cx="1251676" cy="351072"/>
              </a:xfrm>
              <a:custGeom>
                <a:avLst/>
                <a:gdLst/>
                <a:ahLst/>
                <a:cxnLst/>
                <a:rect l="l" t="t" r="r" b="b"/>
                <a:pathLst>
                  <a:path w="50670" h="14212" extrusionOk="0">
                    <a:moveTo>
                      <a:pt x="1368" y="1"/>
                    </a:moveTo>
                    <a:cubicBezTo>
                      <a:pt x="601" y="1"/>
                      <a:pt x="0" y="601"/>
                      <a:pt x="0" y="1335"/>
                    </a:cubicBezTo>
                    <a:lnTo>
                      <a:pt x="0" y="12844"/>
                    </a:lnTo>
                    <a:cubicBezTo>
                      <a:pt x="0" y="13611"/>
                      <a:pt x="601" y="14211"/>
                      <a:pt x="1368" y="14211"/>
                    </a:cubicBezTo>
                    <a:lnTo>
                      <a:pt x="49335" y="14211"/>
                    </a:lnTo>
                    <a:cubicBezTo>
                      <a:pt x="50069" y="14211"/>
                      <a:pt x="50670" y="13611"/>
                      <a:pt x="50670" y="12844"/>
                    </a:cubicBezTo>
                    <a:lnTo>
                      <a:pt x="50670" y="1335"/>
                    </a:lnTo>
                    <a:cubicBezTo>
                      <a:pt x="50670" y="601"/>
                      <a:pt x="50069" y="1"/>
                      <a:pt x="49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37"/>
              <p:cNvSpPr/>
              <p:nvPr/>
            </p:nvSpPr>
            <p:spPr>
              <a:xfrm>
                <a:off x="1596807" y="2303273"/>
                <a:ext cx="167705" cy="152810"/>
              </a:xfrm>
              <a:custGeom>
                <a:avLst/>
                <a:gdLst/>
                <a:ahLst/>
                <a:cxnLst/>
                <a:rect l="l" t="t" r="r" b="b"/>
                <a:pathLst>
                  <a:path w="6789" h="6186" extrusionOk="0">
                    <a:moveTo>
                      <a:pt x="3302" y="1"/>
                    </a:moveTo>
                    <a:cubicBezTo>
                      <a:pt x="1595" y="1"/>
                      <a:pt x="0" y="1455"/>
                      <a:pt x="217" y="3431"/>
                    </a:cubicBezTo>
                    <a:cubicBezTo>
                      <a:pt x="406" y="5151"/>
                      <a:pt x="1847" y="6185"/>
                      <a:pt x="3323" y="6185"/>
                    </a:cubicBezTo>
                    <a:cubicBezTo>
                      <a:pt x="4194" y="6185"/>
                      <a:pt x="5077" y="5825"/>
                      <a:pt x="5721" y="5032"/>
                    </a:cubicBezTo>
                    <a:cubicBezTo>
                      <a:pt x="6788" y="3698"/>
                      <a:pt x="6555" y="1763"/>
                      <a:pt x="5221" y="696"/>
                    </a:cubicBezTo>
                    <a:cubicBezTo>
                      <a:pt x="4628" y="215"/>
                      <a:pt x="3957" y="1"/>
                      <a:pt x="33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37"/>
              <p:cNvSpPr/>
              <p:nvPr/>
            </p:nvSpPr>
            <p:spPr>
              <a:xfrm flipH="1">
                <a:off x="1635121" y="2353419"/>
                <a:ext cx="85718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2269" extrusionOk="0">
                    <a:moveTo>
                      <a:pt x="3469" y="0"/>
                    </a:moveTo>
                    <a:lnTo>
                      <a:pt x="3469" y="0"/>
                    </a:lnTo>
                    <a:cubicBezTo>
                      <a:pt x="2836" y="501"/>
                      <a:pt x="2235" y="1034"/>
                      <a:pt x="1668" y="1635"/>
                    </a:cubicBezTo>
                    <a:lnTo>
                      <a:pt x="1324" y="1953"/>
                    </a:lnTo>
                    <a:lnTo>
                      <a:pt x="1324" y="1953"/>
                    </a:lnTo>
                    <a:cubicBezTo>
                      <a:pt x="912" y="1521"/>
                      <a:pt x="471" y="1146"/>
                      <a:pt x="0" y="801"/>
                    </a:cubicBezTo>
                    <a:lnTo>
                      <a:pt x="0" y="801"/>
                    </a:lnTo>
                    <a:cubicBezTo>
                      <a:pt x="367" y="1301"/>
                      <a:pt x="801" y="1768"/>
                      <a:pt x="1234" y="2202"/>
                    </a:cubicBezTo>
                    <a:lnTo>
                      <a:pt x="1335" y="2269"/>
                    </a:lnTo>
                    <a:lnTo>
                      <a:pt x="1401" y="2202"/>
                    </a:lnTo>
                    <a:cubicBezTo>
                      <a:pt x="1535" y="2068"/>
                      <a:pt x="1668" y="1935"/>
                      <a:pt x="1802" y="1802"/>
                    </a:cubicBezTo>
                    <a:cubicBezTo>
                      <a:pt x="2435" y="1235"/>
                      <a:pt x="2969" y="667"/>
                      <a:pt x="3469" y="0"/>
                    </a:cubicBezTo>
                    <a:close/>
                  </a:path>
                </a:pathLst>
              </a:custGeom>
              <a:solidFill>
                <a:srgbClr val="003F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37"/>
              <p:cNvSpPr/>
              <p:nvPr/>
            </p:nvSpPr>
            <p:spPr>
              <a:xfrm>
                <a:off x="1893039" y="2340228"/>
                <a:ext cx="710296" cy="5805"/>
              </a:xfrm>
              <a:custGeom>
                <a:avLst/>
                <a:gdLst/>
                <a:ahLst/>
                <a:cxnLst/>
                <a:rect l="l" t="t" r="r" b="b"/>
                <a:pathLst>
                  <a:path w="28754" h="235" extrusionOk="0">
                    <a:moveTo>
                      <a:pt x="14377" y="1"/>
                    </a:moveTo>
                    <a:cubicBezTo>
                      <a:pt x="6438" y="1"/>
                      <a:pt x="0" y="67"/>
                      <a:pt x="0" y="134"/>
                    </a:cubicBezTo>
                    <a:cubicBezTo>
                      <a:pt x="0" y="167"/>
                      <a:pt x="6438" y="234"/>
                      <a:pt x="14377" y="234"/>
                    </a:cubicBezTo>
                    <a:cubicBezTo>
                      <a:pt x="22316" y="234"/>
                      <a:pt x="28754" y="167"/>
                      <a:pt x="28754" y="134"/>
                    </a:cubicBezTo>
                    <a:cubicBezTo>
                      <a:pt x="28754" y="67"/>
                      <a:pt x="22316" y="1"/>
                      <a:pt x="143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37"/>
              <p:cNvSpPr/>
              <p:nvPr/>
            </p:nvSpPr>
            <p:spPr>
              <a:xfrm>
                <a:off x="1900450" y="2410259"/>
                <a:ext cx="411198" cy="4990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202" extrusionOk="0">
                    <a:moveTo>
                      <a:pt x="8340" y="1"/>
                    </a:moveTo>
                    <a:cubicBezTo>
                      <a:pt x="3736" y="1"/>
                      <a:pt x="0" y="34"/>
                      <a:pt x="0" y="101"/>
                    </a:cubicBezTo>
                    <a:cubicBezTo>
                      <a:pt x="0" y="134"/>
                      <a:pt x="3770" y="201"/>
                      <a:pt x="8340" y="201"/>
                    </a:cubicBezTo>
                    <a:cubicBezTo>
                      <a:pt x="12943" y="201"/>
                      <a:pt x="16645" y="134"/>
                      <a:pt x="16645" y="101"/>
                    </a:cubicBezTo>
                    <a:cubicBezTo>
                      <a:pt x="16645" y="68"/>
                      <a:pt x="12976" y="1"/>
                      <a:pt x="8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1" name="Google Shape;341;p37"/>
            <p:cNvGrpSpPr/>
            <p:nvPr/>
          </p:nvGrpSpPr>
          <p:grpSpPr>
            <a:xfrm flipH="1">
              <a:off x="6592450" y="2863674"/>
              <a:ext cx="1251676" cy="351072"/>
              <a:chOff x="1473616" y="2594836"/>
              <a:chExt cx="1251676" cy="351072"/>
            </a:xfrm>
          </p:grpSpPr>
          <p:sp>
            <p:nvSpPr>
              <p:cNvPr id="342" name="Google Shape;342;p37"/>
              <p:cNvSpPr/>
              <p:nvPr/>
            </p:nvSpPr>
            <p:spPr>
              <a:xfrm>
                <a:off x="1473616" y="2594836"/>
                <a:ext cx="1251676" cy="351072"/>
              </a:xfrm>
              <a:custGeom>
                <a:avLst/>
                <a:gdLst/>
                <a:ahLst/>
                <a:cxnLst/>
                <a:rect l="l" t="t" r="r" b="b"/>
                <a:pathLst>
                  <a:path w="50670" h="14212" extrusionOk="0">
                    <a:moveTo>
                      <a:pt x="1368" y="1"/>
                    </a:moveTo>
                    <a:cubicBezTo>
                      <a:pt x="601" y="1"/>
                      <a:pt x="0" y="601"/>
                      <a:pt x="0" y="1335"/>
                    </a:cubicBezTo>
                    <a:lnTo>
                      <a:pt x="0" y="12843"/>
                    </a:lnTo>
                    <a:cubicBezTo>
                      <a:pt x="0" y="13611"/>
                      <a:pt x="601" y="14211"/>
                      <a:pt x="1368" y="14211"/>
                    </a:cubicBezTo>
                    <a:lnTo>
                      <a:pt x="49335" y="14211"/>
                    </a:lnTo>
                    <a:cubicBezTo>
                      <a:pt x="50069" y="14211"/>
                      <a:pt x="50670" y="13611"/>
                      <a:pt x="50670" y="12843"/>
                    </a:cubicBezTo>
                    <a:lnTo>
                      <a:pt x="50670" y="1335"/>
                    </a:lnTo>
                    <a:cubicBezTo>
                      <a:pt x="50670" y="601"/>
                      <a:pt x="50069" y="1"/>
                      <a:pt x="49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37"/>
              <p:cNvSpPr/>
              <p:nvPr/>
            </p:nvSpPr>
            <p:spPr>
              <a:xfrm>
                <a:off x="1596807" y="2704564"/>
                <a:ext cx="166865" cy="152810"/>
              </a:xfrm>
              <a:custGeom>
                <a:avLst/>
                <a:gdLst/>
                <a:ahLst/>
                <a:cxnLst/>
                <a:rect l="l" t="t" r="r" b="b"/>
                <a:pathLst>
                  <a:path w="6755" h="6186" extrusionOk="0">
                    <a:moveTo>
                      <a:pt x="3302" y="1"/>
                    </a:moveTo>
                    <a:cubicBezTo>
                      <a:pt x="1595" y="1"/>
                      <a:pt x="0" y="1455"/>
                      <a:pt x="217" y="3431"/>
                    </a:cubicBezTo>
                    <a:cubicBezTo>
                      <a:pt x="406" y="5151"/>
                      <a:pt x="1847" y="6185"/>
                      <a:pt x="3323" y="6185"/>
                    </a:cubicBezTo>
                    <a:cubicBezTo>
                      <a:pt x="4194" y="6185"/>
                      <a:pt x="5077" y="5825"/>
                      <a:pt x="5721" y="5032"/>
                    </a:cubicBezTo>
                    <a:cubicBezTo>
                      <a:pt x="6755" y="3698"/>
                      <a:pt x="6555" y="1763"/>
                      <a:pt x="5221" y="696"/>
                    </a:cubicBezTo>
                    <a:cubicBezTo>
                      <a:pt x="4628" y="215"/>
                      <a:pt x="3957" y="1"/>
                      <a:pt x="33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37"/>
              <p:cNvSpPr/>
              <p:nvPr/>
            </p:nvSpPr>
            <p:spPr>
              <a:xfrm flipH="1">
                <a:off x="1635121" y="2755526"/>
                <a:ext cx="85718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2269" extrusionOk="0">
                    <a:moveTo>
                      <a:pt x="3469" y="1"/>
                    </a:moveTo>
                    <a:lnTo>
                      <a:pt x="3469" y="1"/>
                    </a:lnTo>
                    <a:cubicBezTo>
                      <a:pt x="2836" y="468"/>
                      <a:pt x="2202" y="1035"/>
                      <a:pt x="1668" y="1602"/>
                    </a:cubicBezTo>
                    <a:lnTo>
                      <a:pt x="1321" y="1949"/>
                    </a:lnTo>
                    <a:lnTo>
                      <a:pt x="1321" y="1949"/>
                    </a:lnTo>
                    <a:cubicBezTo>
                      <a:pt x="910" y="1515"/>
                      <a:pt x="470" y="1112"/>
                      <a:pt x="0" y="768"/>
                    </a:cubicBezTo>
                    <a:lnTo>
                      <a:pt x="0" y="768"/>
                    </a:lnTo>
                    <a:cubicBezTo>
                      <a:pt x="367" y="1302"/>
                      <a:pt x="801" y="1769"/>
                      <a:pt x="1234" y="2169"/>
                    </a:cubicBezTo>
                    <a:lnTo>
                      <a:pt x="1335" y="2269"/>
                    </a:lnTo>
                    <a:lnTo>
                      <a:pt x="1401" y="2169"/>
                    </a:lnTo>
                    <a:lnTo>
                      <a:pt x="1802" y="1769"/>
                    </a:lnTo>
                    <a:cubicBezTo>
                      <a:pt x="2435" y="1235"/>
                      <a:pt x="2969" y="634"/>
                      <a:pt x="3469" y="1"/>
                    </a:cubicBezTo>
                    <a:close/>
                  </a:path>
                </a:pathLst>
              </a:custGeom>
              <a:solidFill>
                <a:srgbClr val="003F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37"/>
              <p:cNvSpPr/>
              <p:nvPr/>
            </p:nvSpPr>
            <p:spPr>
              <a:xfrm>
                <a:off x="1893039" y="2741519"/>
                <a:ext cx="710296" cy="5805"/>
              </a:xfrm>
              <a:custGeom>
                <a:avLst/>
                <a:gdLst/>
                <a:ahLst/>
                <a:cxnLst/>
                <a:rect l="l" t="t" r="r" b="b"/>
                <a:pathLst>
                  <a:path w="28754" h="235" extrusionOk="0">
                    <a:moveTo>
                      <a:pt x="14377" y="1"/>
                    </a:moveTo>
                    <a:cubicBezTo>
                      <a:pt x="6438" y="1"/>
                      <a:pt x="0" y="67"/>
                      <a:pt x="0" y="134"/>
                    </a:cubicBezTo>
                    <a:cubicBezTo>
                      <a:pt x="0" y="201"/>
                      <a:pt x="6438" y="234"/>
                      <a:pt x="14377" y="234"/>
                    </a:cubicBezTo>
                    <a:cubicBezTo>
                      <a:pt x="22316" y="234"/>
                      <a:pt x="28754" y="201"/>
                      <a:pt x="28754" y="134"/>
                    </a:cubicBezTo>
                    <a:cubicBezTo>
                      <a:pt x="28754" y="67"/>
                      <a:pt x="22316" y="1"/>
                      <a:pt x="143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37"/>
              <p:cNvSpPr/>
              <p:nvPr/>
            </p:nvSpPr>
            <p:spPr>
              <a:xfrm>
                <a:off x="1900450" y="2811551"/>
                <a:ext cx="411198" cy="4990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202" extrusionOk="0">
                    <a:moveTo>
                      <a:pt x="8340" y="1"/>
                    </a:moveTo>
                    <a:cubicBezTo>
                      <a:pt x="3736" y="1"/>
                      <a:pt x="0" y="34"/>
                      <a:pt x="0" y="101"/>
                    </a:cubicBezTo>
                    <a:cubicBezTo>
                      <a:pt x="0" y="168"/>
                      <a:pt x="3770" y="201"/>
                      <a:pt x="8340" y="201"/>
                    </a:cubicBezTo>
                    <a:cubicBezTo>
                      <a:pt x="12943" y="201"/>
                      <a:pt x="16645" y="168"/>
                      <a:pt x="16645" y="101"/>
                    </a:cubicBezTo>
                    <a:cubicBezTo>
                      <a:pt x="16645" y="34"/>
                      <a:pt x="12976" y="1"/>
                      <a:pt x="8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" name="Google Shape;347;p37"/>
            <p:cNvGrpSpPr/>
            <p:nvPr/>
          </p:nvGrpSpPr>
          <p:grpSpPr>
            <a:xfrm flipH="1">
              <a:off x="6592450" y="3372628"/>
              <a:ext cx="1251676" cy="351072"/>
              <a:chOff x="1473616" y="2996128"/>
              <a:chExt cx="1251676" cy="351072"/>
            </a:xfrm>
          </p:grpSpPr>
          <p:sp>
            <p:nvSpPr>
              <p:cNvPr id="348" name="Google Shape;348;p37"/>
              <p:cNvSpPr/>
              <p:nvPr/>
            </p:nvSpPr>
            <p:spPr>
              <a:xfrm>
                <a:off x="1473616" y="2996128"/>
                <a:ext cx="1251676" cy="351072"/>
              </a:xfrm>
              <a:custGeom>
                <a:avLst/>
                <a:gdLst/>
                <a:ahLst/>
                <a:cxnLst/>
                <a:rect l="l" t="t" r="r" b="b"/>
                <a:pathLst>
                  <a:path w="50670" h="14212" extrusionOk="0">
                    <a:moveTo>
                      <a:pt x="1368" y="1"/>
                    </a:moveTo>
                    <a:cubicBezTo>
                      <a:pt x="601" y="1"/>
                      <a:pt x="0" y="601"/>
                      <a:pt x="0" y="1369"/>
                    </a:cubicBezTo>
                    <a:lnTo>
                      <a:pt x="0" y="12877"/>
                    </a:lnTo>
                    <a:cubicBezTo>
                      <a:pt x="0" y="13611"/>
                      <a:pt x="601" y="14211"/>
                      <a:pt x="1368" y="14211"/>
                    </a:cubicBezTo>
                    <a:lnTo>
                      <a:pt x="49335" y="14211"/>
                    </a:lnTo>
                    <a:cubicBezTo>
                      <a:pt x="50069" y="14211"/>
                      <a:pt x="50670" y="13611"/>
                      <a:pt x="50670" y="12877"/>
                    </a:cubicBezTo>
                    <a:lnTo>
                      <a:pt x="50670" y="1369"/>
                    </a:lnTo>
                    <a:cubicBezTo>
                      <a:pt x="50670" y="601"/>
                      <a:pt x="50069" y="1"/>
                      <a:pt x="49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37"/>
              <p:cNvSpPr/>
              <p:nvPr/>
            </p:nvSpPr>
            <p:spPr>
              <a:xfrm>
                <a:off x="1596807" y="3105856"/>
                <a:ext cx="167705" cy="152810"/>
              </a:xfrm>
              <a:custGeom>
                <a:avLst/>
                <a:gdLst/>
                <a:ahLst/>
                <a:cxnLst/>
                <a:rect l="l" t="t" r="r" b="b"/>
                <a:pathLst>
                  <a:path w="6789" h="6186" extrusionOk="0">
                    <a:moveTo>
                      <a:pt x="3302" y="1"/>
                    </a:moveTo>
                    <a:cubicBezTo>
                      <a:pt x="1595" y="1"/>
                      <a:pt x="0" y="1455"/>
                      <a:pt x="217" y="3431"/>
                    </a:cubicBezTo>
                    <a:cubicBezTo>
                      <a:pt x="406" y="5151"/>
                      <a:pt x="1847" y="6185"/>
                      <a:pt x="3323" y="6185"/>
                    </a:cubicBezTo>
                    <a:cubicBezTo>
                      <a:pt x="4194" y="6185"/>
                      <a:pt x="5077" y="5825"/>
                      <a:pt x="5721" y="5032"/>
                    </a:cubicBezTo>
                    <a:cubicBezTo>
                      <a:pt x="6788" y="3698"/>
                      <a:pt x="6555" y="1763"/>
                      <a:pt x="5221" y="696"/>
                    </a:cubicBezTo>
                    <a:cubicBezTo>
                      <a:pt x="4628" y="215"/>
                      <a:pt x="3957" y="1"/>
                      <a:pt x="33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37"/>
              <p:cNvSpPr/>
              <p:nvPr/>
            </p:nvSpPr>
            <p:spPr>
              <a:xfrm flipH="1">
                <a:off x="1635121" y="3156817"/>
                <a:ext cx="85718" cy="55235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2236" extrusionOk="0">
                    <a:moveTo>
                      <a:pt x="3469" y="1"/>
                    </a:moveTo>
                    <a:lnTo>
                      <a:pt x="3469" y="1"/>
                    </a:lnTo>
                    <a:cubicBezTo>
                      <a:pt x="2836" y="468"/>
                      <a:pt x="2235" y="1001"/>
                      <a:pt x="1668" y="1602"/>
                    </a:cubicBezTo>
                    <a:lnTo>
                      <a:pt x="1321" y="1949"/>
                    </a:lnTo>
                    <a:lnTo>
                      <a:pt x="1321" y="1949"/>
                    </a:lnTo>
                    <a:cubicBezTo>
                      <a:pt x="910" y="1515"/>
                      <a:pt x="470" y="1112"/>
                      <a:pt x="0" y="768"/>
                    </a:cubicBezTo>
                    <a:lnTo>
                      <a:pt x="0" y="768"/>
                    </a:lnTo>
                    <a:cubicBezTo>
                      <a:pt x="367" y="1268"/>
                      <a:pt x="801" y="1735"/>
                      <a:pt x="1234" y="2169"/>
                    </a:cubicBezTo>
                    <a:lnTo>
                      <a:pt x="1335" y="2236"/>
                    </a:lnTo>
                    <a:lnTo>
                      <a:pt x="1401" y="2169"/>
                    </a:lnTo>
                    <a:lnTo>
                      <a:pt x="1802" y="1769"/>
                    </a:lnTo>
                    <a:cubicBezTo>
                      <a:pt x="2435" y="1235"/>
                      <a:pt x="2969" y="634"/>
                      <a:pt x="3469" y="1"/>
                    </a:cubicBezTo>
                    <a:close/>
                  </a:path>
                </a:pathLst>
              </a:custGeom>
              <a:solidFill>
                <a:srgbClr val="003F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37"/>
              <p:cNvSpPr/>
              <p:nvPr/>
            </p:nvSpPr>
            <p:spPr>
              <a:xfrm>
                <a:off x="1893039" y="3143626"/>
                <a:ext cx="710296" cy="4965"/>
              </a:xfrm>
              <a:custGeom>
                <a:avLst/>
                <a:gdLst/>
                <a:ahLst/>
                <a:cxnLst/>
                <a:rect l="l" t="t" r="r" b="b"/>
                <a:pathLst>
                  <a:path w="28754" h="201" extrusionOk="0">
                    <a:moveTo>
                      <a:pt x="14377" y="1"/>
                    </a:moveTo>
                    <a:cubicBezTo>
                      <a:pt x="6438" y="1"/>
                      <a:pt x="0" y="34"/>
                      <a:pt x="0" y="101"/>
                    </a:cubicBezTo>
                    <a:cubicBezTo>
                      <a:pt x="0" y="168"/>
                      <a:pt x="6438" y="201"/>
                      <a:pt x="14377" y="201"/>
                    </a:cubicBezTo>
                    <a:cubicBezTo>
                      <a:pt x="22316" y="201"/>
                      <a:pt x="28754" y="168"/>
                      <a:pt x="28754" y="101"/>
                    </a:cubicBezTo>
                    <a:cubicBezTo>
                      <a:pt x="28754" y="34"/>
                      <a:pt x="22316" y="1"/>
                      <a:pt x="143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37"/>
              <p:cNvSpPr/>
              <p:nvPr/>
            </p:nvSpPr>
            <p:spPr>
              <a:xfrm>
                <a:off x="1900450" y="3212842"/>
                <a:ext cx="411198" cy="4965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201" extrusionOk="0">
                    <a:moveTo>
                      <a:pt x="8340" y="1"/>
                    </a:moveTo>
                    <a:cubicBezTo>
                      <a:pt x="3736" y="1"/>
                      <a:pt x="0" y="34"/>
                      <a:pt x="0" y="101"/>
                    </a:cubicBezTo>
                    <a:cubicBezTo>
                      <a:pt x="0" y="168"/>
                      <a:pt x="3770" y="201"/>
                      <a:pt x="8340" y="201"/>
                    </a:cubicBezTo>
                    <a:cubicBezTo>
                      <a:pt x="12943" y="201"/>
                      <a:pt x="16645" y="168"/>
                      <a:pt x="16645" y="101"/>
                    </a:cubicBezTo>
                    <a:cubicBezTo>
                      <a:pt x="16645" y="34"/>
                      <a:pt x="12976" y="1"/>
                      <a:pt x="8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54" name="Google Shape;354;p37"/>
          <p:cNvSpPr/>
          <p:nvPr/>
        </p:nvSpPr>
        <p:spPr>
          <a:xfrm>
            <a:off x="7590300" y="1892594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355" name="Google Shape;355;p37"/>
          <p:cNvGrpSpPr/>
          <p:nvPr/>
        </p:nvGrpSpPr>
        <p:grpSpPr>
          <a:xfrm rot="-1137513">
            <a:off x="293190" y="2379177"/>
            <a:ext cx="492624" cy="228911"/>
            <a:chOff x="341700" y="2797800"/>
            <a:chExt cx="492600" cy="228900"/>
          </a:xfrm>
        </p:grpSpPr>
        <p:sp>
          <p:nvSpPr>
            <p:cNvPr id="356" name="Google Shape;356;p37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37"/>
          <p:cNvGrpSpPr/>
          <p:nvPr/>
        </p:nvGrpSpPr>
        <p:grpSpPr>
          <a:xfrm>
            <a:off x="8359760" y="2748844"/>
            <a:ext cx="492600" cy="228900"/>
            <a:chOff x="341700" y="2797800"/>
            <a:chExt cx="492600" cy="228900"/>
          </a:xfrm>
        </p:grpSpPr>
        <p:sp>
          <p:nvSpPr>
            <p:cNvPr id="360" name="Google Shape;360;p37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5" name="Google Shape;365;p37"/>
          <p:cNvSpPr/>
          <p:nvPr/>
        </p:nvSpPr>
        <p:spPr>
          <a:xfrm flipH="1">
            <a:off x="-89737" y="4450719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366" name="Google Shape;176;p37"/>
          <p:cNvSpPr txBox="1">
            <a:spLocks/>
          </p:cNvSpPr>
          <p:nvPr/>
        </p:nvSpPr>
        <p:spPr>
          <a:xfrm>
            <a:off x="539420" y="4604149"/>
            <a:ext cx="806368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ru-RU" sz="1400" dirty="0" err="1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Курличенко</a:t>
            </a:r>
            <a:r>
              <a:rPr lang="ru-RU" sz="1400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 Екатерина, </a:t>
            </a:r>
            <a:r>
              <a:rPr lang="ru-RU" sz="1400" dirty="0" err="1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Нурисламова</a:t>
            </a:r>
            <a:r>
              <a:rPr lang="ru-RU" sz="1400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 Лейла, Якунина Ольга 15.14Д-ММ01/22б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9"/>
          <p:cNvSpPr/>
          <p:nvPr/>
        </p:nvSpPr>
        <p:spPr>
          <a:xfrm>
            <a:off x="6414275" y="1282400"/>
            <a:ext cx="2428500" cy="396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" sz="2300" b="1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Доход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" name="Google Shape;408;p39"/>
          <p:cNvSpPr txBox="1">
            <a:spLocks noGrp="1"/>
          </p:cNvSpPr>
          <p:nvPr>
            <p:ph type="title" idx="15"/>
          </p:nvPr>
        </p:nvSpPr>
        <p:spPr>
          <a:xfrm>
            <a:off x="539550" y="444773"/>
            <a:ext cx="806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Портрет целевой аудитории</a:t>
            </a:r>
            <a:endParaRPr>
              <a:latin typeface="Source Serif 4 SemiBold"/>
              <a:ea typeface="Source Serif 4 SemiBold"/>
              <a:cs typeface="Source Serif 4 SemiBold"/>
              <a:sym typeface="Source Serif 4 SemiBold"/>
            </a:endParaRPr>
          </a:p>
        </p:txBody>
      </p:sp>
      <p:sp>
        <p:nvSpPr>
          <p:cNvPr id="409" name="Google Shape;409;p39"/>
          <p:cNvSpPr txBox="1">
            <a:spLocks noGrp="1"/>
          </p:cNvSpPr>
          <p:nvPr>
            <p:ph type="subTitle" idx="5"/>
          </p:nvPr>
        </p:nvSpPr>
        <p:spPr>
          <a:xfrm>
            <a:off x="6361124" y="1835356"/>
            <a:ext cx="2516801" cy="33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" sz="1200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Зарплата от 20 000-50 000 р/мес</a:t>
            </a:r>
            <a:endParaRPr lang="ru-RU" sz="1200" dirty="0">
              <a:solidFill>
                <a:srgbClr val="02295F"/>
              </a:solidFill>
              <a:latin typeface="Source Serif 4"/>
              <a:ea typeface="Source Serif 4"/>
              <a:cs typeface="Source Serif 4"/>
            </a:endParaRPr>
          </a:p>
        </p:txBody>
      </p:sp>
      <p:sp>
        <p:nvSpPr>
          <p:cNvPr id="410" name="Google Shape;410;p39"/>
          <p:cNvSpPr txBox="1">
            <a:spLocks noGrp="1"/>
          </p:cNvSpPr>
          <p:nvPr>
            <p:ph type="subTitle" idx="1"/>
          </p:nvPr>
        </p:nvSpPr>
        <p:spPr>
          <a:xfrm>
            <a:off x="539697" y="1632972"/>
            <a:ext cx="2208000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400" dirty="0">
                <a:latin typeface="Source Serif 4"/>
                <a:ea typeface="Source Serif 4"/>
                <a:cs typeface="Source Serif 4"/>
                <a:sym typeface="Source Serif 4"/>
              </a:rPr>
              <a:t>14 –25 лет</a:t>
            </a:r>
            <a:endParaRPr lang="ru-RU" sz="1400" dirty="0">
              <a:latin typeface="Source Serif 4"/>
              <a:ea typeface="Source Serif 4"/>
              <a:cs typeface="Source Serif 4"/>
            </a:endParaRPr>
          </a:p>
        </p:txBody>
      </p:sp>
      <p:sp>
        <p:nvSpPr>
          <p:cNvPr id="411" name="Google Shape;411;p39"/>
          <p:cNvSpPr txBox="1">
            <a:spLocks noGrp="1"/>
          </p:cNvSpPr>
          <p:nvPr>
            <p:ph type="subTitle" idx="3"/>
          </p:nvPr>
        </p:nvSpPr>
        <p:spPr>
          <a:xfrm>
            <a:off x="70362" y="2821394"/>
            <a:ext cx="2683765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200" dirty="0">
                <a:latin typeface="Source Serif 4"/>
                <a:ea typeface="Source Serif 4"/>
                <a:cs typeface="Source Serif 4"/>
                <a:sym typeface="Source Serif 4"/>
              </a:rPr>
              <a:t>Чтение, IT, кейс-чемпионаты, конструирование, работа с AI-технологиями </a:t>
            </a:r>
            <a:endParaRPr lang="ru-RU" sz="1200" dirty="0">
              <a:latin typeface="Source Serif 4"/>
              <a:ea typeface="Source Serif 4"/>
              <a:cs typeface="Source Serif 4"/>
            </a:endParaRPr>
          </a:p>
        </p:txBody>
      </p:sp>
      <p:sp>
        <p:nvSpPr>
          <p:cNvPr id="412" name="Google Shape;412;p39"/>
          <p:cNvSpPr txBox="1">
            <a:spLocks noGrp="1"/>
          </p:cNvSpPr>
          <p:nvPr>
            <p:ph type="subTitle" idx="7"/>
          </p:nvPr>
        </p:nvSpPr>
        <p:spPr>
          <a:xfrm>
            <a:off x="6396261" y="2848847"/>
            <a:ext cx="2512004" cy="6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200" dirty="0">
                <a:latin typeface="Source Serif 4"/>
                <a:ea typeface="Source Serif 4"/>
                <a:cs typeface="Source Serif 4"/>
                <a:sym typeface="Source Serif 4"/>
              </a:rPr>
              <a:t>Параллельное обучение нескольким навыкам, ведение проектной деятельности.</a:t>
            </a:r>
            <a:endParaRPr lang="ru-RU" sz="1200" dirty="0">
              <a:latin typeface="Source Serif 4"/>
              <a:ea typeface="Source Serif 4"/>
              <a:cs typeface="Source Serif 4"/>
            </a:endParaRPr>
          </a:p>
        </p:txBody>
      </p:sp>
      <p:sp>
        <p:nvSpPr>
          <p:cNvPr id="413" name="Google Shape;413;p39"/>
          <p:cNvSpPr txBox="1">
            <a:spLocks noGrp="1"/>
          </p:cNvSpPr>
          <p:nvPr>
            <p:ph type="subTitle" idx="9"/>
          </p:nvPr>
        </p:nvSpPr>
        <p:spPr>
          <a:xfrm>
            <a:off x="539694" y="3961197"/>
            <a:ext cx="22080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200">
                <a:latin typeface="Source Serif 4"/>
                <a:ea typeface="Source Serif 4"/>
                <a:cs typeface="Source Serif 4"/>
                <a:sym typeface="Source Serif 4"/>
              </a:rPr>
              <a:t>Школьники, студенты, работающие специалисты</a:t>
            </a:r>
            <a:endParaRPr lang="ru-RU" sz="1200">
              <a:latin typeface="Source Serif 4"/>
              <a:ea typeface="Source Serif 4"/>
              <a:cs typeface="Source Serif 4"/>
            </a:endParaRPr>
          </a:p>
        </p:txBody>
      </p:sp>
      <p:sp>
        <p:nvSpPr>
          <p:cNvPr id="414" name="Google Shape;414;p39"/>
          <p:cNvSpPr txBox="1">
            <a:spLocks noGrp="1"/>
          </p:cNvSpPr>
          <p:nvPr>
            <p:ph type="subTitle" idx="14"/>
          </p:nvPr>
        </p:nvSpPr>
        <p:spPr>
          <a:xfrm>
            <a:off x="6362306" y="3961197"/>
            <a:ext cx="2781694" cy="90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200" dirty="0">
                <a:latin typeface="Source Serif 4"/>
                <a:ea typeface="Source Serif 4"/>
                <a:cs typeface="Source Serif 4"/>
                <a:sym typeface="Source Serif 4"/>
              </a:rPr>
              <a:t>Необходимость структурирования и визуализация информации, автоматизация рутинных процессов.</a:t>
            </a:r>
            <a:endParaRPr lang="ru-RU" sz="1200" dirty="0">
              <a:latin typeface="Source Serif 4"/>
              <a:ea typeface="Source Serif 4"/>
              <a:cs typeface="Source Serif 4"/>
            </a:endParaRPr>
          </a:p>
        </p:txBody>
      </p:sp>
      <p:grpSp>
        <p:nvGrpSpPr>
          <p:cNvPr id="415" name="Google Shape;415;p39"/>
          <p:cNvGrpSpPr/>
          <p:nvPr/>
        </p:nvGrpSpPr>
        <p:grpSpPr>
          <a:xfrm rot="-1137513">
            <a:off x="4431740" y="4530958"/>
            <a:ext cx="492624" cy="228911"/>
            <a:chOff x="341700" y="2797800"/>
            <a:chExt cx="492600" cy="228900"/>
          </a:xfrm>
        </p:grpSpPr>
        <p:sp>
          <p:nvSpPr>
            <p:cNvPr id="416" name="Google Shape;416;p39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9" name="Google Shape;419;p39"/>
          <p:cNvGrpSpPr/>
          <p:nvPr/>
        </p:nvGrpSpPr>
        <p:grpSpPr>
          <a:xfrm rot="1267162">
            <a:off x="293230" y="424028"/>
            <a:ext cx="492583" cy="228892"/>
            <a:chOff x="341700" y="2797800"/>
            <a:chExt cx="492600" cy="228900"/>
          </a:xfrm>
        </p:grpSpPr>
        <p:sp>
          <p:nvSpPr>
            <p:cNvPr id="420" name="Google Shape;420;p39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4" name="Google Shape;424;p39"/>
          <p:cNvSpPr/>
          <p:nvPr/>
        </p:nvSpPr>
        <p:spPr>
          <a:xfrm flipH="1">
            <a:off x="70363" y="4305838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425" name="Google Shape;425;p39"/>
          <p:cNvSpPr/>
          <p:nvPr/>
        </p:nvSpPr>
        <p:spPr>
          <a:xfrm>
            <a:off x="8404538" y="342963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cxnSp>
        <p:nvCxnSpPr>
          <p:cNvPr id="426" name="Google Shape;426;p39"/>
          <p:cNvCxnSpPr>
            <a:endCxn id="427" idx="1"/>
          </p:cNvCxnSpPr>
          <p:nvPr/>
        </p:nvCxnSpPr>
        <p:spPr>
          <a:xfrm>
            <a:off x="2747789" y="1473414"/>
            <a:ext cx="1133400" cy="643500"/>
          </a:xfrm>
          <a:prstGeom prst="bent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8" name="Google Shape;428;p39"/>
          <p:cNvCxnSpPr>
            <a:endCxn id="427" idx="2"/>
          </p:cNvCxnSpPr>
          <p:nvPr/>
        </p:nvCxnSpPr>
        <p:spPr>
          <a:xfrm>
            <a:off x="2751475" y="2636750"/>
            <a:ext cx="841200" cy="176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9" name="Google Shape;429;p39"/>
          <p:cNvCxnSpPr>
            <a:endCxn id="427" idx="3"/>
          </p:cNvCxnSpPr>
          <p:nvPr/>
        </p:nvCxnSpPr>
        <p:spPr>
          <a:xfrm rot="10800000" flipH="1">
            <a:off x="2747789" y="3509986"/>
            <a:ext cx="1133400" cy="290100"/>
          </a:xfrm>
          <a:prstGeom prst="bent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0" name="Google Shape;430;p39"/>
          <p:cNvCxnSpPr>
            <a:stCxn id="431" idx="1"/>
            <a:endCxn id="427" idx="7"/>
          </p:cNvCxnSpPr>
          <p:nvPr/>
        </p:nvCxnSpPr>
        <p:spPr>
          <a:xfrm flipH="1">
            <a:off x="5274261" y="1473414"/>
            <a:ext cx="1133400" cy="643500"/>
          </a:xfrm>
          <a:prstGeom prst="bent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2" name="Google Shape;432;p39"/>
          <p:cNvCxnSpPr>
            <a:stCxn id="433" idx="1"/>
            <a:endCxn id="427" idx="6"/>
          </p:cNvCxnSpPr>
          <p:nvPr/>
        </p:nvCxnSpPr>
        <p:spPr>
          <a:xfrm flipH="1">
            <a:off x="5562775" y="2636750"/>
            <a:ext cx="842400" cy="176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4" name="Google Shape;434;p39"/>
          <p:cNvCxnSpPr>
            <a:stCxn id="435" idx="1"/>
            <a:endCxn id="427" idx="5"/>
          </p:cNvCxnSpPr>
          <p:nvPr/>
        </p:nvCxnSpPr>
        <p:spPr>
          <a:xfrm rot="10800000">
            <a:off x="5274261" y="3509986"/>
            <a:ext cx="1122000" cy="290100"/>
          </a:xfrm>
          <a:prstGeom prst="bentConnector2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7" name="Google Shape;427;p39"/>
          <p:cNvSpPr/>
          <p:nvPr/>
        </p:nvSpPr>
        <p:spPr>
          <a:xfrm>
            <a:off x="3592675" y="1828400"/>
            <a:ext cx="1970100" cy="19701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39"/>
          <p:cNvSpPr txBox="1"/>
          <p:nvPr/>
        </p:nvSpPr>
        <p:spPr>
          <a:xfrm>
            <a:off x="6363443" y="1679100"/>
            <a:ext cx="21966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Карманные деньги </a:t>
            </a:r>
            <a:endParaRPr lang="ru-RU" sz="1200" b="0" i="0" u="none" strike="noStrike" cap="none" dirty="0">
              <a:solidFill>
                <a:srgbClr val="02295F"/>
              </a:solidFill>
              <a:latin typeface="Source Serif 4"/>
              <a:ea typeface="Source Serif 4"/>
              <a:cs typeface="Source Serif 4"/>
            </a:endParaRPr>
          </a:p>
        </p:txBody>
      </p:sp>
      <p:pic>
        <p:nvPicPr>
          <p:cNvPr id="438" name="Google Shape;43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4402" y="1882570"/>
            <a:ext cx="1876798" cy="1876798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39"/>
          <p:cNvSpPr/>
          <p:nvPr/>
        </p:nvSpPr>
        <p:spPr>
          <a:xfrm>
            <a:off x="6405275" y="2442025"/>
            <a:ext cx="2428500" cy="396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solidFill>
                  <a:schemeClr val="lt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Привычки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0" name="Google Shape;440;p39"/>
          <p:cNvSpPr/>
          <p:nvPr/>
        </p:nvSpPr>
        <p:spPr>
          <a:xfrm>
            <a:off x="6407750" y="3601650"/>
            <a:ext cx="2428500" cy="396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Потребности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1" name="Google Shape;441;p39"/>
          <p:cNvSpPr/>
          <p:nvPr/>
        </p:nvSpPr>
        <p:spPr>
          <a:xfrm>
            <a:off x="312725" y="1258800"/>
            <a:ext cx="2428500" cy="396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Возраст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2" name="Google Shape;442;p39"/>
          <p:cNvSpPr/>
          <p:nvPr/>
        </p:nvSpPr>
        <p:spPr>
          <a:xfrm>
            <a:off x="322975" y="2463213"/>
            <a:ext cx="2428500" cy="396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solidFill>
                  <a:schemeClr val="lt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Интересы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3" name="Google Shape;443;p39"/>
          <p:cNvSpPr/>
          <p:nvPr/>
        </p:nvSpPr>
        <p:spPr>
          <a:xfrm>
            <a:off x="319200" y="3601650"/>
            <a:ext cx="2428500" cy="396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Сегменты</a:t>
            </a:r>
            <a:endParaRPr sz="2300" b="1">
              <a:solidFill>
                <a:schemeClr val="dk1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0"/>
          <p:cNvSpPr txBox="1">
            <a:spLocks noGrp="1"/>
          </p:cNvSpPr>
          <p:nvPr>
            <p:ph type="title"/>
          </p:nvPr>
        </p:nvSpPr>
        <p:spPr>
          <a:xfrm>
            <a:off x="447931" y="512260"/>
            <a:ext cx="8065200" cy="421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CustDev</a:t>
            </a:r>
            <a:br>
              <a:rPr lang="ru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</a:br>
            <a:r>
              <a:rPr lang="ru" sz="16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Результаты тестирования</a:t>
            </a:r>
            <a:endParaRPr dirty="0">
              <a:latin typeface="Source Serif 4 SemiBold"/>
              <a:ea typeface="Source Serif 4 SemiBold"/>
              <a:cs typeface="Source Serif 4 SemiBold"/>
              <a:sym typeface="Source Serif 4 SemiBold"/>
            </a:endParaRPr>
          </a:p>
        </p:txBody>
      </p:sp>
      <p:sp>
        <p:nvSpPr>
          <p:cNvPr id="449" name="Google Shape;449;p40"/>
          <p:cNvSpPr txBox="1">
            <a:spLocks noGrp="1"/>
          </p:cNvSpPr>
          <p:nvPr>
            <p:ph type="title" idx="4294967295"/>
          </p:nvPr>
        </p:nvSpPr>
        <p:spPr>
          <a:xfrm>
            <a:off x="1930430" y="1129554"/>
            <a:ext cx="2169079" cy="343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18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Школьники</a:t>
            </a:r>
            <a:endParaRPr sz="1800" dirty="0">
              <a:latin typeface="Source Serif 4 SemiBold"/>
              <a:ea typeface="Source Serif 4 SemiBold"/>
              <a:cs typeface="Source Serif 4 SemiBold"/>
              <a:sym typeface="Source Serif 4 SemiBold"/>
            </a:endParaRPr>
          </a:p>
        </p:txBody>
      </p:sp>
      <p:sp>
        <p:nvSpPr>
          <p:cNvPr id="450" name="Google Shape;450;p40"/>
          <p:cNvSpPr txBox="1">
            <a:spLocks noGrp="1"/>
          </p:cNvSpPr>
          <p:nvPr>
            <p:ph type="subTitle" idx="4294967295"/>
          </p:nvPr>
        </p:nvSpPr>
        <p:spPr>
          <a:xfrm>
            <a:off x="1923516" y="1439259"/>
            <a:ext cx="2648484" cy="8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None/>
            </a:pPr>
            <a:r>
              <a:rPr lang="ru" sz="1400" b="0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Испытывают сложности в усвоении информации и не успевают ее записывать </a:t>
            </a:r>
            <a:endParaRPr sz="1400" b="0" i="0" u="none" strike="noStrike" cap="none" dirty="0">
              <a:solidFill>
                <a:schemeClr val="dk1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81656" y="1197650"/>
            <a:ext cx="1080302" cy="1080008"/>
            <a:chOff x="892710" y="996488"/>
            <a:chExt cx="1080302" cy="1080008"/>
          </a:xfrm>
        </p:grpSpPr>
        <p:sp>
          <p:nvSpPr>
            <p:cNvPr id="451" name="Google Shape;451;p40"/>
            <p:cNvSpPr txBox="1"/>
            <p:nvPr/>
          </p:nvSpPr>
          <p:spPr>
            <a:xfrm>
              <a:off x="1098692" y="1346114"/>
              <a:ext cx="675304" cy="380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ru" sz="1800" b="1" i="0" u="none" strike="noStrike" cap="none" dirty="0">
                  <a:solidFill>
                    <a:schemeClr val="dk1"/>
                  </a:solidFill>
                  <a:latin typeface="Noticia Text"/>
                  <a:ea typeface="Noticia Text"/>
                  <a:cs typeface="Noticia Text"/>
                  <a:sym typeface="Noticia Text"/>
                </a:rPr>
                <a:t>65%</a:t>
              </a:r>
              <a:endParaRPr sz="1800" b="1" i="0" u="none" strike="noStrike" cap="none" dirty="0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endParaRPr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893012" y="996488"/>
              <a:ext cx="1080000" cy="1080000"/>
            </a:xfrm>
            <a:prstGeom prst="donut">
              <a:avLst>
                <a:gd name="adj" fmla="val 13649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892710" y="996496"/>
              <a:ext cx="1080000" cy="1080000"/>
            </a:xfrm>
            <a:prstGeom prst="blockArc">
              <a:avLst>
                <a:gd name="adj1" fmla="val 16180229"/>
                <a:gd name="adj2" fmla="val 7251832"/>
                <a:gd name="adj3" fmla="val 13213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451;p40"/>
          <p:cNvSpPr txBox="1"/>
          <p:nvPr/>
        </p:nvSpPr>
        <p:spPr>
          <a:xfrm>
            <a:off x="788260" y="2746986"/>
            <a:ext cx="877088" cy="476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" sz="1800" b="1" dirty="0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rPr>
              <a:t>70</a:t>
            </a:r>
            <a:r>
              <a:rPr lang="ru" sz="1800" b="1" i="0" u="none" strike="noStrike" cap="none" dirty="0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rPr>
              <a:t>%</a:t>
            </a:r>
            <a:endParaRPr sz="1800" b="1" i="0" u="none" strike="noStrike" cap="none" dirty="0">
              <a:solidFill>
                <a:schemeClr val="dk1"/>
              </a:solidFill>
              <a:latin typeface="Noticia Text"/>
              <a:ea typeface="Noticia Text"/>
              <a:cs typeface="Noticia Text"/>
              <a:sym typeface="Noticia Text"/>
            </a:endParaRPr>
          </a:p>
        </p:txBody>
      </p:sp>
      <p:sp>
        <p:nvSpPr>
          <p:cNvPr id="457" name="Google Shape;457;p40"/>
          <p:cNvSpPr/>
          <p:nvPr/>
        </p:nvSpPr>
        <p:spPr>
          <a:xfrm>
            <a:off x="663245" y="2451908"/>
            <a:ext cx="1080000" cy="1080000"/>
          </a:xfrm>
          <a:prstGeom prst="donut">
            <a:avLst>
              <a:gd name="adj" fmla="val 1364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40"/>
          <p:cNvSpPr/>
          <p:nvPr/>
        </p:nvSpPr>
        <p:spPr>
          <a:xfrm>
            <a:off x="662945" y="2451828"/>
            <a:ext cx="1080000" cy="1080000"/>
          </a:xfrm>
          <a:prstGeom prst="blockArc">
            <a:avLst>
              <a:gd name="adj1" fmla="val 16180229"/>
              <a:gd name="adj2" fmla="val 9803476"/>
              <a:gd name="adj3" fmla="val 1390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40"/>
          <p:cNvSpPr/>
          <p:nvPr/>
        </p:nvSpPr>
        <p:spPr>
          <a:xfrm>
            <a:off x="8289175" y="1990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469" name="Google Shape;469;p40"/>
          <p:cNvSpPr/>
          <p:nvPr/>
        </p:nvSpPr>
        <p:spPr>
          <a:xfrm flipH="1">
            <a:off x="148475" y="4618458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470" name="Google Shape;470;p40"/>
          <p:cNvGrpSpPr/>
          <p:nvPr/>
        </p:nvGrpSpPr>
        <p:grpSpPr>
          <a:xfrm rot="1073049">
            <a:off x="8347756" y="4438195"/>
            <a:ext cx="619261" cy="533307"/>
            <a:chOff x="6473227" y="478357"/>
            <a:chExt cx="619248" cy="533295"/>
          </a:xfrm>
        </p:grpSpPr>
        <p:sp>
          <p:nvSpPr>
            <p:cNvPr id="471" name="Google Shape;471;p40"/>
            <p:cNvSpPr/>
            <p:nvPr/>
          </p:nvSpPr>
          <p:spPr>
            <a:xfrm>
              <a:off x="6518755" y="530395"/>
              <a:ext cx="561120" cy="481257"/>
            </a:xfrm>
            <a:custGeom>
              <a:avLst/>
              <a:gdLst/>
              <a:ahLst/>
              <a:cxnLst/>
              <a:rect l="l" t="t" r="r" b="b"/>
              <a:pathLst>
                <a:path w="26720" h="22917" extrusionOk="0">
                  <a:moveTo>
                    <a:pt x="2068" y="0"/>
                  </a:moveTo>
                  <a:lnTo>
                    <a:pt x="0" y="20448"/>
                  </a:lnTo>
                  <a:lnTo>
                    <a:pt x="34" y="21883"/>
                  </a:lnTo>
                  <a:cubicBezTo>
                    <a:pt x="34" y="21883"/>
                    <a:pt x="3917" y="20363"/>
                    <a:pt x="7780" y="20363"/>
                  </a:cubicBezTo>
                  <a:cubicBezTo>
                    <a:pt x="9346" y="20363"/>
                    <a:pt x="10910" y="20613"/>
                    <a:pt x="12209" y="21316"/>
                  </a:cubicBezTo>
                  <a:cubicBezTo>
                    <a:pt x="12342" y="21616"/>
                    <a:pt x="12643" y="21816"/>
                    <a:pt x="12976" y="21849"/>
                  </a:cubicBezTo>
                  <a:lnTo>
                    <a:pt x="14844" y="22083"/>
                  </a:lnTo>
                  <a:cubicBezTo>
                    <a:pt x="14870" y="22085"/>
                    <a:pt x="14895" y="22086"/>
                    <a:pt x="14920" y="22086"/>
                  </a:cubicBezTo>
                  <a:cubicBezTo>
                    <a:pt x="15294" y="22086"/>
                    <a:pt x="15655" y="21859"/>
                    <a:pt x="15812" y="21516"/>
                  </a:cubicBezTo>
                  <a:cubicBezTo>
                    <a:pt x="15812" y="21516"/>
                    <a:pt x="17507" y="20773"/>
                    <a:pt x="19866" y="20773"/>
                  </a:cubicBezTo>
                  <a:cubicBezTo>
                    <a:pt x="21379" y="20773"/>
                    <a:pt x="23165" y="21079"/>
                    <a:pt x="24951" y="22083"/>
                  </a:cubicBezTo>
                  <a:lnTo>
                    <a:pt x="26719" y="22917"/>
                  </a:lnTo>
                  <a:lnTo>
                    <a:pt x="23684" y="4670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493534" y="721621"/>
              <a:ext cx="316638" cy="260610"/>
            </a:xfrm>
            <a:custGeom>
              <a:avLst/>
              <a:gdLst/>
              <a:ahLst/>
              <a:cxnLst/>
              <a:rect l="l" t="t" r="r" b="b"/>
              <a:pathLst>
                <a:path w="15078" h="12410" extrusionOk="0">
                  <a:moveTo>
                    <a:pt x="13443" y="1"/>
                  </a:moveTo>
                  <a:cubicBezTo>
                    <a:pt x="13443" y="1"/>
                    <a:pt x="634" y="6706"/>
                    <a:pt x="0" y="9308"/>
                  </a:cubicBezTo>
                  <a:lnTo>
                    <a:pt x="0" y="11909"/>
                  </a:lnTo>
                  <a:cubicBezTo>
                    <a:pt x="0" y="11909"/>
                    <a:pt x="3149" y="10122"/>
                    <a:pt x="7371" y="10122"/>
                  </a:cubicBezTo>
                  <a:cubicBezTo>
                    <a:pt x="9726" y="10122"/>
                    <a:pt x="12415" y="10678"/>
                    <a:pt x="15078" y="12410"/>
                  </a:cubicBezTo>
                  <a:lnTo>
                    <a:pt x="13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6473227" y="478357"/>
              <a:ext cx="336945" cy="503874"/>
            </a:xfrm>
            <a:custGeom>
              <a:avLst/>
              <a:gdLst/>
              <a:ahLst/>
              <a:cxnLst/>
              <a:rect l="l" t="t" r="r" b="b"/>
              <a:pathLst>
                <a:path w="16045" h="23994" extrusionOk="0">
                  <a:moveTo>
                    <a:pt x="6930" y="0"/>
                  </a:moveTo>
                  <a:cubicBezTo>
                    <a:pt x="3067" y="0"/>
                    <a:pt x="0" y="2245"/>
                    <a:pt x="0" y="2245"/>
                  </a:cubicBezTo>
                  <a:lnTo>
                    <a:pt x="133" y="21425"/>
                  </a:lnTo>
                  <a:cubicBezTo>
                    <a:pt x="2178" y="19857"/>
                    <a:pt x="4233" y="19277"/>
                    <a:pt x="6156" y="19277"/>
                  </a:cubicBezTo>
                  <a:cubicBezTo>
                    <a:pt x="11639" y="19277"/>
                    <a:pt x="16045" y="23994"/>
                    <a:pt x="16045" y="23994"/>
                  </a:cubicBezTo>
                  <a:lnTo>
                    <a:pt x="15811" y="5380"/>
                  </a:lnTo>
                  <a:cubicBezTo>
                    <a:pt x="13018" y="1205"/>
                    <a:pt x="9760" y="0"/>
                    <a:pt x="693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6805258" y="604651"/>
              <a:ext cx="286524" cy="390201"/>
            </a:xfrm>
            <a:custGeom>
              <a:avLst/>
              <a:gdLst/>
              <a:ahLst/>
              <a:cxnLst/>
              <a:rect l="l" t="t" r="r" b="b"/>
              <a:pathLst>
                <a:path w="13644" h="18581" extrusionOk="0">
                  <a:moveTo>
                    <a:pt x="0" y="0"/>
                  </a:moveTo>
                  <a:lnTo>
                    <a:pt x="234" y="17980"/>
                  </a:lnTo>
                  <a:cubicBezTo>
                    <a:pt x="234" y="17980"/>
                    <a:pt x="3484" y="16027"/>
                    <a:pt x="7258" y="16027"/>
                  </a:cubicBezTo>
                  <a:cubicBezTo>
                    <a:pt x="9382" y="16027"/>
                    <a:pt x="11673" y="16646"/>
                    <a:pt x="13643" y="18580"/>
                  </a:cubicBezTo>
                  <a:lnTo>
                    <a:pt x="12443" y="1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6804544" y="480142"/>
              <a:ext cx="287931" cy="502089"/>
            </a:xfrm>
            <a:custGeom>
              <a:avLst/>
              <a:gdLst/>
              <a:ahLst/>
              <a:cxnLst/>
              <a:rect l="l" t="t" r="r" b="b"/>
              <a:pathLst>
                <a:path w="13711" h="23909" extrusionOk="0">
                  <a:moveTo>
                    <a:pt x="7614" y="1"/>
                  </a:moveTo>
                  <a:cubicBezTo>
                    <a:pt x="2529" y="1"/>
                    <a:pt x="1" y="5295"/>
                    <a:pt x="1" y="5295"/>
                  </a:cubicBezTo>
                  <a:lnTo>
                    <a:pt x="268" y="23909"/>
                  </a:lnTo>
                  <a:cubicBezTo>
                    <a:pt x="3647" y="18392"/>
                    <a:pt x="9452" y="17689"/>
                    <a:pt x="12193" y="17689"/>
                  </a:cubicBezTo>
                  <a:cubicBezTo>
                    <a:pt x="13131" y="17689"/>
                    <a:pt x="13711" y="17771"/>
                    <a:pt x="13711" y="17771"/>
                  </a:cubicBezTo>
                  <a:lnTo>
                    <a:pt x="12176" y="659"/>
                  </a:lnTo>
                  <a:lnTo>
                    <a:pt x="8540" y="58"/>
                  </a:lnTo>
                  <a:cubicBezTo>
                    <a:pt x="8223" y="19"/>
                    <a:pt x="7914" y="1"/>
                    <a:pt x="761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6801751" y="592744"/>
              <a:ext cx="9828" cy="389487"/>
            </a:xfrm>
            <a:custGeom>
              <a:avLst/>
              <a:gdLst/>
              <a:ahLst/>
              <a:cxnLst/>
              <a:rect l="l" t="t" r="r" b="b"/>
              <a:pathLst>
                <a:path w="468" h="18547" extrusionOk="0">
                  <a:moveTo>
                    <a:pt x="1" y="0"/>
                  </a:moveTo>
                  <a:cubicBezTo>
                    <a:pt x="1" y="234"/>
                    <a:pt x="1" y="467"/>
                    <a:pt x="1" y="701"/>
                  </a:cubicBezTo>
                  <a:cubicBezTo>
                    <a:pt x="1" y="1234"/>
                    <a:pt x="34" y="1902"/>
                    <a:pt x="67" y="2702"/>
                  </a:cubicBezTo>
                  <a:cubicBezTo>
                    <a:pt x="101" y="4437"/>
                    <a:pt x="134" y="6705"/>
                    <a:pt x="201" y="9274"/>
                  </a:cubicBezTo>
                  <a:cubicBezTo>
                    <a:pt x="234" y="11809"/>
                    <a:pt x="267" y="14110"/>
                    <a:pt x="301" y="15812"/>
                  </a:cubicBezTo>
                  <a:cubicBezTo>
                    <a:pt x="334" y="16645"/>
                    <a:pt x="367" y="17313"/>
                    <a:pt x="367" y="17813"/>
                  </a:cubicBezTo>
                  <a:cubicBezTo>
                    <a:pt x="367" y="18046"/>
                    <a:pt x="367" y="18313"/>
                    <a:pt x="401" y="18547"/>
                  </a:cubicBezTo>
                  <a:cubicBezTo>
                    <a:pt x="434" y="18280"/>
                    <a:pt x="468" y="18046"/>
                    <a:pt x="434" y="17813"/>
                  </a:cubicBezTo>
                  <a:cubicBezTo>
                    <a:pt x="468" y="17313"/>
                    <a:pt x="468" y="16645"/>
                    <a:pt x="468" y="15812"/>
                  </a:cubicBezTo>
                  <a:cubicBezTo>
                    <a:pt x="468" y="14144"/>
                    <a:pt x="468" y="11809"/>
                    <a:pt x="401" y="9274"/>
                  </a:cubicBezTo>
                  <a:cubicBezTo>
                    <a:pt x="367" y="6705"/>
                    <a:pt x="301" y="4370"/>
                    <a:pt x="201" y="2702"/>
                  </a:cubicBezTo>
                  <a:cubicBezTo>
                    <a:pt x="167" y="1868"/>
                    <a:pt x="134" y="1168"/>
                    <a:pt x="101" y="701"/>
                  </a:cubicBezTo>
                  <a:cubicBezTo>
                    <a:pt x="67" y="467"/>
                    <a:pt x="67" y="2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6826972" y="546229"/>
              <a:ext cx="191247" cy="81564"/>
            </a:xfrm>
            <a:custGeom>
              <a:avLst/>
              <a:gdLst/>
              <a:ahLst/>
              <a:cxnLst/>
              <a:rect l="l" t="t" r="r" b="b"/>
              <a:pathLst>
                <a:path w="9107" h="3884" extrusionOk="0">
                  <a:moveTo>
                    <a:pt x="7151" y="1"/>
                  </a:moveTo>
                  <a:cubicBezTo>
                    <a:pt x="6737" y="1"/>
                    <a:pt x="6329" y="31"/>
                    <a:pt x="5938" y="80"/>
                  </a:cubicBezTo>
                  <a:cubicBezTo>
                    <a:pt x="5271" y="180"/>
                    <a:pt x="4604" y="381"/>
                    <a:pt x="3970" y="614"/>
                  </a:cubicBezTo>
                  <a:cubicBezTo>
                    <a:pt x="3336" y="881"/>
                    <a:pt x="2702" y="1181"/>
                    <a:pt x="2135" y="1581"/>
                  </a:cubicBezTo>
                  <a:cubicBezTo>
                    <a:pt x="1702" y="1882"/>
                    <a:pt x="1268" y="2249"/>
                    <a:pt x="901" y="2649"/>
                  </a:cubicBezTo>
                  <a:cubicBezTo>
                    <a:pt x="734" y="2816"/>
                    <a:pt x="601" y="2949"/>
                    <a:pt x="467" y="3116"/>
                  </a:cubicBezTo>
                  <a:cubicBezTo>
                    <a:pt x="367" y="3249"/>
                    <a:pt x="267" y="3383"/>
                    <a:pt x="201" y="3516"/>
                  </a:cubicBezTo>
                  <a:cubicBezTo>
                    <a:pt x="100" y="3616"/>
                    <a:pt x="34" y="3750"/>
                    <a:pt x="0" y="3883"/>
                  </a:cubicBezTo>
                  <a:cubicBezTo>
                    <a:pt x="34" y="3883"/>
                    <a:pt x="367" y="3416"/>
                    <a:pt x="1034" y="2782"/>
                  </a:cubicBezTo>
                  <a:cubicBezTo>
                    <a:pt x="1401" y="2382"/>
                    <a:pt x="1835" y="2048"/>
                    <a:pt x="2302" y="1748"/>
                  </a:cubicBezTo>
                  <a:cubicBezTo>
                    <a:pt x="3403" y="1014"/>
                    <a:pt x="4637" y="514"/>
                    <a:pt x="5971" y="314"/>
                  </a:cubicBezTo>
                  <a:cubicBezTo>
                    <a:pt x="6505" y="214"/>
                    <a:pt x="7039" y="180"/>
                    <a:pt x="7606" y="180"/>
                  </a:cubicBezTo>
                  <a:cubicBezTo>
                    <a:pt x="8406" y="180"/>
                    <a:pt x="8970" y="286"/>
                    <a:pt x="9085" y="286"/>
                  </a:cubicBezTo>
                  <a:cubicBezTo>
                    <a:pt x="9100" y="286"/>
                    <a:pt x="9107" y="284"/>
                    <a:pt x="9107" y="280"/>
                  </a:cubicBezTo>
                  <a:cubicBezTo>
                    <a:pt x="8973" y="214"/>
                    <a:pt x="8840" y="180"/>
                    <a:pt x="8707" y="147"/>
                  </a:cubicBezTo>
                  <a:cubicBezTo>
                    <a:pt x="8540" y="114"/>
                    <a:pt x="8406" y="80"/>
                    <a:pt x="8240" y="80"/>
                  </a:cubicBezTo>
                  <a:cubicBezTo>
                    <a:pt x="8039" y="47"/>
                    <a:pt x="7806" y="14"/>
                    <a:pt x="7606" y="14"/>
                  </a:cubicBezTo>
                  <a:cubicBezTo>
                    <a:pt x="7454" y="5"/>
                    <a:pt x="7302" y="1"/>
                    <a:pt x="7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6836086" y="586864"/>
              <a:ext cx="191247" cy="81585"/>
            </a:xfrm>
            <a:custGeom>
              <a:avLst/>
              <a:gdLst/>
              <a:ahLst/>
              <a:cxnLst/>
              <a:rect l="l" t="t" r="r" b="b"/>
              <a:pathLst>
                <a:path w="9107" h="3885" extrusionOk="0">
                  <a:moveTo>
                    <a:pt x="7181" y="1"/>
                  </a:moveTo>
                  <a:cubicBezTo>
                    <a:pt x="6757" y="1"/>
                    <a:pt x="6338" y="38"/>
                    <a:pt x="5938" y="113"/>
                  </a:cubicBezTo>
                  <a:cubicBezTo>
                    <a:pt x="5237" y="213"/>
                    <a:pt x="4603" y="380"/>
                    <a:pt x="3970" y="614"/>
                  </a:cubicBezTo>
                  <a:cubicBezTo>
                    <a:pt x="3336" y="881"/>
                    <a:pt x="2735" y="1214"/>
                    <a:pt x="2168" y="1581"/>
                  </a:cubicBezTo>
                  <a:cubicBezTo>
                    <a:pt x="1701" y="1915"/>
                    <a:pt x="1301" y="2248"/>
                    <a:pt x="901" y="2649"/>
                  </a:cubicBezTo>
                  <a:cubicBezTo>
                    <a:pt x="767" y="2815"/>
                    <a:pt x="634" y="2982"/>
                    <a:pt x="500" y="3149"/>
                  </a:cubicBezTo>
                  <a:cubicBezTo>
                    <a:pt x="400" y="3249"/>
                    <a:pt x="300" y="3382"/>
                    <a:pt x="200" y="3516"/>
                  </a:cubicBezTo>
                  <a:cubicBezTo>
                    <a:pt x="133" y="3616"/>
                    <a:pt x="33" y="3749"/>
                    <a:pt x="0" y="3883"/>
                  </a:cubicBezTo>
                  <a:cubicBezTo>
                    <a:pt x="1" y="3884"/>
                    <a:pt x="2" y="3884"/>
                    <a:pt x="4" y="3884"/>
                  </a:cubicBezTo>
                  <a:cubicBezTo>
                    <a:pt x="55" y="3884"/>
                    <a:pt x="388" y="3396"/>
                    <a:pt x="1034" y="2782"/>
                  </a:cubicBezTo>
                  <a:cubicBezTo>
                    <a:pt x="1434" y="2415"/>
                    <a:pt x="1835" y="2048"/>
                    <a:pt x="2302" y="1781"/>
                  </a:cubicBezTo>
                  <a:cubicBezTo>
                    <a:pt x="3402" y="1014"/>
                    <a:pt x="4637" y="547"/>
                    <a:pt x="5971" y="314"/>
                  </a:cubicBezTo>
                  <a:cubicBezTo>
                    <a:pt x="6505" y="213"/>
                    <a:pt x="7038" y="180"/>
                    <a:pt x="7572" y="180"/>
                  </a:cubicBezTo>
                  <a:cubicBezTo>
                    <a:pt x="8324" y="207"/>
                    <a:pt x="8859" y="299"/>
                    <a:pt x="9040" y="299"/>
                  </a:cubicBezTo>
                  <a:cubicBezTo>
                    <a:pt x="9084" y="299"/>
                    <a:pt x="9107" y="293"/>
                    <a:pt x="9107" y="280"/>
                  </a:cubicBezTo>
                  <a:cubicBezTo>
                    <a:pt x="8973" y="213"/>
                    <a:pt x="8840" y="180"/>
                    <a:pt x="8706" y="180"/>
                  </a:cubicBezTo>
                  <a:cubicBezTo>
                    <a:pt x="8539" y="113"/>
                    <a:pt x="8373" y="113"/>
                    <a:pt x="8239" y="80"/>
                  </a:cubicBezTo>
                  <a:cubicBezTo>
                    <a:pt x="8006" y="47"/>
                    <a:pt x="7806" y="13"/>
                    <a:pt x="7605" y="13"/>
                  </a:cubicBezTo>
                  <a:cubicBezTo>
                    <a:pt x="7464" y="5"/>
                    <a:pt x="7322" y="1"/>
                    <a:pt x="7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6837472" y="631552"/>
              <a:ext cx="191268" cy="81018"/>
            </a:xfrm>
            <a:custGeom>
              <a:avLst/>
              <a:gdLst/>
              <a:ahLst/>
              <a:cxnLst/>
              <a:rect l="l" t="t" r="r" b="b"/>
              <a:pathLst>
                <a:path w="9108" h="3858" extrusionOk="0">
                  <a:moveTo>
                    <a:pt x="6985" y="0"/>
                  </a:moveTo>
                  <a:cubicBezTo>
                    <a:pt x="6628" y="0"/>
                    <a:pt x="6277" y="23"/>
                    <a:pt x="5938" y="87"/>
                  </a:cubicBezTo>
                  <a:cubicBezTo>
                    <a:pt x="5238" y="187"/>
                    <a:pt x="4604" y="354"/>
                    <a:pt x="3970" y="621"/>
                  </a:cubicBezTo>
                  <a:cubicBezTo>
                    <a:pt x="3336" y="854"/>
                    <a:pt x="2736" y="1188"/>
                    <a:pt x="2169" y="1555"/>
                  </a:cubicBezTo>
                  <a:cubicBezTo>
                    <a:pt x="1702" y="1888"/>
                    <a:pt x="1302" y="2255"/>
                    <a:pt x="901" y="2655"/>
                  </a:cubicBezTo>
                  <a:cubicBezTo>
                    <a:pt x="768" y="2789"/>
                    <a:pt x="635" y="2956"/>
                    <a:pt x="501" y="3122"/>
                  </a:cubicBezTo>
                  <a:cubicBezTo>
                    <a:pt x="401" y="3256"/>
                    <a:pt x="301" y="3389"/>
                    <a:pt x="201" y="3523"/>
                  </a:cubicBezTo>
                  <a:cubicBezTo>
                    <a:pt x="134" y="3623"/>
                    <a:pt x="34" y="3723"/>
                    <a:pt x="1" y="3856"/>
                  </a:cubicBezTo>
                  <a:cubicBezTo>
                    <a:pt x="2" y="3857"/>
                    <a:pt x="3" y="3858"/>
                    <a:pt x="5" y="3858"/>
                  </a:cubicBezTo>
                  <a:cubicBezTo>
                    <a:pt x="57" y="3858"/>
                    <a:pt x="390" y="3400"/>
                    <a:pt x="1035" y="2755"/>
                  </a:cubicBezTo>
                  <a:cubicBezTo>
                    <a:pt x="1402" y="2389"/>
                    <a:pt x="1835" y="2055"/>
                    <a:pt x="2269" y="1755"/>
                  </a:cubicBezTo>
                  <a:cubicBezTo>
                    <a:pt x="2836" y="1388"/>
                    <a:pt x="3437" y="1088"/>
                    <a:pt x="4037" y="821"/>
                  </a:cubicBezTo>
                  <a:cubicBezTo>
                    <a:pt x="4671" y="587"/>
                    <a:pt x="5305" y="420"/>
                    <a:pt x="5972" y="287"/>
                  </a:cubicBezTo>
                  <a:cubicBezTo>
                    <a:pt x="6407" y="233"/>
                    <a:pt x="6843" y="178"/>
                    <a:pt x="7279" y="178"/>
                  </a:cubicBezTo>
                  <a:cubicBezTo>
                    <a:pt x="7377" y="178"/>
                    <a:pt x="7475" y="181"/>
                    <a:pt x="7573" y="187"/>
                  </a:cubicBezTo>
                  <a:cubicBezTo>
                    <a:pt x="8403" y="187"/>
                    <a:pt x="8970" y="292"/>
                    <a:pt x="9085" y="292"/>
                  </a:cubicBezTo>
                  <a:cubicBezTo>
                    <a:pt x="9100" y="292"/>
                    <a:pt x="9107" y="291"/>
                    <a:pt x="9107" y="287"/>
                  </a:cubicBezTo>
                  <a:cubicBezTo>
                    <a:pt x="8974" y="220"/>
                    <a:pt x="8840" y="187"/>
                    <a:pt x="8707" y="154"/>
                  </a:cubicBezTo>
                  <a:cubicBezTo>
                    <a:pt x="8540" y="120"/>
                    <a:pt x="8407" y="87"/>
                    <a:pt x="8240" y="54"/>
                  </a:cubicBezTo>
                  <a:cubicBezTo>
                    <a:pt x="8006" y="20"/>
                    <a:pt x="7806" y="20"/>
                    <a:pt x="7606" y="20"/>
                  </a:cubicBezTo>
                  <a:cubicBezTo>
                    <a:pt x="7399" y="8"/>
                    <a:pt x="7191" y="0"/>
                    <a:pt x="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39062" y="805138"/>
              <a:ext cx="218589" cy="74865"/>
            </a:xfrm>
            <a:custGeom>
              <a:avLst/>
              <a:gdLst/>
              <a:ahLst/>
              <a:cxnLst/>
              <a:rect l="l" t="t" r="r" b="b"/>
              <a:pathLst>
                <a:path w="10409" h="3565" extrusionOk="0">
                  <a:moveTo>
                    <a:pt x="3753" y="1"/>
                  </a:moveTo>
                  <a:cubicBezTo>
                    <a:pt x="3037" y="1"/>
                    <a:pt x="2314" y="96"/>
                    <a:pt x="1602" y="294"/>
                  </a:cubicBezTo>
                  <a:cubicBezTo>
                    <a:pt x="1201" y="394"/>
                    <a:pt x="801" y="527"/>
                    <a:pt x="434" y="694"/>
                  </a:cubicBezTo>
                  <a:cubicBezTo>
                    <a:pt x="267" y="761"/>
                    <a:pt x="134" y="827"/>
                    <a:pt x="1" y="927"/>
                  </a:cubicBezTo>
                  <a:cubicBezTo>
                    <a:pt x="2" y="929"/>
                    <a:pt x="5" y="930"/>
                    <a:pt x="10" y="930"/>
                  </a:cubicBezTo>
                  <a:cubicBezTo>
                    <a:pt x="94" y="930"/>
                    <a:pt x="654" y="649"/>
                    <a:pt x="1635" y="427"/>
                  </a:cubicBezTo>
                  <a:cubicBezTo>
                    <a:pt x="2276" y="277"/>
                    <a:pt x="2924" y="203"/>
                    <a:pt x="3568" y="203"/>
                  </a:cubicBezTo>
                  <a:cubicBezTo>
                    <a:pt x="5637" y="203"/>
                    <a:pt x="7655" y="962"/>
                    <a:pt x="9207" y="2362"/>
                  </a:cubicBezTo>
                  <a:cubicBezTo>
                    <a:pt x="9984" y="3041"/>
                    <a:pt x="10353" y="3564"/>
                    <a:pt x="10404" y="3564"/>
                  </a:cubicBezTo>
                  <a:cubicBezTo>
                    <a:pt x="10406" y="3564"/>
                    <a:pt x="10407" y="3564"/>
                    <a:pt x="10408" y="3563"/>
                  </a:cubicBezTo>
                  <a:cubicBezTo>
                    <a:pt x="10341" y="3429"/>
                    <a:pt x="10275" y="3296"/>
                    <a:pt x="10175" y="3196"/>
                  </a:cubicBezTo>
                  <a:cubicBezTo>
                    <a:pt x="9941" y="2862"/>
                    <a:pt x="9641" y="2529"/>
                    <a:pt x="9341" y="2262"/>
                  </a:cubicBezTo>
                  <a:cubicBezTo>
                    <a:pt x="7829" y="800"/>
                    <a:pt x="5821" y="1"/>
                    <a:pt x="3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6537655" y="754696"/>
              <a:ext cx="217875" cy="75558"/>
            </a:xfrm>
            <a:custGeom>
              <a:avLst/>
              <a:gdLst/>
              <a:ahLst/>
              <a:cxnLst/>
              <a:rect l="l" t="t" r="r" b="b"/>
              <a:pathLst>
                <a:path w="10375" h="3598" extrusionOk="0">
                  <a:moveTo>
                    <a:pt x="3734" y="1"/>
                  </a:moveTo>
                  <a:cubicBezTo>
                    <a:pt x="3022" y="1"/>
                    <a:pt x="2306" y="97"/>
                    <a:pt x="1602" y="294"/>
                  </a:cubicBezTo>
                  <a:cubicBezTo>
                    <a:pt x="1168" y="394"/>
                    <a:pt x="801" y="527"/>
                    <a:pt x="401" y="694"/>
                  </a:cubicBezTo>
                  <a:cubicBezTo>
                    <a:pt x="268" y="761"/>
                    <a:pt x="134" y="828"/>
                    <a:pt x="1" y="928"/>
                  </a:cubicBezTo>
                  <a:cubicBezTo>
                    <a:pt x="1" y="929"/>
                    <a:pt x="3" y="930"/>
                    <a:pt x="6" y="930"/>
                  </a:cubicBezTo>
                  <a:cubicBezTo>
                    <a:pt x="64" y="930"/>
                    <a:pt x="653" y="649"/>
                    <a:pt x="1602" y="427"/>
                  </a:cubicBezTo>
                  <a:cubicBezTo>
                    <a:pt x="2243" y="277"/>
                    <a:pt x="2891" y="204"/>
                    <a:pt x="3535" y="204"/>
                  </a:cubicBezTo>
                  <a:cubicBezTo>
                    <a:pt x="5606" y="204"/>
                    <a:pt x="7630" y="963"/>
                    <a:pt x="9207" y="2362"/>
                  </a:cubicBezTo>
                  <a:cubicBezTo>
                    <a:pt x="9953" y="3043"/>
                    <a:pt x="10321" y="3598"/>
                    <a:pt x="10371" y="3598"/>
                  </a:cubicBezTo>
                  <a:cubicBezTo>
                    <a:pt x="10373" y="3598"/>
                    <a:pt x="10374" y="3597"/>
                    <a:pt x="10375" y="3596"/>
                  </a:cubicBezTo>
                  <a:cubicBezTo>
                    <a:pt x="10342" y="3430"/>
                    <a:pt x="10242" y="3329"/>
                    <a:pt x="10141" y="3196"/>
                  </a:cubicBezTo>
                  <a:cubicBezTo>
                    <a:pt x="9908" y="2862"/>
                    <a:pt x="9641" y="2529"/>
                    <a:pt x="9308" y="2262"/>
                  </a:cubicBezTo>
                  <a:cubicBezTo>
                    <a:pt x="7796" y="800"/>
                    <a:pt x="5788" y="1"/>
                    <a:pt x="3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6535555" y="704548"/>
              <a:ext cx="218589" cy="75285"/>
            </a:xfrm>
            <a:custGeom>
              <a:avLst/>
              <a:gdLst/>
              <a:ahLst/>
              <a:cxnLst/>
              <a:rect l="l" t="t" r="r" b="b"/>
              <a:pathLst>
                <a:path w="10409" h="3585" extrusionOk="0">
                  <a:moveTo>
                    <a:pt x="3720" y="1"/>
                  </a:moveTo>
                  <a:cubicBezTo>
                    <a:pt x="3011" y="1"/>
                    <a:pt x="2302" y="92"/>
                    <a:pt x="1602" y="280"/>
                  </a:cubicBezTo>
                  <a:cubicBezTo>
                    <a:pt x="1202" y="380"/>
                    <a:pt x="801" y="514"/>
                    <a:pt x="434" y="714"/>
                  </a:cubicBezTo>
                  <a:cubicBezTo>
                    <a:pt x="268" y="747"/>
                    <a:pt x="134" y="814"/>
                    <a:pt x="1" y="914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8"/>
                    <a:pt x="1635" y="447"/>
                  </a:cubicBezTo>
                  <a:cubicBezTo>
                    <a:pt x="2279" y="294"/>
                    <a:pt x="2932" y="219"/>
                    <a:pt x="3582" y="219"/>
                  </a:cubicBezTo>
                  <a:cubicBezTo>
                    <a:pt x="5627" y="219"/>
                    <a:pt x="7638" y="964"/>
                    <a:pt x="9207" y="2382"/>
                  </a:cubicBezTo>
                  <a:cubicBezTo>
                    <a:pt x="9952" y="3061"/>
                    <a:pt x="10351" y="3584"/>
                    <a:pt x="10404" y="3584"/>
                  </a:cubicBezTo>
                  <a:cubicBezTo>
                    <a:pt x="10406" y="3584"/>
                    <a:pt x="10407" y="3584"/>
                    <a:pt x="10408" y="3583"/>
                  </a:cubicBezTo>
                  <a:cubicBezTo>
                    <a:pt x="10342" y="3449"/>
                    <a:pt x="10241" y="3316"/>
                    <a:pt x="10141" y="3182"/>
                  </a:cubicBezTo>
                  <a:cubicBezTo>
                    <a:pt x="9908" y="2849"/>
                    <a:pt x="9641" y="2548"/>
                    <a:pt x="9307" y="2248"/>
                  </a:cubicBezTo>
                  <a:cubicBezTo>
                    <a:pt x="8307" y="1281"/>
                    <a:pt x="7073" y="614"/>
                    <a:pt x="5738" y="247"/>
                  </a:cubicBezTo>
                  <a:cubicBezTo>
                    <a:pt x="5071" y="84"/>
                    <a:pt x="4395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6533455" y="654148"/>
              <a:ext cx="218589" cy="75243"/>
            </a:xfrm>
            <a:custGeom>
              <a:avLst/>
              <a:gdLst/>
              <a:ahLst/>
              <a:cxnLst/>
              <a:rect l="l" t="t" r="r" b="b"/>
              <a:pathLst>
                <a:path w="10409" h="3583" extrusionOk="0">
                  <a:moveTo>
                    <a:pt x="3730" y="0"/>
                  </a:moveTo>
                  <a:cubicBezTo>
                    <a:pt x="3021" y="0"/>
                    <a:pt x="2306" y="92"/>
                    <a:pt x="1602" y="278"/>
                  </a:cubicBezTo>
                  <a:cubicBezTo>
                    <a:pt x="1202" y="379"/>
                    <a:pt x="801" y="545"/>
                    <a:pt x="434" y="712"/>
                  </a:cubicBezTo>
                  <a:cubicBezTo>
                    <a:pt x="268" y="745"/>
                    <a:pt x="134" y="846"/>
                    <a:pt x="1" y="946"/>
                  </a:cubicBezTo>
                  <a:cubicBezTo>
                    <a:pt x="2" y="947"/>
                    <a:pt x="6" y="948"/>
                    <a:pt x="10" y="948"/>
                  </a:cubicBezTo>
                  <a:cubicBezTo>
                    <a:pt x="97" y="948"/>
                    <a:pt x="686" y="667"/>
                    <a:pt x="1635" y="445"/>
                  </a:cubicBezTo>
                  <a:cubicBezTo>
                    <a:pt x="2276" y="295"/>
                    <a:pt x="2925" y="222"/>
                    <a:pt x="3568" y="222"/>
                  </a:cubicBezTo>
                  <a:cubicBezTo>
                    <a:pt x="5637" y="222"/>
                    <a:pt x="7655" y="981"/>
                    <a:pt x="9207" y="2380"/>
                  </a:cubicBezTo>
                  <a:cubicBezTo>
                    <a:pt x="9952" y="3060"/>
                    <a:pt x="10351" y="3582"/>
                    <a:pt x="10404" y="3582"/>
                  </a:cubicBezTo>
                  <a:cubicBezTo>
                    <a:pt x="10406" y="3582"/>
                    <a:pt x="10407" y="3582"/>
                    <a:pt x="10408" y="3581"/>
                  </a:cubicBezTo>
                  <a:cubicBezTo>
                    <a:pt x="10341" y="3447"/>
                    <a:pt x="10275" y="3314"/>
                    <a:pt x="10175" y="3214"/>
                  </a:cubicBezTo>
                  <a:cubicBezTo>
                    <a:pt x="9941" y="2880"/>
                    <a:pt x="9641" y="2547"/>
                    <a:pt x="9341" y="2280"/>
                  </a:cubicBezTo>
                  <a:cubicBezTo>
                    <a:pt x="7824" y="788"/>
                    <a:pt x="5806" y="0"/>
                    <a:pt x="3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6532069" y="604084"/>
              <a:ext cx="217875" cy="75537"/>
            </a:xfrm>
            <a:custGeom>
              <a:avLst/>
              <a:gdLst/>
              <a:ahLst/>
              <a:cxnLst/>
              <a:rect l="l" t="t" r="r" b="b"/>
              <a:pathLst>
                <a:path w="10375" h="3597" extrusionOk="0">
                  <a:moveTo>
                    <a:pt x="3733" y="1"/>
                  </a:moveTo>
                  <a:cubicBezTo>
                    <a:pt x="3021" y="1"/>
                    <a:pt x="2305" y="97"/>
                    <a:pt x="1601" y="294"/>
                  </a:cubicBezTo>
                  <a:cubicBezTo>
                    <a:pt x="1168" y="394"/>
                    <a:pt x="801" y="528"/>
                    <a:pt x="400" y="694"/>
                  </a:cubicBezTo>
                  <a:cubicBezTo>
                    <a:pt x="267" y="761"/>
                    <a:pt x="133" y="828"/>
                    <a:pt x="0" y="928"/>
                  </a:cubicBezTo>
                  <a:cubicBezTo>
                    <a:pt x="0" y="930"/>
                    <a:pt x="2" y="930"/>
                    <a:pt x="5" y="930"/>
                  </a:cubicBezTo>
                  <a:cubicBezTo>
                    <a:pt x="63" y="930"/>
                    <a:pt x="652" y="649"/>
                    <a:pt x="1601" y="428"/>
                  </a:cubicBezTo>
                  <a:cubicBezTo>
                    <a:pt x="2242" y="277"/>
                    <a:pt x="2890" y="204"/>
                    <a:pt x="3534" y="204"/>
                  </a:cubicBezTo>
                  <a:cubicBezTo>
                    <a:pt x="5605" y="204"/>
                    <a:pt x="7629" y="963"/>
                    <a:pt x="9207" y="2362"/>
                  </a:cubicBezTo>
                  <a:cubicBezTo>
                    <a:pt x="9974" y="3063"/>
                    <a:pt x="10341" y="3596"/>
                    <a:pt x="10374" y="3596"/>
                  </a:cubicBezTo>
                  <a:cubicBezTo>
                    <a:pt x="10341" y="3430"/>
                    <a:pt x="10241" y="3330"/>
                    <a:pt x="10141" y="3196"/>
                  </a:cubicBezTo>
                  <a:cubicBezTo>
                    <a:pt x="9907" y="2863"/>
                    <a:pt x="9640" y="2529"/>
                    <a:pt x="9307" y="2262"/>
                  </a:cubicBezTo>
                  <a:cubicBezTo>
                    <a:pt x="7795" y="800"/>
                    <a:pt x="5787" y="1"/>
                    <a:pt x="3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6529948" y="553957"/>
              <a:ext cx="218589" cy="75264"/>
            </a:xfrm>
            <a:custGeom>
              <a:avLst/>
              <a:gdLst/>
              <a:ahLst/>
              <a:cxnLst/>
              <a:rect l="l" t="t" r="r" b="b"/>
              <a:pathLst>
                <a:path w="10409" h="3584" extrusionOk="0">
                  <a:moveTo>
                    <a:pt x="3717" y="0"/>
                  </a:moveTo>
                  <a:cubicBezTo>
                    <a:pt x="3011" y="0"/>
                    <a:pt x="2300" y="92"/>
                    <a:pt x="1602" y="279"/>
                  </a:cubicBezTo>
                  <a:cubicBezTo>
                    <a:pt x="1202" y="379"/>
                    <a:pt x="802" y="513"/>
                    <a:pt x="435" y="713"/>
                  </a:cubicBezTo>
                  <a:cubicBezTo>
                    <a:pt x="268" y="746"/>
                    <a:pt x="134" y="813"/>
                    <a:pt x="1" y="913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7"/>
                    <a:pt x="1635" y="446"/>
                  </a:cubicBezTo>
                  <a:cubicBezTo>
                    <a:pt x="2279" y="293"/>
                    <a:pt x="2932" y="218"/>
                    <a:pt x="3582" y="218"/>
                  </a:cubicBezTo>
                  <a:cubicBezTo>
                    <a:pt x="5627" y="218"/>
                    <a:pt x="7638" y="963"/>
                    <a:pt x="9208" y="2381"/>
                  </a:cubicBezTo>
                  <a:cubicBezTo>
                    <a:pt x="9953" y="3029"/>
                    <a:pt x="10352" y="3583"/>
                    <a:pt x="10405" y="3583"/>
                  </a:cubicBezTo>
                  <a:cubicBezTo>
                    <a:pt x="10406" y="3583"/>
                    <a:pt x="10407" y="3583"/>
                    <a:pt x="10408" y="3582"/>
                  </a:cubicBezTo>
                  <a:cubicBezTo>
                    <a:pt x="10342" y="3448"/>
                    <a:pt x="10275" y="3315"/>
                    <a:pt x="10175" y="3215"/>
                  </a:cubicBezTo>
                  <a:cubicBezTo>
                    <a:pt x="9908" y="2848"/>
                    <a:pt x="9641" y="2548"/>
                    <a:pt x="9341" y="2247"/>
                  </a:cubicBezTo>
                  <a:cubicBezTo>
                    <a:pt x="7801" y="782"/>
                    <a:pt x="5779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6854293" y="685627"/>
              <a:ext cx="171633" cy="177534"/>
            </a:xfrm>
            <a:custGeom>
              <a:avLst/>
              <a:gdLst/>
              <a:ahLst/>
              <a:cxnLst/>
              <a:rect l="l" t="t" r="r" b="b"/>
              <a:pathLst>
                <a:path w="8173" h="8454" extrusionOk="0">
                  <a:moveTo>
                    <a:pt x="7399" y="1"/>
                  </a:moveTo>
                  <a:cubicBezTo>
                    <a:pt x="6040" y="1"/>
                    <a:pt x="2090" y="270"/>
                    <a:pt x="67" y="3249"/>
                  </a:cubicBezTo>
                  <a:lnTo>
                    <a:pt x="0" y="8453"/>
                  </a:lnTo>
                  <a:cubicBezTo>
                    <a:pt x="0" y="8453"/>
                    <a:pt x="3469" y="5484"/>
                    <a:pt x="8173" y="5351"/>
                  </a:cubicBezTo>
                  <a:lnTo>
                    <a:pt x="7873" y="14"/>
                  </a:lnTo>
                  <a:cubicBezTo>
                    <a:pt x="7873" y="14"/>
                    <a:pt x="7699" y="1"/>
                    <a:pt x="7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9" name="Google Shape;489;p40"/>
          <p:cNvSpPr txBox="1"/>
          <p:nvPr/>
        </p:nvSpPr>
        <p:spPr>
          <a:xfrm>
            <a:off x="681656" y="3646640"/>
            <a:ext cx="108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" sz="1800" b="1" i="0" u="none" strike="noStrike" cap="none" dirty="0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rPr>
              <a:t>45%</a:t>
            </a:r>
            <a:endParaRPr sz="1800" b="1" i="0" u="none" strike="noStrike" cap="none" dirty="0">
              <a:solidFill>
                <a:schemeClr val="dk1"/>
              </a:solidFill>
              <a:latin typeface="Noticia Text"/>
              <a:ea typeface="Noticia Text"/>
              <a:cs typeface="Noticia Text"/>
              <a:sym typeface="Noticia Text"/>
            </a:endParaRPr>
          </a:p>
        </p:txBody>
      </p:sp>
      <p:sp>
        <p:nvSpPr>
          <p:cNvPr id="490" name="Google Shape;490;p40"/>
          <p:cNvSpPr/>
          <p:nvPr/>
        </p:nvSpPr>
        <p:spPr>
          <a:xfrm>
            <a:off x="663545" y="3649180"/>
            <a:ext cx="1080000" cy="1080000"/>
          </a:xfrm>
          <a:prstGeom prst="donut">
            <a:avLst>
              <a:gd name="adj" fmla="val 1364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40"/>
          <p:cNvSpPr/>
          <p:nvPr/>
        </p:nvSpPr>
        <p:spPr>
          <a:xfrm>
            <a:off x="663245" y="3649100"/>
            <a:ext cx="1080000" cy="1080000"/>
          </a:xfrm>
          <a:prstGeom prst="blockArc">
            <a:avLst>
              <a:gd name="adj1" fmla="val 16180229"/>
              <a:gd name="adj2" fmla="val 3082455"/>
              <a:gd name="adj3" fmla="val 1409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449;p40"/>
          <p:cNvSpPr txBox="1">
            <a:spLocks/>
          </p:cNvSpPr>
          <p:nvPr/>
        </p:nvSpPr>
        <p:spPr>
          <a:xfrm>
            <a:off x="1923516" y="2466121"/>
            <a:ext cx="1847739" cy="343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2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ru-RU" sz="18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Студенты</a:t>
            </a:r>
          </a:p>
        </p:txBody>
      </p:sp>
      <p:sp>
        <p:nvSpPr>
          <p:cNvPr id="53" name="Google Shape;450;p40"/>
          <p:cNvSpPr txBox="1">
            <a:spLocks/>
          </p:cNvSpPr>
          <p:nvPr/>
        </p:nvSpPr>
        <p:spPr>
          <a:xfrm>
            <a:off x="1930430" y="2778047"/>
            <a:ext cx="2641570" cy="654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>
              <a:lnSpc>
                <a:spcPct val="115000"/>
              </a:lnSpc>
              <a:buNone/>
            </a:pPr>
            <a:r>
              <a:rPr lang="ru-RU" sz="1400" dirty="0">
                <a:latin typeface="Source Serif 4"/>
                <a:ea typeface="Source Serif 4"/>
                <a:cs typeface="Source Serif 4"/>
                <a:sym typeface="Source Serif 4"/>
              </a:rPr>
              <a:t>Хотят  использовать ИИ без </a:t>
            </a:r>
            <a:r>
              <a:rPr lang="ru-RU" sz="1400" dirty="0" err="1">
                <a:latin typeface="Source Serif 4"/>
                <a:ea typeface="Source Serif 4"/>
                <a:cs typeface="Source Serif 4"/>
                <a:sym typeface="Source Serif 4"/>
              </a:rPr>
              <a:t>промтов</a:t>
            </a:r>
            <a:r>
              <a:rPr lang="ru-RU" sz="1400" dirty="0">
                <a:latin typeface="Source Serif 4"/>
                <a:ea typeface="Source Serif 4"/>
                <a:cs typeface="Source Serif 4"/>
                <a:sym typeface="Source Serif 4"/>
              </a:rPr>
              <a:t> и потери качества</a:t>
            </a:r>
          </a:p>
        </p:txBody>
      </p:sp>
      <p:sp>
        <p:nvSpPr>
          <p:cNvPr id="54" name="Google Shape;449;p40"/>
          <p:cNvSpPr txBox="1">
            <a:spLocks/>
          </p:cNvSpPr>
          <p:nvPr/>
        </p:nvSpPr>
        <p:spPr>
          <a:xfrm>
            <a:off x="1907530" y="3689435"/>
            <a:ext cx="1816890" cy="343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2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ru-RU" sz="18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Респонденты</a:t>
            </a:r>
          </a:p>
          <a:p>
            <a:pPr algn="ctr"/>
            <a:endParaRPr lang="ru-RU" sz="1800" dirty="0">
              <a:latin typeface="Source Serif 4 SemiBold"/>
              <a:ea typeface="Source Serif 4 SemiBold"/>
              <a:cs typeface="Source Serif 4 SemiBold"/>
              <a:sym typeface="Source Serif 4 SemiBold"/>
            </a:endParaRPr>
          </a:p>
        </p:txBody>
      </p:sp>
      <p:sp>
        <p:nvSpPr>
          <p:cNvPr id="55" name="Google Shape;450;p40"/>
          <p:cNvSpPr txBox="1">
            <a:spLocks/>
          </p:cNvSpPr>
          <p:nvPr/>
        </p:nvSpPr>
        <p:spPr>
          <a:xfrm>
            <a:off x="1914579" y="4032645"/>
            <a:ext cx="2657421" cy="654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>
              <a:buNone/>
            </a:pPr>
            <a:r>
              <a:rPr lang="ru-RU" sz="1400" dirty="0">
                <a:latin typeface="Source Serif 4 Medium"/>
                <a:ea typeface="Source Serif 4 Medium"/>
                <a:cs typeface="Source Serif 4 Medium"/>
                <a:sym typeface="Source Serif 4 Medium"/>
              </a:rPr>
              <a:t>Готовы заплатить за подписку до 1 000 рублей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49" y="1386963"/>
            <a:ext cx="2270077" cy="2270077"/>
          </a:xfrm>
          <a:prstGeom prst="rect">
            <a:avLst/>
          </a:prstGeom>
        </p:spPr>
      </p:pic>
      <p:sp>
        <p:nvSpPr>
          <p:cNvPr id="58" name="Google Shape;449;p40"/>
          <p:cNvSpPr txBox="1">
            <a:spLocks/>
          </p:cNvSpPr>
          <p:nvPr/>
        </p:nvSpPr>
        <p:spPr>
          <a:xfrm>
            <a:off x="5396078" y="3698400"/>
            <a:ext cx="2743218" cy="343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2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ru-RU" sz="1800" dirty="0">
                <a:solidFill>
                  <a:srgbClr val="02295F"/>
                </a:solidFill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Анализ рынка</a:t>
            </a:r>
          </a:p>
          <a:p>
            <a:pPr algn="ctr"/>
            <a:endParaRPr lang="ru-RU" sz="1800" dirty="0">
              <a:solidFill>
                <a:srgbClr val="02295F"/>
              </a:solidFill>
              <a:latin typeface="Source Serif 4 SemiBold"/>
              <a:ea typeface="Source Serif 4 SemiBold"/>
              <a:cs typeface="Source Serif 4 SemiBold"/>
              <a:sym typeface="Source Serif 4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3"/>
          <p:cNvSpPr/>
          <p:nvPr/>
        </p:nvSpPr>
        <p:spPr>
          <a:xfrm>
            <a:off x="2218213" y="3953775"/>
            <a:ext cx="5941800" cy="917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2" name="Google Shape;552;p43"/>
          <p:cNvSpPr/>
          <p:nvPr/>
        </p:nvSpPr>
        <p:spPr>
          <a:xfrm>
            <a:off x="1030294" y="2015915"/>
            <a:ext cx="841800" cy="841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3" name="Google Shape;553;p43"/>
          <p:cNvSpPr/>
          <p:nvPr/>
        </p:nvSpPr>
        <p:spPr>
          <a:xfrm>
            <a:off x="1044472" y="3025935"/>
            <a:ext cx="808500" cy="804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4" name="Google Shape;554;p43"/>
          <p:cNvSpPr/>
          <p:nvPr/>
        </p:nvSpPr>
        <p:spPr>
          <a:xfrm>
            <a:off x="1030292" y="3978239"/>
            <a:ext cx="841800" cy="837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5" name="Google Shape;555;p43"/>
          <p:cNvSpPr/>
          <p:nvPr/>
        </p:nvSpPr>
        <p:spPr>
          <a:xfrm>
            <a:off x="1048469" y="1079838"/>
            <a:ext cx="808500" cy="808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6" name="Google Shape;556;p43"/>
          <p:cNvSpPr txBox="1">
            <a:spLocks noGrp="1"/>
          </p:cNvSpPr>
          <p:nvPr>
            <p:ph type="subTitle" idx="5"/>
          </p:nvPr>
        </p:nvSpPr>
        <p:spPr>
          <a:xfrm>
            <a:off x="2222600" y="1999275"/>
            <a:ext cx="59418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500">
                <a:latin typeface="Source Serif 4"/>
                <a:ea typeface="Source Serif 4"/>
                <a:cs typeface="Source Serif 4"/>
                <a:sym typeface="Source Serif 4"/>
              </a:rPr>
              <a:t>Если учащиеся пользуются ИИ в процессе обучения, то они скачают приложение по генерации конспектов с помощью AI ассистента в 80% случаев. </a:t>
            </a:r>
            <a:endParaRPr sz="150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7" name="Google Shape;557;p43"/>
          <p:cNvSpPr txBox="1">
            <a:spLocks noGrp="1"/>
          </p:cNvSpPr>
          <p:nvPr>
            <p:ph type="title" idx="8"/>
          </p:nvPr>
        </p:nvSpPr>
        <p:spPr>
          <a:xfrm>
            <a:off x="720000" y="3813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dirty="0">
                <a:latin typeface="Source Serif 4"/>
                <a:ea typeface="Source Serif 4"/>
                <a:cs typeface="Source Serif 4"/>
                <a:sym typeface="Source Serif 4"/>
              </a:rPr>
              <a:t>Гипотеза</a:t>
            </a:r>
            <a:endParaRPr dirty="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8" name="Google Shape;558;p43"/>
          <p:cNvSpPr txBox="1">
            <a:spLocks noGrp="1"/>
          </p:cNvSpPr>
          <p:nvPr>
            <p:ph type="title"/>
          </p:nvPr>
        </p:nvSpPr>
        <p:spPr>
          <a:xfrm>
            <a:off x="1044475" y="1079738"/>
            <a:ext cx="8085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2000" dirty="0">
                <a:solidFill>
                  <a:srgbClr val="003F94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№1</a:t>
            </a:r>
            <a:endParaRPr sz="2000" dirty="0">
              <a:solidFill>
                <a:srgbClr val="003F94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59" name="Google Shape;559;p43"/>
          <p:cNvSpPr txBox="1">
            <a:spLocks noGrp="1"/>
          </p:cNvSpPr>
          <p:nvPr>
            <p:ph type="subTitle" idx="1"/>
          </p:nvPr>
        </p:nvSpPr>
        <p:spPr>
          <a:xfrm>
            <a:off x="2240775" y="1081700"/>
            <a:ext cx="59418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500">
                <a:latin typeface="Source Serif 4"/>
                <a:ea typeface="Source Serif 4"/>
                <a:cs typeface="Source Serif 4"/>
                <a:sym typeface="Source Serif 4"/>
              </a:rPr>
              <a:t>Если внедрить ИИ в процесс формирования конспектов, то потребительский интерес к платформе вырастет на 20%. </a:t>
            </a:r>
            <a:endParaRPr sz="150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60" name="Google Shape;560;p43"/>
          <p:cNvSpPr txBox="1">
            <a:spLocks noGrp="1"/>
          </p:cNvSpPr>
          <p:nvPr>
            <p:ph type="subTitle" idx="3"/>
          </p:nvPr>
        </p:nvSpPr>
        <p:spPr>
          <a:xfrm>
            <a:off x="2236875" y="2960775"/>
            <a:ext cx="5941800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500">
                <a:latin typeface="Source Serif 4"/>
                <a:ea typeface="Source Serif 4"/>
                <a:cs typeface="Source Serif 4"/>
                <a:sym typeface="Source Serif 4"/>
              </a:rPr>
              <a:t>Если мы предложим потребителям дополнительное место в облачном хранилище, то они будут в 1,5 раза чаще пользоваться приложением, приобретая премиум версию. </a:t>
            </a:r>
            <a:endParaRPr sz="150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61" name="Google Shape;561;p43"/>
          <p:cNvSpPr txBox="1">
            <a:spLocks noGrp="1"/>
          </p:cNvSpPr>
          <p:nvPr>
            <p:ph type="subTitle" idx="7"/>
          </p:nvPr>
        </p:nvSpPr>
        <p:spPr>
          <a:xfrm>
            <a:off x="2218213" y="3957225"/>
            <a:ext cx="5941800" cy="9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/>
            <a:r>
              <a:rPr lang="ru" sz="1500" b="1" dirty="0">
                <a:solidFill>
                  <a:schemeClr val="lt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Если будет удобная визуализация конспектов, созданная искусственным интеллектом, то 7 из 10 респондентов будут готовы оплачивать приложение. </a:t>
            </a:r>
            <a:endParaRPr sz="1500" dirty="0">
              <a:solidFill>
                <a:schemeClr val="lt2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grpSp>
        <p:nvGrpSpPr>
          <p:cNvPr id="562" name="Google Shape;562;p43"/>
          <p:cNvGrpSpPr/>
          <p:nvPr/>
        </p:nvGrpSpPr>
        <p:grpSpPr>
          <a:xfrm rot="1073049">
            <a:off x="8231324" y="401020"/>
            <a:ext cx="619261" cy="533307"/>
            <a:chOff x="6473227" y="478357"/>
            <a:chExt cx="619248" cy="533295"/>
          </a:xfrm>
        </p:grpSpPr>
        <p:sp>
          <p:nvSpPr>
            <p:cNvPr id="563" name="Google Shape;563;p43"/>
            <p:cNvSpPr/>
            <p:nvPr/>
          </p:nvSpPr>
          <p:spPr>
            <a:xfrm>
              <a:off x="6518755" y="530395"/>
              <a:ext cx="561120" cy="481257"/>
            </a:xfrm>
            <a:custGeom>
              <a:avLst/>
              <a:gdLst/>
              <a:ahLst/>
              <a:cxnLst/>
              <a:rect l="l" t="t" r="r" b="b"/>
              <a:pathLst>
                <a:path w="26720" h="22917" extrusionOk="0">
                  <a:moveTo>
                    <a:pt x="2068" y="0"/>
                  </a:moveTo>
                  <a:lnTo>
                    <a:pt x="0" y="20448"/>
                  </a:lnTo>
                  <a:lnTo>
                    <a:pt x="34" y="21883"/>
                  </a:lnTo>
                  <a:cubicBezTo>
                    <a:pt x="34" y="21883"/>
                    <a:pt x="3917" y="20363"/>
                    <a:pt x="7780" y="20363"/>
                  </a:cubicBezTo>
                  <a:cubicBezTo>
                    <a:pt x="9346" y="20363"/>
                    <a:pt x="10910" y="20613"/>
                    <a:pt x="12209" y="21316"/>
                  </a:cubicBezTo>
                  <a:cubicBezTo>
                    <a:pt x="12342" y="21616"/>
                    <a:pt x="12643" y="21816"/>
                    <a:pt x="12976" y="21849"/>
                  </a:cubicBezTo>
                  <a:lnTo>
                    <a:pt x="14844" y="22083"/>
                  </a:lnTo>
                  <a:cubicBezTo>
                    <a:pt x="14870" y="22085"/>
                    <a:pt x="14895" y="22086"/>
                    <a:pt x="14920" y="22086"/>
                  </a:cubicBezTo>
                  <a:cubicBezTo>
                    <a:pt x="15294" y="22086"/>
                    <a:pt x="15655" y="21859"/>
                    <a:pt x="15812" y="21516"/>
                  </a:cubicBezTo>
                  <a:cubicBezTo>
                    <a:pt x="15812" y="21516"/>
                    <a:pt x="17507" y="20773"/>
                    <a:pt x="19866" y="20773"/>
                  </a:cubicBezTo>
                  <a:cubicBezTo>
                    <a:pt x="21379" y="20773"/>
                    <a:pt x="23165" y="21079"/>
                    <a:pt x="24951" y="22083"/>
                  </a:cubicBezTo>
                  <a:lnTo>
                    <a:pt x="26719" y="22917"/>
                  </a:lnTo>
                  <a:lnTo>
                    <a:pt x="23684" y="4670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64" name="Google Shape;564;p43"/>
            <p:cNvSpPr/>
            <p:nvPr/>
          </p:nvSpPr>
          <p:spPr>
            <a:xfrm>
              <a:off x="6493534" y="721621"/>
              <a:ext cx="316638" cy="260610"/>
            </a:xfrm>
            <a:custGeom>
              <a:avLst/>
              <a:gdLst/>
              <a:ahLst/>
              <a:cxnLst/>
              <a:rect l="l" t="t" r="r" b="b"/>
              <a:pathLst>
                <a:path w="15078" h="12410" extrusionOk="0">
                  <a:moveTo>
                    <a:pt x="13443" y="1"/>
                  </a:moveTo>
                  <a:cubicBezTo>
                    <a:pt x="13443" y="1"/>
                    <a:pt x="634" y="6706"/>
                    <a:pt x="0" y="9308"/>
                  </a:cubicBezTo>
                  <a:lnTo>
                    <a:pt x="0" y="11909"/>
                  </a:lnTo>
                  <a:cubicBezTo>
                    <a:pt x="0" y="11909"/>
                    <a:pt x="3149" y="10122"/>
                    <a:pt x="7371" y="10122"/>
                  </a:cubicBezTo>
                  <a:cubicBezTo>
                    <a:pt x="9726" y="10122"/>
                    <a:pt x="12415" y="10678"/>
                    <a:pt x="15078" y="12410"/>
                  </a:cubicBezTo>
                  <a:lnTo>
                    <a:pt x="13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65" name="Google Shape;565;p43"/>
            <p:cNvSpPr/>
            <p:nvPr/>
          </p:nvSpPr>
          <p:spPr>
            <a:xfrm>
              <a:off x="6473227" y="478357"/>
              <a:ext cx="336945" cy="503874"/>
            </a:xfrm>
            <a:custGeom>
              <a:avLst/>
              <a:gdLst/>
              <a:ahLst/>
              <a:cxnLst/>
              <a:rect l="l" t="t" r="r" b="b"/>
              <a:pathLst>
                <a:path w="16045" h="23994" extrusionOk="0">
                  <a:moveTo>
                    <a:pt x="6930" y="0"/>
                  </a:moveTo>
                  <a:cubicBezTo>
                    <a:pt x="3067" y="0"/>
                    <a:pt x="0" y="2245"/>
                    <a:pt x="0" y="2245"/>
                  </a:cubicBezTo>
                  <a:lnTo>
                    <a:pt x="133" y="21425"/>
                  </a:lnTo>
                  <a:cubicBezTo>
                    <a:pt x="2178" y="19857"/>
                    <a:pt x="4233" y="19277"/>
                    <a:pt x="6156" y="19277"/>
                  </a:cubicBezTo>
                  <a:cubicBezTo>
                    <a:pt x="11639" y="19277"/>
                    <a:pt x="16045" y="23994"/>
                    <a:pt x="16045" y="23994"/>
                  </a:cubicBezTo>
                  <a:lnTo>
                    <a:pt x="15811" y="5380"/>
                  </a:lnTo>
                  <a:cubicBezTo>
                    <a:pt x="13018" y="1205"/>
                    <a:pt x="9760" y="0"/>
                    <a:pt x="693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66" name="Google Shape;566;p43"/>
            <p:cNvSpPr/>
            <p:nvPr/>
          </p:nvSpPr>
          <p:spPr>
            <a:xfrm>
              <a:off x="6805258" y="604651"/>
              <a:ext cx="286524" cy="390201"/>
            </a:xfrm>
            <a:custGeom>
              <a:avLst/>
              <a:gdLst/>
              <a:ahLst/>
              <a:cxnLst/>
              <a:rect l="l" t="t" r="r" b="b"/>
              <a:pathLst>
                <a:path w="13644" h="18581" extrusionOk="0">
                  <a:moveTo>
                    <a:pt x="0" y="0"/>
                  </a:moveTo>
                  <a:lnTo>
                    <a:pt x="234" y="17980"/>
                  </a:lnTo>
                  <a:cubicBezTo>
                    <a:pt x="234" y="17980"/>
                    <a:pt x="3484" y="16027"/>
                    <a:pt x="7258" y="16027"/>
                  </a:cubicBezTo>
                  <a:cubicBezTo>
                    <a:pt x="9382" y="16027"/>
                    <a:pt x="11673" y="16646"/>
                    <a:pt x="13643" y="18580"/>
                  </a:cubicBezTo>
                  <a:lnTo>
                    <a:pt x="12443" y="1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67" name="Google Shape;567;p43"/>
            <p:cNvSpPr/>
            <p:nvPr/>
          </p:nvSpPr>
          <p:spPr>
            <a:xfrm>
              <a:off x="6804544" y="480142"/>
              <a:ext cx="287931" cy="502089"/>
            </a:xfrm>
            <a:custGeom>
              <a:avLst/>
              <a:gdLst/>
              <a:ahLst/>
              <a:cxnLst/>
              <a:rect l="l" t="t" r="r" b="b"/>
              <a:pathLst>
                <a:path w="13711" h="23909" extrusionOk="0">
                  <a:moveTo>
                    <a:pt x="7614" y="1"/>
                  </a:moveTo>
                  <a:cubicBezTo>
                    <a:pt x="2529" y="1"/>
                    <a:pt x="1" y="5295"/>
                    <a:pt x="1" y="5295"/>
                  </a:cubicBezTo>
                  <a:lnTo>
                    <a:pt x="268" y="23909"/>
                  </a:lnTo>
                  <a:cubicBezTo>
                    <a:pt x="3647" y="18392"/>
                    <a:pt x="9452" y="17689"/>
                    <a:pt x="12193" y="17689"/>
                  </a:cubicBezTo>
                  <a:cubicBezTo>
                    <a:pt x="13131" y="17689"/>
                    <a:pt x="13711" y="17771"/>
                    <a:pt x="13711" y="17771"/>
                  </a:cubicBezTo>
                  <a:lnTo>
                    <a:pt x="12176" y="659"/>
                  </a:lnTo>
                  <a:lnTo>
                    <a:pt x="8540" y="58"/>
                  </a:lnTo>
                  <a:cubicBezTo>
                    <a:pt x="8223" y="19"/>
                    <a:pt x="7914" y="1"/>
                    <a:pt x="761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68" name="Google Shape;568;p43"/>
            <p:cNvSpPr/>
            <p:nvPr/>
          </p:nvSpPr>
          <p:spPr>
            <a:xfrm>
              <a:off x="6801751" y="592744"/>
              <a:ext cx="9828" cy="389487"/>
            </a:xfrm>
            <a:custGeom>
              <a:avLst/>
              <a:gdLst/>
              <a:ahLst/>
              <a:cxnLst/>
              <a:rect l="l" t="t" r="r" b="b"/>
              <a:pathLst>
                <a:path w="468" h="18547" extrusionOk="0">
                  <a:moveTo>
                    <a:pt x="1" y="0"/>
                  </a:moveTo>
                  <a:cubicBezTo>
                    <a:pt x="1" y="234"/>
                    <a:pt x="1" y="467"/>
                    <a:pt x="1" y="701"/>
                  </a:cubicBezTo>
                  <a:cubicBezTo>
                    <a:pt x="1" y="1234"/>
                    <a:pt x="34" y="1902"/>
                    <a:pt x="67" y="2702"/>
                  </a:cubicBezTo>
                  <a:cubicBezTo>
                    <a:pt x="101" y="4437"/>
                    <a:pt x="134" y="6705"/>
                    <a:pt x="201" y="9274"/>
                  </a:cubicBezTo>
                  <a:cubicBezTo>
                    <a:pt x="234" y="11809"/>
                    <a:pt x="267" y="14110"/>
                    <a:pt x="301" y="15812"/>
                  </a:cubicBezTo>
                  <a:cubicBezTo>
                    <a:pt x="334" y="16645"/>
                    <a:pt x="367" y="17313"/>
                    <a:pt x="367" y="17813"/>
                  </a:cubicBezTo>
                  <a:cubicBezTo>
                    <a:pt x="367" y="18046"/>
                    <a:pt x="367" y="18313"/>
                    <a:pt x="401" y="18547"/>
                  </a:cubicBezTo>
                  <a:cubicBezTo>
                    <a:pt x="434" y="18280"/>
                    <a:pt x="468" y="18046"/>
                    <a:pt x="434" y="17813"/>
                  </a:cubicBezTo>
                  <a:cubicBezTo>
                    <a:pt x="468" y="17313"/>
                    <a:pt x="468" y="16645"/>
                    <a:pt x="468" y="15812"/>
                  </a:cubicBezTo>
                  <a:cubicBezTo>
                    <a:pt x="468" y="14144"/>
                    <a:pt x="468" y="11809"/>
                    <a:pt x="401" y="9274"/>
                  </a:cubicBezTo>
                  <a:cubicBezTo>
                    <a:pt x="367" y="6705"/>
                    <a:pt x="301" y="4370"/>
                    <a:pt x="201" y="2702"/>
                  </a:cubicBezTo>
                  <a:cubicBezTo>
                    <a:pt x="167" y="1868"/>
                    <a:pt x="134" y="1168"/>
                    <a:pt x="101" y="701"/>
                  </a:cubicBezTo>
                  <a:cubicBezTo>
                    <a:pt x="67" y="467"/>
                    <a:pt x="67" y="2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69" name="Google Shape;569;p43"/>
            <p:cNvSpPr/>
            <p:nvPr/>
          </p:nvSpPr>
          <p:spPr>
            <a:xfrm>
              <a:off x="6826972" y="546229"/>
              <a:ext cx="191247" cy="81564"/>
            </a:xfrm>
            <a:custGeom>
              <a:avLst/>
              <a:gdLst/>
              <a:ahLst/>
              <a:cxnLst/>
              <a:rect l="l" t="t" r="r" b="b"/>
              <a:pathLst>
                <a:path w="9107" h="3884" extrusionOk="0">
                  <a:moveTo>
                    <a:pt x="7151" y="1"/>
                  </a:moveTo>
                  <a:cubicBezTo>
                    <a:pt x="6737" y="1"/>
                    <a:pt x="6329" y="31"/>
                    <a:pt x="5938" y="80"/>
                  </a:cubicBezTo>
                  <a:cubicBezTo>
                    <a:pt x="5271" y="180"/>
                    <a:pt x="4604" y="381"/>
                    <a:pt x="3970" y="614"/>
                  </a:cubicBezTo>
                  <a:cubicBezTo>
                    <a:pt x="3336" y="881"/>
                    <a:pt x="2702" y="1181"/>
                    <a:pt x="2135" y="1581"/>
                  </a:cubicBezTo>
                  <a:cubicBezTo>
                    <a:pt x="1702" y="1882"/>
                    <a:pt x="1268" y="2249"/>
                    <a:pt x="901" y="2649"/>
                  </a:cubicBezTo>
                  <a:cubicBezTo>
                    <a:pt x="734" y="2816"/>
                    <a:pt x="601" y="2949"/>
                    <a:pt x="467" y="3116"/>
                  </a:cubicBezTo>
                  <a:cubicBezTo>
                    <a:pt x="367" y="3249"/>
                    <a:pt x="267" y="3383"/>
                    <a:pt x="201" y="3516"/>
                  </a:cubicBezTo>
                  <a:cubicBezTo>
                    <a:pt x="100" y="3616"/>
                    <a:pt x="34" y="3750"/>
                    <a:pt x="0" y="3883"/>
                  </a:cubicBezTo>
                  <a:cubicBezTo>
                    <a:pt x="34" y="3883"/>
                    <a:pt x="367" y="3416"/>
                    <a:pt x="1034" y="2782"/>
                  </a:cubicBezTo>
                  <a:cubicBezTo>
                    <a:pt x="1401" y="2382"/>
                    <a:pt x="1835" y="2048"/>
                    <a:pt x="2302" y="1748"/>
                  </a:cubicBezTo>
                  <a:cubicBezTo>
                    <a:pt x="3403" y="1014"/>
                    <a:pt x="4637" y="514"/>
                    <a:pt x="5971" y="314"/>
                  </a:cubicBezTo>
                  <a:cubicBezTo>
                    <a:pt x="6505" y="214"/>
                    <a:pt x="7039" y="180"/>
                    <a:pt x="7606" y="180"/>
                  </a:cubicBezTo>
                  <a:cubicBezTo>
                    <a:pt x="8406" y="180"/>
                    <a:pt x="8970" y="286"/>
                    <a:pt x="9085" y="286"/>
                  </a:cubicBezTo>
                  <a:cubicBezTo>
                    <a:pt x="9100" y="286"/>
                    <a:pt x="9107" y="284"/>
                    <a:pt x="9107" y="280"/>
                  </a:cubicBezTo>
                  <a:cubicBezTo>
                    <a:pt x="8973" y="214"/>
                    <a:pt x="8840" y="180"/>
                    <a:pt x="8707" y="147"/>
                  </a:cubicBezTo>
                  <a:cubicBezTo>
                    <a:pt x="8540" y="114"/>
                    <a:pt x="8406" y="80"/>
                    <a:pt x="8240" y="80"/>
                  </a:cubicBezTo>
                  <a:cubicBezTo>
                    <a:pt x="8039" y="47"/>
                    <a:pt x="7806" y="14"/>
                    <a:pt x="7606" y="14"/>
                  </a:cubicBezTo>
                  <a:cubicBezTo>
                    <a:pt x="7454" y="5"/>
                    <a:pt x="7302" y="1"/>
                    <a:pt x="7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0" name="Google Shape;570;p43"/>
            <p:cNvSpPr/>
            <p:nvPr/>
          </p:nvSpPr>
          <p:spPr>
            <a:xfrm>
              <a:off x="6836086" y="586864"/>
              <a:ext cx="191247" cy="81585"/>
            </a:xfrm>
            <a:custGeom>
              <a:avLst/>
              <a:gdLst/>
              <a:ahLst/>
              <a:cxnLst/>
              <a:rect l="l" t="t" r="r" b="b"/>
              <a:pathLst>
                <a:path w="9107" h="3885" extrusionOk="0">
                  <a:moveTo>
                    <a:pt x="7181" y="1"/>
                  </a:moveTo>
                  <a:cubicBezTo>
                    <a:pt x="6757" y="1"/>
                    <a:pt x="6338" y="38"/>
                    <a:pt x="5938" y="113"/>
                  </a:cubicBezTo>
                  <a:cubicBezTo>
                    <a:pt x="5237" y="213"/>
                    <a:pt x="4603" y="380"/>
                    <a:pt x="3970" y="614"/>
                  </a:cubicBezTo>
                  <a:cubicBezTo>
                    <a:pt x="3336" y="881"/>
                    <a:pt x="2735" y="1214"/>
                    <a:pt x="2168" y="1581"/>
                  </a:cubicBezTo>
                  <a:cubicBezTo>
                    <a:pt x="1701" y="1915"/>
                    <a:pt x="1301" y="2248"/>
                    <a:pt x="901" y="2649"/>
                  </a:cubicBezTo>
                  <a:cubicBezTo>
                    <a:pt x="767" y="2815"/>
                    <a:pt x="634" y="2982"/>
                    <a:pt x="500" y="3149"/>
                  </a:cubicBezTo>
                  <a:cubicBezTo>
                    <a:pt x="400" y="3249"/>
                    <a:pt x="300" y="3382"/>
                    <a:pt x="200" y="3516"/>
                  </a:cubicBezTo>
                  <a:cubicBezTo>
                    <a:pt x="133" y="3616"/>
                    <a:pt x="33" y="3749"/>
                    <a:pt x="0" y="3883"/>
                  </a:cubicBezTo>
                  <a:cubicBezTo>
                    <a:pt x="1" y="3884"/>
                    <a:pt x="2" y="3884"/>
                    <a:pt x="4" y="3884"/>
                  </a:cubicBezTo>
                  <a:cubicBezTo>
                    <a:pt x="55" y="3884"/>
                    <a:pt x="388" y="3396"/>
                    <a:pt x="1034" y="2782"/>
                  </a:cubicBezTo>
                  <a:cubicBezTo>
                    <a:pt x="1434" y="2415"/>
                    <a:pt x="1835" y="2048"/>
                    <a:pt x="2302" y="1781"/>
                  </a:cubicBezTo>
                  <a:cubicBezTo>
                    <a:pt x="3402" y="1014"/>
                    <a:pt x="4637" y="547"/>
                    <a:pt x="5971" y="314"/>
                  </a:cubicBezTo>
                  <a:cubicBezTo>
                    <a:pt x="6505" y="213"/>
                    <a:pt x="7038" y="180"/>
                    <a:pt x="7572" y="180"/>
                  </a:cubicBezTo>
                  <a:cubicBezTo>
                    <a:pt x="8324" y="207"/>
                    <a:pt x="8859" y="299"/>
                    <a:pt x="9040" y="299"/>
                  </a:cubicBezTo>
                  <a:cubicBezTo>
                    <a:pt x="9084" y="299"/>
                    <a:pt x="9107" y="293"/>
                    <a:pt x="9107" y="280"/>
                  </a:cubicBezTo>
                  <a:cubicBezTo>
                    <a:pt x="8973" y="213"/>
                    <a:pt x="8840" y="180"/>
                    <a:pt x="8706" y="180"/>
                  </a:cubicBezTo>
                  <a:cubicBezTo>
                    <a:pt x="8539" y="113"/>
                    <a:pt x="8373" y="113"/>
                    <a:pt x="8239" y="80"/>
                  </a:cubicBezTo>
                  <a:cubicBezTo>
                    <a:pt x="8006" y="47"/>
                    <a:pt x="7806" y="13"/>
                    <a:pt x="7605" y="13"/>
                  </a:cubicBezTo>
                  <a:cubicBezTo>
                    <a:pt x="7464" y="5"/>
                    <a:pt x="7322" y="1"/>
                    <a:pt x="7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1" name="Google Shape;571;p43"/>
            <p:cNvSpPr/>
            <p:nvPr/>
          </p:nvSpPr>
          <p:spPr>
            <a:xfrm>
              <a:off x="6837472" y="631552"/>
              <a:ext cx="191268" cy="81018"/>
            </a:xfrm>
            <a:custGeom>
              <a:avLst/>
              <a:gdLst/>
              <a:ahLst/>
              <a:cxnLst/>
              <a:rect l="l" t="t" r="r" b="b"/>
              <a:pathLst>
                <a:path w="9108" h="3858" extrusionOk="0">
                  <a:moveTo>
                    <a:pt x="6985" y="0"/>
                  </a:moveTo>
                  <a:cubicBezTo>
                    <a:pt x="6628" y="0"/>
                    <a:pt x="6277" y="23"/>
                    <a:pt x="5938" y="87"/>
                  </a:cubicBezTo>
                  <a:cubicBezTo>
                    <a:pt x="5238" y="187"/>
                    <a:pt x="4604" y="354"/>
                    <a:pt x="3970" y="621"/>
                  </a:cubicBezTo>
                  <a:cubicBezTo>
                    <a:pt x="3336" y="854"/>
                    <a:pt x="2736" y="1188"/>
                    <a:pt x="2169" y="1555"/>
                  </a:cubicBezTo>
                  <a:cubicBezTo>
                    <a:pt x="1702" y="1888"/>
                    <a:pt x="1302" y="2255"/>
                    <a:pt x="901" y="2655"/>
                  </a:cubicBezTo>
                  <a:cubicBezTo>
                    <a:pt x="768" y="2789"/>
                    <a:pt x="635" y="2956"/>
                    <a:pt x="501" y="3122"/>
                  </a:cubicBezTo>
                  <a:cubicBezTo>
                    <a:pt x="401" y="3256"/>
                    <a:pt x="301" y="3389"/>
                    <a:pt x="201" y="3523"/>
                  </a:cubicBezTo>
                  <a:cubicBezTo>
                    <a:pt x="134" y="3623"/>
                    <a:pt x="34" y="3723"/>
                    <a:pt x="1" y="3856"/>
                  </a:cubicBezTo>
                  <a:cubicBezTo>
                    <a:pt x="2" y="3857"/>
                    <a:pt x="3" y="3858"/>
                    <a:pt x="5" y="3858"/>
                  </a:cubicBezTo>
                  <a:cubicBezTo>
                    <a:pt x="57" y="3858"/>
                    <a:pt x="390" y="3400"/>
                    <a:pt x="1035" y="2755"/>
                  </a:cubicBezTo>
                  <a:cubicBezTo>
                    <a:pt x="1402" y="2389"/>
                    <a:pt x="1835" y="2055"/>
                    <a:pt x="2269" y="1755"/>
                  </a:cubicBezTo>
                  <a:cubicBezTo>
                    <a:pt x="2836" y="1388"/>
                    <a:pt x="3437" y="1088"/>
                    <a:pt x="4037" y="821"/>
                  </a:cubicBezTo>
                  <a:cubicBezTo>
                    <a:pt x="4671" y="587"/>
                    <a:pt x="5305" y="420"/>
                    <a:pt x="5972" y="287"/>
                  </a:cubicBezTo>
                  <a:cubicBezTo>
                    <a:pt x="6407" y="233"/>
                    <a:pt x="6843" y="178"/>
                    <a:pt x="7279" y="178"/>
                  </a:cubicBezTo>
                  <a:cubicBezTo>
                    <a:pt x="7377" y="178"/>
                    <a:pt x="7475" y="181"/>
                    <a:pt x="7573" y="187"/>
                  </a:cubicBezTo>
                  <a:cubicBezTo>
                    <a:pt x="8403" y="187"/>
                    <a:pt x="8970" y="292"/>
                    <a:pt x="9085" y="292"/>
                  </a:cubicBezTo>
                  <a:cubicBezTo>
                    <a:pt x="9100" y="292"/>
                    <a:pt x="9107" y="291"/>
                    <a:pt x="9107" y="287"/>
                  </a:cubicBezTo>
                  <a:cubicBezTo>
                    <a:pt x="8974" y="220"/>
                    <a:pt x="8840" y="187"/>
                    <a:pt x="8707" y="154"/>
                  </a:cubicBezTo>
                  <a:cubicBezTo>
                    <a:pt x="8540" y="120"/>
                    <a:pt x="8407" y="87"/>
                    <a:pt x="8240" y="54"/>
                  </a:cubicBezTo>
                  <a:cubicBezTo>
                    <a:pt x="8006" y="20"/>
                    <a:pt x="7806" y="20"/>
                    <a:pt x="7606" y="20"/>
                  </a:cubicBezTo>
                  <a:cubicBezTo>
                    <a:pt x="7399" y="8"/>
                    <a:pt x="7191" y="0"/>
                    <a:pt x="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2" name="Google Shape;572;p43"/>
            <p:cNvSpPr/>
            <p:nvPr/>
          </p:nvSpPr>
          <p:spPr>
            <a:xfrm>
              <a:off x="6539062" y="805138"/>
              <a:ext cx="218589" cy="74865"/>
            </a:xfrm>
            <a:custGeom>
              <a:avLst/>
              <a:gdLst/>
              <a:ahLst/>
              <a:cxnLst/>
              <a:rect l="l" t="t" r="r" b="b"/>
              <a:pathLst>
                <a:path w="10409" h="3565" extrusionOk="0">
                  <a:moveTo>
                    <a:pt x="3753" y="1"/>
                  </a:moveTo>
                  <a:cubicBezTo>
                    <a:pt x="3037" y="1"/>
                    <a:pt x="2314" y="96"/>
                    <a:pt x="1602" y="294"/>
                  </a:cubicBezTo>
                  <a:cubicBezTo>
                    <a:pt x="1201" y="394"/>
                    <a:pt x="801" y="527"/>
                    <a:pt x="434" y="694"/>
                  </a:cubicBezTo>
                  <a:cubicBezTo>
                    <a:pt x="267" y="761"/>
                    <a:pt x="134" y="827"/>
                    <a:pt x="1" y="927"/>
                  </a:cubicBezTo>
                  <a:cubicBezTo>
                    <a:pt x="2" y="929"/>
                    <a:pt x="5" y="930"/>
                    <a:pt x="10" y="930"/>
                  </a:cubicBezTo>
                  <a:cubicBezTo>
                    <a:pt x="94" y="930"/>
                    <a:pt x="654" y="649"/>
                    <a:pt x="1635" y="427"/>
                  </a:cubicBezTo>
                  <a:cubicBezTo>
                    <a:pt x="2276" y="277"/>
                    <a:pt x="2924" y="203"/>
                    <a:pt x="3568" y="203"/>
                  </a:cubicBezTo>
                  <a:cubicBezTo>
                    <a:pt x="5637" y="203"/>
                    <a:pt x="7655" y="962"/>
                    <a:pt x="9207" y="2362"/>
                  </a:cubicBezTo>
                  <a:cubicBezTo>
                    <a:pt x="9984" y="3041"/>
                    <a:pt x="10353" y="3564"/>
                    <a:pt x="10404" y="3564"/>
                  </a:cubicBezTo>
                  <a:cubicBezTo>
                    <a:pt x="10406" y="3564"/>
                    <a:pt x="10407" y="3564"/>
                    <a:pt x="10408" y="3563"/>
                  </a:cubicBezTo>
                  <a:cubicBezTo>
                    <a:pt x="10341" y="3429"/>
                    <a:pt x="10275" y="3296"/>
                    <a:pt x="10175" y="3196"/>
                  </a:cubicBezTo>
                  <a:cubicBezTo>
                    <a:pt x="9941" y="2862"/>
                    <a:pt x="9641" y="2529"/>
                    <a:pt x="9341" y="2262"/>
                  </a:cubicBezTo>
                  <a:cubicBezTo>
                    <a:pt x="7829" y="800"/>
                    <a:pt x="5821" y="1"/>
                    <a:pt x="3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3" name="Google Shape;573;p43"/>
            <p:cNvSpPr/>
            <p:nvPr/>
          </p:nvSpPr>
          <p:spPr>
            <a:xfrm>
              <a:off x="6537655" y="754696"/>
              <a:ext cx="217875" cy="75558"/>
            </a:xfrm>
            <a:custGeom>
              <a:avLst/>
              <a:gdLst/>
              <a:ahLst/>
              <a:cxnLst/>
              <a:rect l="l" t="t" r="r" b="b"/>
              <a:pathLst>
                <a:path w="10375" h="3598" extrusionOk="0">
                  <a:moveTo>
                    <a:pt x="3734" y="1"/>
                  </a:moveTo>
                  <a:cubicBezTo>
                    <a:pt x="3022" y="1"/>
                    <a:pt x="2306" y="97"/>
                    <a:pt x="1602" y="294"/>
                  </a:cubicBezTo>
                  <a:cubicBezTo>
                    <a:pt x="1168" y="394"/>
                    <a:pt x="801" y="527"/>
                    <a:pt x="401" y="694"/>
                  </a:cubicBezTo>
                  <a:cubicBezTo>
                    <a:pt x="268" y="761"/>
                    <a:pt x="134" y="828"/>
                    <a:pt x="1" y="928"/>
                  </a:cubicBezTo>
                  <a:cubicBezTo>
                    <a:pt x="1" y="929"/>
                    <a:pt x="3" y="930"/>
                    <a:pt x="6" y="930"/>
                  </a:cubicBezTo>
                  <a:cubicBezTo>
                    <a:pt x="64" y="930"/>
                    <a:pt x="653" y="649"/>
                    <a:pt x="1602" y="427"/>
                  </a:cubicBezTo>
                  <a:cubicBezTo>
                    <a:pt x="2243" y="277"/>
                    <a:pt x="2891" y="204"/>
                    <a:pt x="3535" y="204"/>
                  </a:cubicBezTo>
                  <a:cubicBezTo>
                    <a:pt x="5606" y="204"/>
                    <a:pt x="7630" y="963"/>
                    <a:pt x="9207" y="2362"/>
                  </a:cubicBezTo>
                  <a:cubicBezTo>
                    <a:pt x="9953" y="3043"/>
                    <a:pt x="10321" y="3598"/>
                    <a:pt x="10371" y="3598"/>
                  </a:cubicBezTo>
                  <a:cubicBezTo>
                    <a:pt x="10373" y="3598"/>
                    <a:pt x="10374" y="3597"/>
                    <a:pt x="10375" y="3596"/>
                  </a:cubicBezTo>
                  <a:cubicBezTo>
                    <a:pt x="10342" y="3430"/>
                    <a:pt x="10242" y="3329"/>
                    <a:pt x="10141" y="3196"/>
                  </a:cubicBezTo>
                  <a:cubicBezTo>
                    <a:pt x="9908" y="2862"/>
                    <a:pt x="9641" y="2529"/>
                    <a:pt x="9308" y="2262"/>
                  </a:cubicBezTo>
                  <a:cubicBezTo>
                    <a:pt x="7796" y="800"/>
                    <a:pt x="5788" y="1"/>
                    <a:pt x="3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4" name="Google Shape;574;p43"/>
            <p:cNvSpPr/>
            <p:nvPr/>
          </p:nvSpPr>
          <p:spPr>
            <a:xfrm>
              <a:off x="6535555" y="704548"/>
              <a:ext cx="218589" cy="75285"/>
            </a:xfrm>
            <a:custGeom>
              <a:avLst/>
              <a:gdLst/>
              <a:ahLst/>
              <a:cxnLst/>
              <a:rect l="l" t="t" r="r" b="b"/>
              <a:pathLst>
                <a:path w="10409" h="3585" extrusionOk="0">
                  <a:moveTo>
                    <a:pt x="3720" y="1"/>
                  </a:moveTo>
                  <a:cubicBezTo>
                    <a:pt x="3011" y="1"/>
                    <a:pt x="2302" y="92"/>
                    <a:pt x="1602" y="280"/>
                  </a:cubicBezTo>
                  <a:cubicBezTo>
                    <a:pt x="1202" y="380"/>
                    <a:pt x="801" y="514"/>
                    <a:pt x="434" y="714"/>
                  </a:cubicBezTo>
                  <a:cubicBezTo>
                    <a:pt x="268" y="747"/>
                    <a:pt x="134" y="814"/>
                    <a:pt x="1" y="914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8"/>
                    <a:pt x="1635" y="447"/>
                  </a:cubicBezTo>
                  <a:cubicBezTo>
                    <a:pt x="2279" y="294"/>
                    <a:pt x="2932" y="219"/>
                    <a:pt x="3582" y="219"/>
                  </a:cubicBezTo>
                  <a:cubicBezTo>
                    <a:pt x="5627" y="219"/>
                    <a:pt x="7638" y="964"/>
                    <a:pt x="9207" y="2382"/>
                  </a:cubicBezTo>
                  <a:cubicBezTo>
                    <a:pt x="9952" y="3061"/>
                    <a:pt x="10351" y="3584"/>
                    <a:pt x="10404" y="3584"/>
                  </a:cubicBezTo>
                  <a:cubicBezTo>
                    <a:pt x="10406" y="3584"/>
                    <a:pt x="10407" y="3584"/>
                    <a:pt x="10408" y="3583"/>
                  </a:cubicBezTo>
                  <a:cubicBezTo>
                    <a:pt x="10342" y="3449"/>
                    <a:pt x="10241" y="3316"/>
                    <a:pt x="10141" y="3182"/>
                  </a:cubicBezTo>
                  <a:cubicBezTo>
                    <a:pt x="9908" y="2849"/>
                    <a:pt x="9641" y="2548"/>
                    <a:pt x="9307" y="2248"/>
                  </a:cubicBezTo>
                  <a:cubicBezTo>
                    <a:pt x="8307" y="1281"/>
                    <a:pt x="7073" y="614"/>
                    <a:pt x="5738" y="247"/>
                  </a:cubicBezTo>
                  <a:cubicBezTo>
                    <a:pt x="5071" y="84"/>
                    <a:pt x="4395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5" name="Google Shape;575;p43"/>
            <p:cNvSpPr/>
            <p:nvPr/>
          </p:nvSpPr>
          <p:spPr>
            <a:xfrm>
              <a:off x="6533455" y="654148"/>
              <a:ext cx="218589" cy="75243"/>
            </a:xfrm>
            <a:custGeom>
              <a:avLst/>
              <a:gdLst/>
              <a:ahLst/>
              <a:cxnLst/>
              <a:rect l="l" t="t" r="r" b="b"/>
              <a:pathLst>
                <a:path w="10409" h="3583" extrusionOk="0">
                  <a:moveTo>
                    <a:pt x="3730" y="0"/>
                  </a:moveTo>
                  <a:cubicBezTo>
                    <a:pt x="3021" y="0"/>
                    <a:pt x="2306" y="92"/>
                    <a:pt x="1602" y="278"/>
                  </a:cubicBezTo>
                  <a:cubicBezTo>
                    <a:pt x="1202" y="379"/>
                    <a:pt x="801" y="545"/>
                    <a:pt x="434" y="712"/>
                  </a:cubicBezTo>
                  <a:cubicBezTo>
                    <a:pt x="268" y="745"/>
                    <a:pt x="134" y="846"/>
                    <a:pt x="1" y="946"/>
                  </a:cubicBezTo>
                  <a:cubicBezTo>
                    <a:pt x="2" y="947"/>
                    <a:pt x="6" y="948"/>
                    <a:pt x="10" y="948"/>
                  </a:cubicBezTo>
                  <a:cubicBezTo>
                    <a:pt x="97" y="948"/>
                    <a:pt x="686" y="667"/>
                    <a:pt x="1635" y="445"/>
                  </a:cubicBezTo>
                  <a:cubicBezTo>
                    <a:pt x="2276" y="295"/>
                    <a:pt x="2925" y="222"/>
                    <a:pt x="3568" y="222"/>
                  </a:cubicBezTo>
                  <a:cubicBezTo>
                    <a:pt x="5637" y="222"/>
                    <a:pt x="7655" y="981"/>
                    <a:pt x="9207" y="2380"/>
                  </a:cubicBezTo>
                  <a:cubicBezTo>
                    <a:pt x="9952" y="3060"/>
                    <a:pt x="10351" y="3582"/>
                    <a:pt x="10404" y="3582"/>
                  </a:cubicBezTo>
                  <a:cubicBezTo>
                    <a:pt x="10406" y="3582"/>
                    <a:pt x="10407" y="3582"/>
                    <a:pt x="10408" y="3581"/>
                  </a:cubicBezTo>
                  <a:cubicBezTo>
                    <a:pt x="10341" y="3447"/>
                    <a:pt x="10275" y="3314"/>
                    <a:pt x="10175" y="3214"/>
                  </a:cubicBezTo>
                  <a:cubicBezTo>
                    <a:pt x="9941" y="2880"/>
                    <a:pt x="9641" y="2547"/>
                    <a:pt x="9341" y="2280"/>
                  </a:cubicBezTo>
                  <a:cubicBezTo>
                    <a:pt x="7824" y="788"/>
                    <a:pt x="5806" y="0"/>
                    <a:pt x="3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6" name="Google Shape;576;p43"/>
            <p:cNvSpPr/>
            <p:nvPr/>
          </p:nvSpPr>
          <p:spPr>
            <a:xfrm>
              <a:off x="6532069" y="604084"/>
              <a:ext cx="217875" cy="75537"/>
            </a:xfrm>
            <a:custGeom>
              <a:avLst/>
              <a:gdLst/>
              <a:ahLst/>
              <a:cxnLst/>
              <a:rect l="l" t="t" r="r" b="b"/>
              <a:pathLst>
                <a:path w="10375" h="3597" extrusionOk="0">
                  <a:moveTo>
                    <a:pt x="3733" y="1"/>
                  </a:moveTo>
                  <a:cubicBezTo>
                    <a:pt x="3021" y="1"/>
                    <a:pt x="2305" y="97"/>
                    <a:pt x="1601" y="294"/>
                  </a:cubicBezTo>
                  <a:cubicBezTo>
                    <a:pt x="1168" y="394"/>
                    <a:pt x="801" y="528"/>
                    <a:pt x="400" y="694"/>
                  </a:cubicBezTo>
                  <a:cubicBezTo>
                    <a:pt x="267" y="761"/>
                    <a:pt x="133" y="828"/>
                    <a:pt x="0" y="928"/>
                  </a:cubicBezTo>
                  <a:cubicBezTo>
                    <a:pt x="0" y="930"/>
                    <a:pt x="2" y="930"/>
                    <a:pt x="5" y="930"/>
                  </a:cubicBezTo>
                  <a:cubicBezTo>
                    <a:pt x="63" y="930"/>
                    <a:pt x="652" y="649"/>
                    <a:pt x="1601" y="428"/>
                  </a:cubicBezTo>
                  <a:cubicBezTo>
                    <a:pt x="2242" y="277"/>
                    <a:pt x="2890" y="204"/>
                    <a:pt x="3534" y="204"/>
                  </a:cubicBezTo>
                  <a:cubicBezTo>
                    <a:pt x="5605" y="204"/>
                    <a:pt x="7629" y="963"/>
                    <a:pt x="9207" y="2362"/>
                  </a:cubicBezTo>
                  <a:cubicBezTo>
                    <a:pt x="9974" y="3063"/>
                    <a:pt x="10341" y="3596"/>
                    <a:pt x="10374" y="3596"/>
                  </a:cubicBezTo>
                  <a:cubicBezTo>
                    <a:pt x="10341" y="3430"/>
                    <a:pt x="10241" y="3330"/>
                    <a:pt x="10141" y="3196"/>
                  </a:cubicBezTo>
                  <a:cubicBezTo>
                    <a:pt x="9907" y="2863"/>
                    <a:pt x="9640" y="2529"/>
                    <a:pt x="9307" y="2262"/>
                  </a:cubicBezTo>
                  <a:cubicBezTo>
                    <a:pt x="7795" y="800"/>
                    <a:pt x="5787" y="1"/>
                    <a:pt x="3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7" name="Google Shape;577;p43"/>
            <p:cNvSpPr/>
            <p:nvPr/>
          </p:nvSpPr>
          <p:spPr>
            <a:xfrm>
              <a:off x="6529948" y="553957"/>
              <a:ext cx="218589" cy="75264"/>
            </a:xfrm>
            <a:custGeom>
              <a:avLst/>
              <a:gdLst/>
              <a:ahLst/>
              <a:cxnLst/>
              <a:rect l="l" t="t" r="r" b="b"/>
              <a:pathLst>
                <a:path w="10409" h="3584" extrusionOk="0">
                  <a:moveTo>
                    <a:pt x="3717" y="0"/>
                  </a:moveTo>
                  <a:cubicBezTo>
                    <a:pt x="3011" y="0"/>
                    <a:pt x="2300" y="92"/>
                    <a:pt x="1602" y="279"/>
                  </a:cubicBezTo>
                  <a:cubicBezTo>
                    <a:pt x="1202" y="379"/>
                    <a:pt x="802" y="513"/>
                    <a:pt x="435" y="713"/>
                  </a:cubicBezTo>
                  <a:cubicBezTo>
                    <a:pt x="268" y="746"/>
                    <a:pt x="134" y="813"/>
                    <a:pt x="1" y="913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7"/>
                    <a:pt x="1635" y="446"/>
                  </a:cubicBezTo>
                  <a:cubicBezTo>
                    <a:pt x="2279" y="293"/>
                    <a:pt x="2932" y="218"/>
                    <a:pt x="3582" y="218"/>
                  </a:cubicBezTo>
                  <a:cubicBezTo>
                    <a:pt x="5627" y="218"/>
                    <a:pt x="7638" y="963"/>
                    <a:pt x="9208" y="2381"/>
                  </a:cubicBezTo>
                  <a:cubicBezTo>
                    <a:pt x="9953" y="3029"/>
                    <a:pt x="10352" y="3583"/>
                    <a:pt x="10405" y="3583"/>
                  </a:cubicBezTo>
                  <a:cubicBezTo>
                    <a:pt x="10406" y="3583"/>
                    <a:pt x="10407" y="3583"/>
                    <a:pt x="10408" y="3582"/>
                  </a:cubicBezTo>
                  <a:cubicBezTo>
                    <a:pt x="10342" y="3448"/>
                    <a:pt x="10275" y="3315"/>
                    <a:pt x="10175" y="3215"/>
                  </a:cubicBezTo>
                  <a:cubicBezTo>
                    <a:pt x="9908" y="2848"/>
                    <a:pt x="9641" y="2548"/>
                    <a:pt x="9341" y="2247"/>
                  </a:cubicBezTo>
                  <a:cubicBezTo>
                    <a:pt x="7801" y="782"/>
                    <a:pt x="5779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78" name="Google Shape;578;p43"/>
            <p:cNvSpPr/>
            <p:nvPr/>
          </p:nvSpPr>
          <p:spPr>
            <a:xfrm>
              <a:off x="6854293" y="685627"/>
              <a:ext cx="171633" cy="177534"/>
            </a:xfrm>
            <a:custGeom>
              <a:avLst/>
              <a:gdLst/>
              <a:ahLst/>
              <a:cxnLst/>
              <a:rect l="l" t="t" r="r" b="b"/>
              <a:pathLst>
                <a:path w="8173" h="8454" extrusionOk="0">
                  <a:moveTo>
                    <a:pt x="7399" y="1"/>
                  </a:moveTo>
                  <a:cubicBezTo>
                    <a:pt x="6040" y="1"/>
                    <a:pt x="2090" y="270"/>
                    <a:pt x="67" y="3249"/>
                  </a:cubicBezTo>
                  <a:lnTo>
                    <a:pt x="0" y="8453"/>
                  </a:lnTo>
                  <a:cubicBezTo>
                    <a:pt x="0" y="8453"/>
                    <a:pt x="3469" y="5484"/>
                    <a:pt x="8173" y="5351"/>
                  </a:cubicBezTo>
                  <a:lnTo>
                    <a:pt x="7873" y="14"/>
                  </a:lnTo>
                  <a:cubicBezTo>
                    <a:pt x="7873" y="14"/>
                    <a:pt x="7699" y="1"/>
                    <a:pt x="7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5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</p:grpSp>
      <p:grpSp>
        <p:nvGrpSpPr>
          <p:cNvPr id="579" name="Google Shape;579;p43"/>
          <p:cNvGrpSpPr/>
          <p:nvPr/>
        </p:nvGrpSpPr>
        <p:grpSpPr>
          <a:xfrm rot="-1137513">
            <a:off x="293190" y="386333"/>
            <a:ext cx="492624" cy="228911"/>
            <a:chOff x="341700" y="2797800"/>
            <a:chExt cx="492600" cy="228900"/>
          </a:xfrm>
        </p:grpSpPr>
        <p:sp>
          <p:nvSpPr>
            <p:cNvPr id="580" name="Google Shape;580;p43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81" name="Google Shape;581;p43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582" name="Google Shape;582;p43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i="0" u="none" strike="noStrike" cap="none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</p:grpSp>
      <p:sp>
        <p:nvSpPr>
          <p:cNvPr id="583" name="Google Shape;583;p43"/>
          <p:cNvSpPr/>
          <p:nvPr/>
        </p:nvSpPr>
        <p:spPr>
          <a:xfrm>
            <a:off x="10207967" y="2829037"/>
            <a:ext cx="81470" cy="1521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2"/>
                </a:solidFill>
                <a:latin typeface="Arial"/>
              </a:rPr>
              <a:t>$</a:t>
            </a:r>
          </a:p>
        </p:txBody>
      </p:sp>
      <p:sp>
        <p:nvSpPr>
          <p:cNvPr id="584" name="Google Shape;584;p43"/>
          <p:cNvSpPr txBox="1">
            <a:spLocks noGrp="1"/>
          </p:cNvSpPr>
          <p:nvPr>
            <p:ph type="title"/>
          </p:nvPr>
        </p:nvSpPr>
        <p:spPr>
          <a:xfrm>
            <a:off x="1030300" y="2015925"/>
            <a:ext cx="8544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2000">
                <a:solidFill>
                  <a:schemeClr val="lt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№2</a:t>
            </a:r>
            <a:endParaRPr sz="2000">
              <a:solidFill>
                <a:schemeClr val="lt2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85" name="Google Shape;585;p43"/>
          <p:cNvSpPr txBox="1">
            <a:spLocks noGrp="1"/>
          </p:cNvSpPr>
          <p:nvPr>
            <p:ph type="title"/>
          </p:nvPr>
        </p:nvSpPr>
        <p:spPr>
          <a:xfrm>
            <a:off x="1034125" y="3978250"/>
            <a:ext cx="8418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2000">
                <a:solidFill>
                  <a:schemeClr val="lt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№4</a:t>
            </a:r>
            <a:endParaRPr sz="2000">
              <a:solidFill>
                <a:schemeClr val="lt2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86" name="Google Shape;586;p43"/>
          <p:cNvSpPr txBox="1">
            <a:spLocks noGrp="1"/>
          </p:cNvSpPr>
          <p:nvPr>
            <p:ph type="title"/>
          </p:nvPr>
        </p:nvSpPr>
        <p:spPr>
          <a:xfrm>
            <a:off x="1034125" y="3029475"/>
            <a:ext cx="821400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2000">
                <a:solidFill>
                  <a:schemeClr val="lt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№3</a:t>
            </a:r>
            <a:endParaRPr sz="2000">
              <a:solidFill>
                <a:schemeClr val="lt1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6"/>
          <p:cNvSpPr txBox="1">
            <a:spLocks noGrp="1"/>
          </p:cNvSpPr>
          <p:nvPr>
            <p:ph type="title"/>
          </p:nvPr>
        </p:nvSpPr>
        <p:spPr>
          <a:xfrm>
            <a:off x="720000" y="5201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dirty="0"/>
              <a:t>Бизнес-модель</a:t>
            </a:r>
            <a:endParaRPr dirty="0"/>
          </a:p>
        </p:txBody>
      </p:sp>
      <p:grpSp>
        <p:nvGrpSpPr>
          <p:cNvPr id="665" name="Google Shape;665;p46"/>
          <p:cNvGrpSpPr/>
          <p:nvPr/>
        </p:nvGrpSpPr>
        <p:grpSpPr>
          <a:xfrm rot="1073049">
            <a:off x="8233614" y="4209041"/>
            <a:ext cx="619261" cy="533307"/>
            <a:chOff x="6473227" y="478357"/>
            <a:chExt cx="619248" cy="533295"/>
          </a:xfrm>
        </p:grpSpPr>
        <p:sp>
          <p:nvSpPr>
            <p:cNvPr id="666" name="Google Shape;666;p46"/>
            <p:cNvSpPr/>
            <p:nvPr/>
          </p:nvSpPr>
          <p:spPr>
            <a:xfrm>
              <a:off x="6518755" y="530395"/>
              <a:ext cx="561120" cy="481257"/>
            </a:xfrm>
            <a:custGeom>
              <a:avLst/>
              <a:gdLst/>
              <a:ahLst/>
              <a:cxnLst/>
              <a:rect l="l" t="t" r="r" b="b"/>
              <a:pathLst>
                <a:path w="26720" h="22917" extrusionOk="0">
                  <a:moveTo>
                    <a:pt x="2068" y="0"/>
                  </a:moveTo>
                  <a:lnTo>
                    <a:pt x="0" y="20448"/>
                  </a:lnTo>
                  <a:lnTo>
                    <a:pt x="34" y="21883"/>
                  </a:lnTo>
                  <a:cubicBezTo>
                    <a:pt x="34" y="21883"/>
                    <a:pt x="3917" y="20363"/>
                    <a:pt x="7780" y="20363"/>
                  </a:cubicBezTo>
                  <a:cubicBezTo>
                    <a:pt x="9346" y="20363"/>
                    <a:pt x="10910" y="20613"/>
                    <a:pt x="12209" y="21316"/>
                  </a:cubicBezTo>
                  <a:cubicBezTo>
                    <a:pt x="12342" y="21616"/>
                    <a:pt x="12643" y="21816"/>
                    <a:pt x="12976" y="21849"/>
                  </a:cubicBezTo>
                  <a:lnTo>
                    <a:pt x="14844" y="22083"/>
                  </a:lnTo>
                  <a:cubicBezTo>
                    <a:pt x="14870" y="22085"/>
                    <a:pt x="14895" y="22086"/>
                    <a:pt x="14920" y="22086"/>
                  </a:cubicBezTo>
                  <a:cubicBezTo>
                    <a:pt x="15294" y="22086"/>
                    <a:pt x="15655" y="21859"/>
                    <a:pt x="15812" y="21516"/>
                  </a:cubicBezTo>
                  <a:cubicBezTo>
                    <a:pt x="15812" y="21516"/>
                    <a:pt x="17507" y="20773"/>
                    <a:pt x="19866" y="20773"/>
                  </a:cubicBezTo>
                  <a:cubicBezTo>
                    <a:pt x="21379" y="20773"/>
                    <a:pt x="23165" y="21079"/>
                    <a:pt x="24951" y="22083"/>
                  </a:cubicBezTo>
                  <a:lnTo>
                    <a:pt x="26719" y="22917"/>
                  </a:lnTo>
                  <a:lnTo>
                    <a:pt x="23684" y="4670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46"/>
            <p:cNvSpPr/>
            <p:nvPr/>
          </p:nvSpPr>
          <p:spPr>
            <a:xfrm>
              <a:off x="6493534" y="721621"/>
              <a:ext cx="316638" cy="260610"/>
            </a:xfrm>
            <a:custGeom>
              <a:avLst/>
              <a:gdLst/>
              <a:ahLst/>
              <a:cxnLst/>
              <a:rect l="l" t="t" r="r" b="b"/>
              <a:pathLst>
                <a:path w="15078" h="12410" extrusionOk="0">
                  <a:moveTo>
                    <a:pt x="13443" y="1"/>
                  </a:moveTo>
                  <a:cubicBezTo>
                    <a:pt x="13443" y="1"/>
                    <a:pt x="634" y="6706"/>
                    <a:pt x="0" y="9308"/>
                  </a:cubicBezTo>
                  <a:lnTo>
                    <a:pt x="0" y="11909"/>
                  </a:lnTo>
                  <a:cubicBezTo>
                    <a:pt x="0" y="11909"/>
                    <a:pt x="3149" y="10122"/>
                    <a:pt x="7371" y="10122"/>
                  </a:cubicBezTo>
                  <a:cubicBezTo>
                    <a:pt x="9726" y="10122"/>
                    <a:pt x="12415" y="10678"/>
                    <a:pt x="15078" y="12410"/>
                  </a:cubicBezTo>
                  <a:lnTo>
                    <a:pt x="13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6"/>
            <p:cNvSpPr/>
            <p:nvPr/>
          </p:nvSpPr>
          <p:spPr>
            <a:xfrm>
              <a:off x="6473227" y="478357"/>
              <a:ext cx="336945" cy="503874"/>
            </a:xfrm>
            <a:custGeom>
              <a:avLst/>
              <a:gdLst/>
              <a:ahLst/>
              <a:cxnLst/>
              <a:rect l="l" t="t" r="r" b="b"/>
              <a:pathLst>
                <a:path w="16045" h="23994" extrusionOk="0">
                  <a:moveTo>
                    <a:pt x="6930" y="0"/>
                  </a:moveTo>
                  <a:cubicBezTo>
                    <a:pt x="3067" y="0"/>
                    <a:pt x="0" y="2245"/>
                    <a:pt x="0" y="2245"/>
                  </a:cubicBezTo>
                  <a:lnTo>
                    <a:pt x="133" y="21425"/>
                  </a:lnTo>
                  <a:cubicBezTo>
                    <a:pt x="2178" y="19857"/>
                    <a:pt x="4233" y="19277"/>
                    <a:pt x="6156" y="19277"/>
                  </a:cubicBezTo>
                  <a:cubicBezTo>
                    <a:pt x="11639" y="19277"/>
                    <a:pt x="16045" y="23994"/>
                    <a:pt x="16045" y="23994"/>
                  </a:cubicBezTo>
                  <a:lnTo>
                    <a:pt x="15811" y="5380"/>
                  </a:lnTo>
                  <a:cubicBezTo>
                    <a:pt x="13018" y="1205"/>
                    <a:pt x="9760" y="0"/>
                    <a:pt x="693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6"/>
            <p:cNvSpPr/>
            <p:nvPr/>
          </p:nvSpPr>
          <p:spPr>
            <a:xfrm>
              <a:off x="6805258" y="604651"/>
              <a:ext cx="286524" cy="390201"/>
            </a:xfrm>
            <a:custGeom>
              <a:avLst/>
              <a:gdLst/>
              <a:ahLst/>
              <a:cxnLst/>
              <a:rect l="l" t="t" r="r" b="b"/>
              <a:pathLst>
                <a:path w="13644" h="18581" extrusionOk="0">
                  <a:moveTo>
                    <a:pt x="0" y="0"/>
                  </a:moveTo>
                  <a:lnTo>
                    <a:pt x="234" y="17980"/>
                  </a:lnTo>
                  <a:cubicBezTo>
                    <a:pt x="234" y="17980"/>
                    <a:pt x="3484" y="16027"/>
                    <a:pt x="7258" y="16027"/>
                  </a:cubicBezTo>
                  <a:cubicBezTo>
                    <a:pt x="9382" y="16027"/>
                    <a:pt x="11673" y="16646"/>
                    <a:pt x="13643" y="18580"/>
                  </a:cubicBezTo>
                  <a:lnTo>
                    <a:pt x="12443" y="1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46"/>
            <p:cNvSpPr/>
            <p:nvPr/>
          </p:nvSpPr>
          <p:spPr>
            <a:xfrm>
              <a:off x="6804544" y="480142"/>
              <a:ext cx="287931" cy="502089"/>
            </a:xfrm>
            <a:custGeom>
              <a:avLst/>
              <a:gdLst/>
              <a:ahLst/>
              <a:cxnLst/>
              <a:rect l="l" t="t" r="r" b="b"/>
              <a:pathLst>
                <a:path w="13711" h="23909" extrusionOk="0">
                  <a:moveTo>
                    <a:pt x="7614" y="1"/>
                  </a:moveTo>
                  <a:cubicBezTo>
                    <a:pt x="2529" y="1"/>
                    <a:pt x="1" y="5295"/>
                    <a:pt x="1" y="5295"/>
                  </a:cubicBezTo>
                  <a:lnTo>
                    <a:pt x="268" y="23909"/>
                  </a:lnTo>
                  <a:cubicBezTo>
                    <a:pt x="3647" y="18392"/>
                    <a:pt x="9452" y="17689"/>
                    <a:pt x="12193" y="17689"/>
                  </a:cubicBezTo>
                  <a:cubicBezTo>
                    <a:pt x="13131" y="17689"/>
                    <a:pt x="13711" y="17771"/>
                    <a:pt x="13711" y="17771"/>
                  </a:cubicBezTo>
                  <a:lnTo>
                    <a:pt x="12176" y="659"/>
                  </a:lnTo>
                  <a:lnTo>
                    <a:pt x="8540" y="58"/>
                  </a:lnTo>
                  <a:cubicBezTo>
                    <a:pt x="8223" y="19"/>
                    <a:pt x="7914" y="1"/>
                    <a:pt x="761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46"/>
            <p:cNvSpPr/>
            <p:nvPr/>
          </p:nvSpPr>
          <p:spPr>
            <a:xfrm>
              <a:off x="6801751" y="592744"/>
              <a:ext cx="9828" cy="389487"/>
            </a:xfrm>
            <a:custGeom>
              <a:avLst/>
              <a:gdLst/>
              <a:ahLst/>
              <a:cxnLst/>
              <a:rect l="l" t="t" r="r" b="b"/>
              <a:pathLst>
                <a:path w="468" h="18547" extrusionOk="0">
                  <a:moveTo>
                    <a:pt x="1" y="0"/>
                  </a:moveTo>
                  <a:cubicBezTo>
                    <a:pt x="1" y="234"/>
                    <a:pt x="1" y="467"/>
                    <a:pt x="1" y="701"/>
                  </a:cubicBezTo>
                  <a:cubicBezTo>
                    <a:pt x="1" y="1234"/>
                    <a:pt x="34" y="1902"/>
                    <a:pt x="67" y="2702"/>
                  </a:cubicBezTo>
                  <a:cubicBezTo>
                    <a:pt x="101" y="4437"/>
                    <a:pt x="134" y="6705"/>
                    <a:pt x="201" y="9274"/>
                  </a:cubicBezTo>
                  <a:cubicBezTo>
                    <a:pt x="234" y="11809"/>
                    <a:pt x="267" y="14110"/>
                    <a:pt x="301" y="15812"/>
                  </a:cubicBezTo>
                  <a:cubicBezTo>
                    <a:pt x="334" y="16645"/>
                    <a:pt x="367" y="17313"/>
                    <a:pt x="367" y="17813"/>
                  </a:cubicBezTo>
                  <a:cubicBezTo>
                    <a:pt x="367" y="18046"/>
                    <a:pt x="367" y="18313"/>
                    <a:pt x="401" y="18547"/>
                  </a:cubicBezTo>
                  <a:cubicBezTo>
                    <a:pt x="434" y="18280"/>
                    <a:pt x="468" y="18046"/>
                    <a:pt x="434" y="17813"/>
                  </a:cubicBezTo>
                  <a:cubicBezTo>
                    <a:pt x="468" y="17313"/>
                    <a:pt x="468" y="16645"/>
                    <a:pt x="468" y="15812"/>
                  </a:cubicBezTo>
                  <a:cubicBezTo>
                    <a:pt x="468" y="14144"/>
                    <a:pt x="468" y="11809"/>
                    <a:pt x="401" y="9274"/>
                  </a:cubicBezTo>
                  <a:cubicBezTo>
                    <a:pt x="367" y="6705"/>
                    <a:pt x="301" y="4370"/>
                    <a:pt x="201" y="2702"/>
                  </a:cubicBezTo>
                  <a:cubicBezTo>
                    <a:pt x="167" y="1868"/>
                    <a:pt x="134" y="1168"/>
                    <a:pt x="101" y="701"/>
                  </a:cubicBezTo>
                  <a:cubicBezTo>
                    <a:pt x="67" y="467"/>
                    <a:pt x="67" y="2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46"/>
            <p:cNvSpPr/>
            <p:nvPr/>
          </p:nvSpPr>
          <p:spPr>
            <a:xfrm>
              <a:off x="6826972" y="546229"/>
              <a:ext cx="191247" cy="81564"/>
            </a:xfrm>
            <a:custGeom>
              <a:avLst/>
              <a:gdLst/>
              <a:ahLst/>
              <a:cxnLst/>
              <a:rect l="l" t="t" r="r" b="b"/>
              <a:pathLst>
                <a:path w="9107" h="3884" extrusionOk="0">
                  <a:moveTo>
                    <a:pt x="7151" y="1"/>
                  </a:moveTo>
                  <a:cubicBezTo>
                    <a:pt x="6737" y="1"/>
                    <a:pt x="6329" y="31"/>
                    <a:pt x="5938" y="80"/>
                  </a:cubicBezTo>
                  <a:cubicBezTo>
                    <a:pt x="5271" y="180"/>
                    <a:pt x="4604" y="381"/>
                    <a:pt x="3970" y="614"/>
                  </a:cubicBezTo>
                  <a:cubicBezTo>
                    <a:pt x="3336" y="881"/>
                    <a:pt x="2702" y="1181"/>
                    <a:pt x="2135" y="1581"/>
                  </a:cubicBezTo>
                  <a:cubicBezTo>
                    <a:pt x="1702" y="1882"/>
                    <a:pt x="1268" y="2249"/>
                    <a:pt x="901" y="2649"/>
                  </a:cubicBezTo>
                  <a:cubicBezTo>
                    <a:pt x="734" y="2816"/>
                    <a:pt x="601" y="2949"/>
                    <a:pt x="467" y="3116"/>
                  </a:cubicBezTo>
                  <a:cubicBezTo>
                    <a:pt x="367" y="3249"/>
                    <a:pt x="267" y="3383"/>
                    <a:pt x="201" y="3516"/>
                  </a:cubicBezTo>
                  <a:cubicBezTo>
                    <a:pt x="100" y="3616"/>
                    <a:pt x="34" y="3750"/>
                    <a:pt x="0" y="3883"/>
                  </a:cubicBezTo>
                  <a:cubicBezTo>
                    <a:pt x="34" y="3883"/>
                    <a:pt x="367" y="3416"/>
                    <a:pt x="1034" y="2782"/>
                  </a:cubicBezTo>
                  <a:cubicBezTo>
                    <a:pt x="1401" y="2382"/>
                    <a:pt x="1835" y="2048"/>
                    <a:pt x="2302" y="1748"/>
                  </a:cubicBezTo>
                  <a:cubicBezTo>
                    <a:pt x="3403" y="1014"/>
                    <a:pt x="4637" y="514"/>
                    <a:pt x="5971" y="314"/>
                  </a:cubicBezTo>
                  <a:cubicBezTo>
                    <a:pt x="6505" y="214"/>
                    <a:pt x="7039" y="180"/>
                    <a:pt x="7606" y="180"/>
                  </a:cubicBezTo>
                  <a:cubicBezTo>
                    <a:pt x="8406" y="180"/>
                    <a:pt x="8970" y="286"/>
                    <a:pt x="9085" y="286"/>
                  </a:cubicBezTo>
                  <a:cubicBezTo>
                    <a:pt x="9100" y="286"/>
                    <a:pt x="9107" y="284"/>
                    <a:pt x="9107" y="280"/>
                  </a:cubicBezTo>
                  <a:cubicBezTo>
                    <a:pt x="8973" y="214"/>
                    <a:pt x="8840" y="180"/>
                    <a:pt x="8707" y="147"/>
                  </a:cubicBezTo>
                  <a:cubicBezTo>
                    <a:pt x="8540" y="114"/>
                    <a:pt x="8406" y="80"/>
                    <a:pt x="8240" y="80"/>
                  </a:cubicBezTo>
                  <a:cubicBezTo>
                    <a:pt x="8039" y="47"/>
                    <a:pt x="7806" y="14"/>
                    <a:pt x="7606" y="14"/>
                  </a:cubicBezTo>
                  <a:cubicBezTo>
                    <a:pt x="7454" y="5"/>
                    <a:pt x="7302" y="1"/>
                    <a:pt x="7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46"/>
            <p:cNvSpPr/>
            <p:nvPr/>
          </p:nvSpPr>
          <p:spPr>
            <a:xfrm>
              <a:off x="6836086" y="586864"/>
              <a:ext cx="191247" cy="81585"/>
            </a:xfrm>
            <a:custGeom>
              <a:avLst/>
              <a:gdLst/>
              <a:ahLst/>
              <a:cxnLst/>
              <a:rect l="l" t="t" r="r" b="b"/>
              <a:pathLst>
                <a:path w="9107" h="3885" extrusionOk="0">
                  <a:moveTo>
                    <a:pt x="7181" y="1"/>
                  </a:moveTo>
                  <a:cubicBezTo>
                    <a:pt x="6757" y="1"/>
                    <a:pt x="6338" y="38"/>
                    <a:pt x="5938" y="113"/>
                  </a:cubicBezTo>
                  <a:cubicBezTo>
                    <a:pt x="5237" y="213"/>
                    <a:pt x="4603" y="380"/>
                    <a:pt x="3970" y="614"/>
                  </a:cubicBezTo>
                  <a:cubicBezTo>
                    <a:pt x="3336" y="881"/>
                    <a:pt x="2735" y="1214"/>
                    <a:pt x="2168" y="1581"/>
                  </a:cubicBezTo>
                  <a:cubicBezTo>
                    <a:pt x="1701" y="1915"/>
                    <a:pt x="1301" y="2248"/>
                    <a:pt x="901" y="2649"/>
                  </a:cubicBezTo>
                  <a:cubicBezTo>
                    <a:pt x="767" y="2815"/>
                    <a:pt x="634" y="2982"/>
                    <a:pt x="500" y="3149"/>
                  </a:cubicBezTo>
                  <a:cubicBezTo>
                    <a:pt x="400" y="3249"/>
                    <a:pt x="300" y="3382"/>
                    <a:pt x="200" y="3516"/>
                  </a:cubicBezTo>
                  <a:cubicBezTo>
                    <a:pt x="133" y="3616"/>
                    <a:pt x="33" y="3749"/>
                    <a:pt x="0" y="3883"/>
                  </a:cubicBezTo>
                  <a:cubicBezTo>
                    <a:pt x="1" y="3884"/>
                    <a:pt x="2" y="3884"/>
                    <a:pt x="4" y="3884"/>
                  </a:cubicBezTo>
                  <a:cubicBezTo>
                    <a:pt x="55" y="3884"/>
                    <a:pt x="388" y="3396"/>
                    <a:pt x="1034" y="2782"/>
                  </a:cubicBezTo>
                  <a:cubicBezTo>
                    <a:pt x="1434" y="2415"/>
                    <a:pt x="1835" y="2048"/>
                    <a:pt x="2302" y="1781"/>
                  </a:cubicBezTo>
                  <a:cubicBezTo>
                    <a:pt x="3402" y="1014"/>
                    <a:pt x="4637" y="547"/>
                    <a:pt x="5971" y="314"/>
                  </a:cubicBezTo>
                  <a:cubicBezTo>
                    <a:pt x="6505" y="213"/>
                    <a:pt x="7038" y="180"/>
                    <a:pt x="7572" y="180"/>
                  </a:cubicBezTo>
                  <a:cubicBezTo>
                    <a:pt x="8324" y="207"/>
                    <a:pt x="8859" y="299"/>
                    <a:pt x="9040" y="299"/>
                  </a:cubicBezTo>
                  <a:cubicBezTo>
                    <a:pt x="9084" y="299"/>
                    <a:pt x="9107" y="293"/>
                    <a:pt x="9107" y="280"/>
                  </a:cubicBezTo>
                  <a:cubicBezTo>
                    <a:pt x="8973" y="213"/>
                    <a:pt x="8840" y="180"/>
                    <a:pt x="8706" y="180"/>
                  </a:cubicBezTo>
                  <a:cubicBezTo>
                    <a:pt x="8539" y="113"/>
                    <a:pt x="8373" y="113"/>
                    <a:pt x="8239" y="80"/>
                  </a:cubicBezTo>
                  <a:cubicBezTo>
                    <a:pt x="8006" y="47"/>
                    <a:pt x="7806" y="13"/>
                    <a:pt x="7605" y="13"/>
                  </a:cubicBezTo>
                  <a:cubicBezTo>
                    <a:pt x="7464" y="5"/>
                    <a:pt x="7322" y="1"/>
                    <a:pt x="7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6"/>
            <p:cNvSpPr/>
            <p:nvPr/>
          </p:nvSpPr>
          <p:spPr>
            <a:xfrm>
              <a:off x="6837472" y="631552"/>
              <a:ext cx="191268" cy="81018"/>
            </a:xfrm>
            <a:custGeom>
              <a:avLst/>
              <a:gdLst/>
              <a:ahLst/>
              <a:cxnLst/>
              <a:rect l="l" t="t" r="r" b="b"/>
              <a:pathLst>
                <a:path w="9108" h="3858" extrusionOk="0">
                  <a:moveTo>
                    <a:pt x="6985" y="0"/>
                  </a:moveTo>
                  <a:cubicBezTo>
                    <a:pt x="6628" y="0"/>
                    <a:pt x="6277" y="23"/>
                    <a:pt x="5938" y="87"/>
                  </a:cubicBezTo>
                  <a:cubicBezTo>
                    <a:pt x="5238" y="187"/>
                    <a:pt x="4604" y="354"/>
                    <a:pt x="3970" y="621"/>
                  </a:cubicBezTo>
                  <a:cubicBezTo>
                    <a:pt x="3336" y="854"/>
                    <a:pt x="2736" y="1188"/>
                    <a:pt x="2169" y="1555"/>
                  </a:cubicBezTo>
                  <a:cubicBezTo>
                    <a:pt x="1702" y="1888"/>
                    <a:pt x="1302" y="2255"/>
                    <a:pt x="901" y="2655"/>
                  </a:cubicBezTo>
                  <a:cubicBezTo>
                    <a:pt x="768" y="2789"/>
                    <a:pt x="635" y="2956"/>
                    <a:pt x="501" y="3122"/>
                  </a:cubicBezTo>
                  <a:cubicBezTo>
                    <a:pt x="401" y="3256"/>
                    <a:pt x="301" y="3389"/>
                    <a:pt x="201" y="3523"/>
                  </a:cubicBezTo>
                  <a:cubicBezTo>
                    <a:pt x="134" y="3623"/>
                    <a:pt x="34" y="3723"/>
                    <a:pt x="1" y="3856"/>
                  </a:cubicBezTo>
                  <a:cubicBezTo>
                    <a:pt x="2" y="3857"/>
                    <a:pt x="3" y="3858"/>
                    <a:pt x="5" y="3858"/>
                  </a:cubicBezTo>
                  <a:cubicBezTo>
                    <a:pt x="57" y="3858"/>
                    <a:pt x="390" y="3400"/>
                    <a:pt x="1035" y="2755"/>
                  </a:cubicBezTo>
                  <a:cubicBezTo>
                    <a:pt x="1402" y="2389"/>
                    <a:pt x="1835" y="2055"/>
                    <a:pt x="2269" y="1755"/>
                  </a:cubicBezTo>
                  <a:cubicBezTo>
                    <a:pt x="2836" y="1388"/>
                    <a:pt x="3437" y="1088"/>
                    <a:pt x="4037" y="821"/>
                  </a:cubicBezTo>
                  <a:cubicBezTo>
                    <a:pt x="4671" y="587"/>
                    <a:pt x="5305" y="420"/>
                    <a:pt x="5972" y="287"/>
                  </a:cubicBezTo>
                  <a:cubicBezTo>
                    <a:pt x="6407" y="233"/>
                    <a:pt x="6843" y="178"/>
                    <a:pt x="7279" y="178"/>
                  </a:cubicBezTo>
                  <a:cubicBezTo>
                    <a:pt x="7377" y="178"/>
                    <a:pt x="7475" y="181"/>
                    <a:pt x="7573" y="187"/>
                  </a:cubicBezTo>
                  <a:cubicBezTo>
                    <a:pt x="8403" y="187"/>
                    <a:pt x="8970" y="292"/>
                    <a:pt x="9085" y="292"/>
                  </a:cubicBezTo>
                  <a:cubicBezTo>
                    <a:pt x="9100" y="292"/>
                    <a:pt x="9107" y="291"/>
                    <a:pt x="9107" y="287"/>
                  </a:cubicBezTo>
                  <a:cubicBezTo>
                    <a:pt x="8974" y="220"/>
                    <a:pt x="8840" y="187"/>
                    <a:pt x="8707" y="154"/>
                  </a:cubicBezTo>
                  <a:cubicBezTo>
                    <a:pt x="8540" y="120"/>
                    <a:pt x="8407" y="87"/>
                    <a:pt x="8240" y="54"/>
                  </a:cubicBezTo>
                  <a:cubicBezTo>
                    <a:pt x="8006" y="20"/>
                    <a:pt x="7806" y="20"/>
                    <a:pt x="7606" y="20"/>
                  </a:cubicBezTo>
                  <a:cubicBezTo>
                    <a:pt x="7399" y="8"/>
                    <a:pt x="7191" y="0"/>
                    <a:pt x="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6"/>
            <p:cNvSpPr/>
            <p:nvPr/>
          </p:nvSpPr>
          <p:spPr>
            <a:xfrm>
              <a:off x="6539062" y="805138"/>
              <a:ext cx="218589" cy="74865"/>
            </a:xfrm>
            <a:custGeom>
              <a:avLst/>
              <a:gdLst/>
              <a:ahLst/>
              <a:cxnLst/>
              <a:rect l="l" t="t" r="r" b="b"/>
              <a:pathLst>
                <a:path w="10409" h="3565" extrusionOk="0">
                  <a:moveTo>
                    <a:pt x="3753" y="1"/>
                  </a:moveTo>
                  <a:cubicBezTo>
                    <a:pt x="3037" y="1"/>
                    <a:pt x="2314" y="96"/>
                    <a:pt x="1602" y="294"/>
                  </a:cubicBezTo>
                  <a:cubicBezTo>
                    <a:pt x="1201" y="394"/>
                    <a:pt x="801" y="527"/>
                    <a:pt x="434" y="694"/>
                  </a:cubicBezTo>
                  <a:cubicBezTo>
                    <a:pt x="267" y="761"/>
                    <a:pt x="134" y="827"/>
                    <a:pt x="1" y="927"/>
                  </a:cubicBezTo>
                  <a:cubicBezTo>
                    <a:pt x="2" y="929"/>
                    <a:pt x="5" y="930"/>
                    <a:pt x="10" y="930"/>
                  </a:cubicBezTo>
                  <a:cubicBezTo>
                    <a:pt x="94" y="930"/>
                    <a:pt x="654" y="649"/>
                    <a:pt x="1635" y="427"/>
                  </a:cubicBezTo>
                  <a:cubicBezTo>
                    <a:pt x="2276" y="277"/>
                    <a:pt x="2924" y="203"/>
                    <a:pt x="3568" y="203"/>
                  </a:cubicBezTo>
                  <a:cubicBezTo>
                    <a:pt x="5637" y="203"/>
                    <a:pt x="7655" y="962"/>
                    <a:pt x="9207" y="2362"/>
                  </a:cubicBezTo>
                  <a:cubicBezTo>
                    <a:pt x="9984" y="3041"/>
                    <a:pt x="10353" y="3564"/>
                    <a:pt x="10404" y="3564"/>
                  </a:cubicBezTo>
                  <a:cubicBezTo>
                    <a:pt x="10406" y="3564"/>
                    <a:pt x="10407" y="3564"/>
                    <a:pt x="10408" y="3563"/>
                  </a:cubicBezTo>
                  <a:cubicBezTo>
                    <a:pt x="10341" y="3429"/>
                    <a:pt x="10275" y="3296"/>
                    <a:pt x="10175" y="3196"/>
                  </a:cubicBezTo>
                  <a:cubicBezTo>
                    <a:pt x="9941" y="2862"/>
                    <a:pt x="9641" y="2529"/>
                    <a:pt x="9341" y="2262"/>
                  </a:cubicBezTo>
                  <a:cubicBezTo>
                    <a:pt x="7829" y="800"/>
                    <a:pt x="5821" y="1"/>
                    <a:pt x="3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46"/>
            <p:cNvSpPr/>
            <p:nvPr/>
          </p:nvSpPr>
          <p:spPr>
            <a:xfrm>
              <a:off x="6537655" y="754696"/>
              <a:ext cx="217875" cy="75558"/>
            </a:xfrm>
            <a:custGeom>
              <a:avLst/>
              <a:gdLst/>
              <a:ahLst/>
              <a:cxnLst/>
              <a:rect l="l" t="t" r="r" b="b"/>
              <a:pathLst>
                <a:path w="10375" h="3598" extrusionOk="0">
                  <a:moveTo>
                    <a:pt x="3734" y="1"/>
                  </a:moveTo>
                  <a:cubicBezTo>
                    <a:pt x="3022" y="1"/>
                    <a:pt x="2306" y="97"/>
                    <a:pt x="1602" y="294"/>
                  </a:cubicBezTo>
                  <a:cubicBezTo>
                    <a:pt x="1168" y="394"/>
                    <a:pt x="801" y="527"/>
                    <a:pt x="401" y="694"/>
                  </a:cubicBezTo>
                  <a:cubicBezTo>
                    <a:pt x="268" y="761"/>
                    <a:pt x="134" y="828"/>
                    <a:pt x="1" y="928"/>
                  </a:cubicBezTo>
                  <a:cubicBezTo>
                    <a:pt x="1" y="929"/>
                    <a:pt x="3" y="930"/>
                    <a:pt x="6" y="930"/>
                  </a:cubicBezTo>
                  <a:cubicBezTo>
                    <a:pt x="64" y="930"/>
                    <a:pt x="653" y="649"/>
                    <a:pt x="1602" y="427"/>
                  </a:cubicBezTo>
                  <a:cubicBezTo>
                    <a:pt x="2243" y="277"/>
                    <a:pt x="2891" y="204"/>
                    <a:pt x="3535" y="204"/>
                  </a:cubicBezTo>
                  <a:cubicBezTo>
                    <a:pt x="5606" y="204"/>
                    <a:pt x="7630" y="963"/>
                    <a:pt x="9207" y="2362"/>
                  </a:cubicBezTo>
                  <a:cubicBezTo>
                    <a:pt x="9953" y="3043"/>
                    <a:pt x="10321" y="3598"/>
                    <a:pt x="10371" y="3598"/>
                  </a:cubicBezTo>
                  <a:cubicBezTo>
                    <a:pt x="10373" y="3598"/>
                    <a:pt x="10374" y="3597"/>
                    <a:pt x="10375" y="3596"/>
                  </a:cubicBezTo>
                  <a:cubicBezTo>
                    <a:pt x="10342" y="3430"/>
                    <a:pt x="10242" y="3329"/>
                    <a:pt x="10141" y="3196"/>
                  </a:cubicBezTo>
                  <a:cubicBezTo>
                    <a:pt x="9908" y="2862"/>
                    <a:pt x="9641" y="2529"/>
                    <a:pt x="9308" y="2262"/>
                  </a:cubicBezTo>
                  <a:cubicBezTo>
                    <a:pt x="7796" y="800"/>
                    <a:pt x="5788" y="1"/>
                    <a:pt x="3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6"/>
            <p:cNvSpPr/>
            <p:nvPr/>
          </p:nvSpPr>
          <p:spPr>
            <a:xfrm>
              <a:off x="6535555" y="704548"/>
              <a:ext cx="218589" cy="75285"/>
            </a:xfrm>
            <a:custGeom>
              <a:avLst/>
              <a:gdLst/>
              <a:ahLst/>
              <a:cxnLst/>
              <a:rect l="l" t="t" r="r" b="b"/>
              <a:pathLst>
                <a:path w="10409" h="3585" extrusionOk="0">
                  <a:moveTo>
                    <a:pt x="3720" y="1"/>
                  </a:moveTo>
                  <a:cubicBezTo>
                    <a:pt x="3011" y="1"/>
                    <a:pt x="2302" y="92"/>
                    <a:pt x="1602" y="280"/>
                  </a:cubicBezTo>
                  <a:cubicBezTo>
                    <a:pt x="1202" y="380"/>
                    <a:pt x="801" y="514"/>
                    <a:pt x="434" y="714"/>
                  </a:cubicBezTo>
                  <a:cubicBezTo>
                    <a:pt x="268" y="747"/>
                    <a:pt x="134" y="814"/>
                    <a:pt x="1" y="914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8"/>
                    <a:pt x="1635" y="447"/>
                  </a:cubicBezTo>
                  <a:cubicBezTo>
                    <a:pt x="2279" y="294"/>
                    <a:pt x="2932" y="219"/>
                    <a:pt x="3582" y="219"/>
                  </a:cubicBezTo>
                  <a:cubicBezTo>
                    <a:pt x="5627" y="219"/>
                    <a:pt x="7638" y="964"/>
                    <a:pt x="9207" y="2382"/>
                  </a:cubicBezTo>
                  <a:cubicBezTo>
                    <a:pt x="9952" y="3061"/>
                    <a:pt x="10351" y="3584"/>
                    <a:pt x="10404" y="3584"/>
                  </a:cubicBezTo>
                  <a:cubicBezTo>
                    <a:pt x="10406" y="3584"/>
                    <a:pt x="10407" y="3584"/>
                    <a:pt x="10408" y="3583"/>
                  </a:cubicBezTo>
                  <a:cubicBezTo>
                    <a:pt x="10342" y="3449"/>
                    <a:pt x="10241" y="3316"/>
                    <a:pt x="10141" y="3182"/>
                  </a:cubicBezTo>
                  <a:cubicBezTo>
                    <a:pt x="9908" y="2849"/>
                    <a:pt x="9641" y="2548"/>
                    <a:pt x="9307" y="2248"/>
                  </a:cubicBezTo>
                  <a:cubicBezTo>
                    <a:pt x="8307" y="1281"/>
                    <a:pt x="7073" y="614"/>
                    <a:pt x="5738" y="247"/>
                  </a:cubicBezTo>
                  <a:cubicBezTo>
                    <a:pt x="5071" y="84"/>
                    <a:pt x="4395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6"/>
            <p:cNvSpPr/>
            <p:nvPr/>
          </p:nvSpPr>
          <p:spPr>
            <a:xfrm>
              <a:off x="6533455" y="654148"/>
              <a:ext cx="218589" cy="75243"/>
            </a:xfrm>
            <a:custGeom>
              <a:avLst/>
              <a:gdLst/>
              <a:ahLst/>
              <a:cxnLst/>
              <a:rect l="l" t="t" r="r" b="b"/>
              <a:pathLst>
                <a:path w="10409" h="3583" extrusionOk="0">
                  <a:moveTo>
                    <a:pt x="3730" y="0"/>
                  </a:moveTo>
                  <a:cubicBezTo>
                    <a:pt x="3021" y="0"/>
                    <a:pt x="2306" y="92"/>
                    <a:pt x="1602" y="278"/>
                  </a:cubicBezTo>
                  <a:cubicBezTo>
                    <a:pt x="1202" y="379"/>
                    <a:pt x="801" y="545"/>
                    <a:pt x="434" y="712"/>
                  </a:cubicBezTo>
                  <a:cubicBezTo>
                    <a:pt x="268" y="745"/>
                    <a:pt x="134" y="846"/>
                    <a:pt x="1" y="946"/>
                  </a:cubicBezTo>
                  <a:cubicBezTo>
                    <a:pt x="2" y="947"/>
                    <a:pt x="6" y="948"/>
                    <a:pt x="10" y="948"/>
                  </a:cubicBezTo>
                  <a:cubicBezTo>
                    <a:pt x="97" y="948"/>
                    <a:pt x="686" y="667"/>
                    <a:pt x="1635" y="445"/>
                  </a:cubicBezTo>
                  <a:cubicBezTo>
                    <a:pt x="2276" y="295"/>
                    <a:pt x="2925" y="222"/>
                    <a:pt x="3568" y="222"/>
                  </a:cubicBezTo>
                  <a:cubicBezTo>
                    <a:pt x="5637" y="222"/>
                    <a:pt x="7655" y="981"/>
                    <a:pt x="9207" y="2380"/>
                  </a:cubicBezTo>
                  <a:cubicBezTo>
                    <a:pt x="9952" y="3060"/>
                    <a:pt x="10351" y="3582"/>
                    <a:pt x="10404" y="3582"/>
                  </a:cubicBezTo>
                  <a:cubicBezTo>
                    <a:pt x="10406" y="3582"/>
                    <a:pt x="10407" y="3582"/>
                    <a:pt x="10408" y="3581"/>
                  </a:cubicBezTo>
                  <a:cubicBezTo>
                    <a:pt x="10341" y="3447"/>
                    <a:pt x="10275" y="3314"/>
                    <a:pt x="10175" y="3214"/>
                  </a:cubicBezTo>
                  <a:cubicBezTo>
                    <a:pt x="9941" y="2880"/>
                    <a:pt x="9641" y="2547"/>
                    <a:pt x="9341" y="2280"/>
                  </a:cubicBezTo>
                  <a:cubicBezTo>
                    <a:pt x="7824" y="788"/>
                    <a:pt x="5806" y="0"/>
                    <a:pt x="3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46"/>
            <p:cNvSpPr/>
            <p:nvPr/>
          </p:nvSpPr>
          <p:spPr>
            <a:xfrm>
              <a:off x="6532069" y="604084"/>
              <a:ext cx="217875" cy="75537"/>
            </a:xfrm>
            <a:custGeom>
              <a:avLst/>
              <a:gdLst/>
              <a:ahLst/>
              <a:cxnLst/>
              <a:rect l="l" t="t" r="r" b="b"/>
              <a:pathLst>
                <a:path w="10375" h="3597" extrusionOk="0">
                  <a:moveTo>
                    <a:pt x="3733" y="1"/>
                  </a:moveTo>
                  <a:cubicBezTo>
                    <a:pt x="3021" y="1"/>
                    <a:pt x="2305" y="97"/>
                    <a:pt x="1601" y="294"/>
                  </a:cubicBezTo>
                  <a:cubicBezTo>
                    <a:pt x="1168" y="394"/>
                    <a:pt x="801" y="528"/>
                    <a:pt x="400" y="694"/>
                  </a:cubicBezTo>
                  <a:cubicBezTo>
                    <a:pt x="267" y="761"/>
                    <a:pt x="133" y="828"/>
                    <a:pt x="0" y="928"/>
                  </a:cubicBezTo>
                  <a:cubicBezTo>
                    <a:pt x="0" y="930"/>
                    <a:pt x="2" y="930"/>
                    <a:pt x="5" y="930"/>
                  </a:cubicBezTo>
                  <a:cubicBezTo>
                    <a:pt x="63" y="930"/>
                    <a:pt x="652" y="649"/>
                    <a:pt x="1601" y="428"/>
                  </a:cubicBezTo>
                  <a:cubicBezTo>
                    <a:pt x="2242" y="277"/>
                    <a:pt x="2890" y="204"/>
                    <a:pt x="3534" y="204"/>
                  </a:cubicBezTo>
                  <a:cubicBezTo>
                    <a:pt x="5605" y="204"/>
                    <a:pt x="7629" y="963"/>
                    <a:pt x="9207" y="2362"/>
                  </a:cubicBezTo>
                  <a:cubicBezTo>
                    <a:pt x="9974" y="3063"/>
                    <a:pt x="10341" y="3596"/>
                    <a:pt x="10374" y="3596"/>
                  </a:cubicBezTo>
                  <a:cubicBezTo>
                    <a:pt x="10341" y="3430"/>
                    <a:pt x="10241" y="3330"/>
                    <a:pt x="10141" y="3196"/>
                  </a:cubicBezTo>
                  <a:cubicBezTo>
                    <a:pt x="9907" y="2863"/>
                    <a:pt x="9640" y="2529"/>
                    <a:pt x="9307" y="2262"/>
                  </a:cubicBezTo>
                  <a:cubicBezTo>
                    <a:pt x="7795" y="800"/>
                    <a:pt x="5787" y="1"/>
                    <a:pt x="3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6"/>
            <p:cNvSpPr/>
            <p:nvPr/>
          </p:nvSpPr>
          <p:spPr>
            <a:xfrm>
              <a:off x="6529948" y="553957"/>
              <a:ext cx="218589" cy="75264"/>
            </a:xfrm>
            <a:custGeom>
              <a:avLst/>
              <a:gdLst/>
              <a:ahLst/>
              <a:cxnLst/>
              <a:rect l="l" t="t" r="r" b="b"/>
              <a:pathLst>
                <a:path w="10409" h="3584" extrusionOk="0">
                  <a:moveTo>
                    <a:pt x="3717" y="0"/>
                  </a:moveTo>
                  <a:cubicBezTo>
                    <a:pt x="3011" y="0"/>
                    <a:pt x="2300" y="92"/>
                    <a:pt x="1602" y="279"/>
                  </a:cubicBezTo>
                  <a:cubicBezTo>
                    <a:pt x="1202" y="379"/>
                    <a:pt x="802" y="513"/>
                    <a:pt x="435" y="713"/>
                  </a:cubicBezTo>
                  <a:cubicBezTo>
                    <a:pt x="268" y="746"/>
                    <a:pt x="134" y="813"/>
                    <a:pt x="1" y="913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7"/>
                    <a:pt x="1635" y="446"/>
                  </a:cubicBezTo>
                  <a:cubicBezTo>
                    <a:pt x="2279" y="293"/>
                    <a:pt x="2932" y="218"/>
                    <a:pt x="3582" y="218"/>
                  </a:cubicBezTo>
                  <a:cubicBezTo>
                    <a:pt x="5627" y="218"/>
                    <a:pt x="7638" y="963"/>
                    <a:pt x="9208" y="2381"/>
                  </a:cubicBezTo>
                  <a:cubicBezTo>
                    <a:pt x="9953" y="3029"/>
                    <a:pt x="10352" y="3583"/>
                    <a:pt x="10405" y="3583"/>
                  </a:cubicBezTo>
                  <a:cubicBezTo>
                    <a:pt x="10406" y="3583"/>
                    <a:pt x="10407" y="3583"/>
                    <a:pt x="10408" y="3582"/>
                  </a:cubicBezTo>
                  <a:cubicBezTo>
                    <a:pt x="10342" y="3448"/>
                    <a:pt x="10275" y="3315"/>
                    <a:pt x="10175" y="3215"/>
                  </a:cubicBezTo>
                  <a:cubicBezTo>
                    <a:pt x="9908" y="2848"/>
                    <a:pt x="9641" y="2548"/>
                    <a:pt x="9341" y="2247"/>
                  </a:cubicBezTo>
                  <a:cubicBezTo>
                    <a:pt x="7801" y="782"/>
                    <a:pt x="5779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6"/>
            <p:cNvSpPr/>
            <p:nvPr/>
          </p:nvSpPr>
          <p:spPr>
            <a:xfrm>
              <a:off x="6854293" y="685627"/>
              <a:ext cx="171633" cy="177534"/>
            </a:xfrm>
            <a:custGeom>
              <a:avLst/>
              <a:gdLst/>
              <a:ahLst/>
              <a:cxnLst/>
              <a:rect l="l" t="t" r="r" b="b"/>
              <a:pathLst>
                <a:path w="8173" h="8454" extrusionOk="0">
                  <a:moveTo>
                    <a:pt x="7399" y="1"/>
                  </a:moveTo>
                  <a:cubicBezTo>
                    <a:pt x="6040" y="1"/>
                    <a:pt x="2090" y="270"/>
                    <a:pt x="67" y="3249"/>
                  </a:cubicBezTo>
                  <a:lnTo>
                    <a:pt x="0" y="8453"/>
                  </a:lnTo>
                  <a:cubicBezTo>
                    <a:pt x="0" y="8453"/>
                    <a:pt x="3469" y="5484"/>
                    <a:pt x="8173" y="5351"/>
                  </a:cubicBezTo>
                  <a:lnTo>
                    <a:pt x="7873" y="14"/>
                  </a:lnTo>
                  <a:cubicBezTo>
                    <a:pt x="7873" y="14"/>
                    <a:pt x="7699" y="1"/>
                    <a:pt x="7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3" name="Google Shape;683;p46"/>
          <p:cNvSpPr/>
          <p:nvPr/>
        </p:nvSpPr>
        <p:spPr>
          <a:xfrm>
            <a:off x="8289175" y="1990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688" name="Google Shape;688;p46"/>
          <p:cNvGrpSpPr/>
          <p:nvPr/>
        </p:nvGrpSpPr>
        <p:grpSpPr>
          <a:xfrm>
            <a:off x="529430" y="689880"/>
            <a:ext cx="492600" cy="228900"/>
            <a:chOff x="341700" y="2797800"/>
            <a:chExt cx="492600" cy="228900"/>
          </a:xfrm>
        </p:grpSpPr>
        <p:sp>
          <p:nvSpPr>
            <p:cNvPr id="689" name="Google Shape;689;p46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46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46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3" name="Google Shape;693;p46"/>
          <p:cNvSpPr/>
          <p:nvPr/>
        </p:nvSpPr>
        <p:spPr>
          <a:xfrm>
            <a:off x="3616031" y="1284647"/>
            <a:ext cx="5078778" cy="3516009"/>
          </a:xfrm>
          <a:prstGeom prst="roundRect">
            <a:avLst>
              <a:gd name="adj" fmla="val 11088"/>
            </a:avLst>
          </a:prstGeom>
          <a:gradFill>
            <a:gsLst>
              <a:gs pos="0">
                <a:srgbClr val="FFFFFF"/>
              </a:gs>
              <a:gs pos="100000">
                <a:srgbClr val="F2F2F2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1400"/>
            </a:pPr>
            <a:endParaRPr lang="ru" sz="1300" b="1" dirty="0">
              <a:solidFill>
                <a:schemeClr val="dk1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lang="ru" sz="1300" b="1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Ценностное предложение:  </a:t>
            </a:r>
            <a:endParaRPr sz="1300" b="1" i="0" u="none" strike="noStrike" cap="none" dirty="0">
              <a:solidFill>
                <a:schemeClr val="dk1"/>
              </a:solidFill>
              <a:latin typeface="Source Serif 4"/>
              <a:ea typeface="Source Serif 4"/>
              <a:cs typeface="Source Serif 4"/>
            </a:endParaRPr>
          </a:p>
          <a:p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Когда обучающиеся сталкиваются с проблемой </a:t>
            </a:r>
            <a:r>
              <a:rPr lang="ru" sz="1300" b="1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параллельного написания и слушания </a:t>
            </a:r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сложного материала во время обучения, у них возникает </a:t>
            </a:r>
            <a:r>
              <a:rPr lang="ru" sz="1300" b="1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потеря части информации из-за расфокусировки</a:t>
            </a:r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. </a:t>
            </a:r>
          </a:p>
          <a:p>
            <a:endParaRPr lang="ru" sz="1300" dirty="0">
              <a:solidFill>
                <a:schemeClr val="lt1"/>
              </a:solidFill>
              <a:latin typeface="Source Serif 4 Medium"/>
              <a:ea typeface="Source Serif 4 Medium"/>
              <a:sym typeface="Source Serif 4 Medium"/>
            </a:endParaRPr>
          </a:p>
          <a:p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Мы предлагаем </a:t>
            </a:r>
            <a:r>
              <a:rPr lang="ru" sz="1300" b="1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специализированную-платформу </a:t>
            </a:r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с категорийными ИИ-ассистентами, которая в отличие от конкурентов будет обеспечивать </a:t>
            </a:r>
            <a:r>
              <a:rPr lang="ru" sz="1300" b="1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комплекс услуг</a:t>
            </a:r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  <a:sym typeface="Source Serif 4 Medium"/>
              </a:rPr>
              <a:t>:</a:t>
            </a:r>
            <a:endParaRPr lang="ru" dirty="0">
              <a:solidFill>
                <a:schemeClr val="lt1"/>
              </a:solidFill>
              <a:ea typeface="Source Serif 4 Medium"/>
              <a:sym typeface="Source Serif 4 Medium"/>
            </a:endParaRPr>
          </a:p>
          <a:p>
            <a:endParaRPr lang="ru" dirty="0">
              <a:solidFill>
                <a:schemeClr val="lt1"/>
              </a:solidFill>
            </a:endParaRPr>
          </a:p>
          <a:p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</a:rPr>
              <a:t>- Автоматический перевод лекций в структурированные конспекты </a:t>
            </a:r>
            <a:endParaRPr lang="ru" dirty="0"/>
          </a:p>
          <a:p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</a:rPr>
              <a:t>- Генерацию тематических изображений для визуализации сложных концепций </a:t>
            </a:r>
            <a:endParaRPr lang="ru" dirty="0"/>
          </a:p>
          <a:p>
            <a:r>
              <a:rPr lang="ru" sz="1300" dirty="0">
                <a:solidFill>
                  <a:schemeClr val="lt1"/>
                </a:solidFill>
                <a:latin typeface="Source Serif 4 Medium"/>
                <a:ea typeface="Source Serif 4 Medium"/>
              </a:rPr>
              <a:t>- Интерактивную систему самоанализа через адаптивные вопросы</a:t>
            </a:r>
            <a:endParaRPr lang="ru" dirty="0"/>
          </a:p>
        </p:txBody>
      </p:sp>
      <p:pic>
        <p:nvPicPr>
          <p:cNvPr id="694" name="Google Shape;69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503" y="1577927"/>
            <a:ext cx="3018508" cy="3018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6597"/>
            <a:ext cx="9144000" cy="572700"/>
          </a:xfrm>
        </p:spPr>
        <p:txBody>
          <a:bodyPr/>
          <a:lstStyle/>
          <a:p>
            <a:pPr algn="ctr"/>
            <a:r>
              <a:rPr lang="ru-RU" dirty="0">
                <a:latin typeface="Source Serif 4" panose="020B0604020202020204" charset="0"/>
                <a:ea typeface="Source Serif 4" panose="020B0604020202020204" charset="0"/>
              </a:rPr>
              <a:t>Анализ конкурентов </a:t>
            </a:r>
            <a:r>
              <a:rPr lang="en-US" dirty="0" err="1">
                <a:latin typeface="Source Serif 4" panose="020B0604020202020204" charset="0"/>
                <a:ea typeface="Source Serif 4" panose="020B0604020202020204" charset="0"/>
              </a:rPr>
              <a:t>Flownote</a:t>
            </a:r>
            <a:endParaRPr lang="ru-RU" dirty="0">
              <a:latin typeface="Source Serif 4" panose="020B0604020202020204" charset="0"/>
              <a:ea typeface="Source Serif 4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FA0D63-FB37-9BCA-F129-D6D26773E2ED}"/>
              </a:ext>
            </a:extLst>
          </p:cNvPr>
          <p:cNvSpPr txBox="1"/>
          <p:nvPr/>
        </p:nvSpPr>
        <p:spPr>
          <a:xfrm>
            <a:off x="331068" y="4249178"/>
            <a:ext cx="43371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*</a:t>
            </a:r>
            <a:r>
              <a:rPr lang="ru-RU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Подробный анализ конкурентов см. по </a:t>
            </a:r>
            <a:r>
              <a:rPr lang="en-US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QR</a:t>
            </a:r>
            <a:r>
              <a:rPr lang="ru-RU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 «Анализ рынка»</a:t>
            </a:r>
          </a:p>
        </p:txBody>
      </p:sp>
      <p:graphicFrame>
        <p:nvGraphicFramePr>
          <p:cNvPr id="11" name="Таблица 12">
            <a:extLst>
              <a:ext uri="{FF2B5EF4-FFF2-40B4-BE49-F238E27FC236}">
                <a16:creationId xmlns:a16="http://schemas.microsoft.com/office/drawing/2014/main" id="{36698D65-90BE-916B-1A15-11C977E1E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893983"/>
              </p:ext>
            </p:extLst>
          </p:nvPr>
        </p:nvGraphicFramePr>
        <p:xfrm>
          <a:off x="415752" y="950855"/>
          <a:ext cx="8205732" cy="3246903"/>
        </p:xfrm>
        <a:graphic>
          <a:graphicData uri="http://schemas.openxmlformats.org/drawingml/2006/table">
            <a:tbl>
              <a:tblPr firstRow="1" bandRow="1">
                <a:tableStyleId>{5F3831DA-41C5-4422-9F00-A9D70BFDD7F1}</a:tableStyleId>
              </a:tblPr>
              <a:tblGrid>
                <a:gridCol w="1422475">
                  <a:extLst>
                    <a:ext uri="{9D8B030D-6E8A-4147-A177-3AD203B41FA5}">
                      <a16:colId xmlns:a16="http://schemas.microsoft.com/office/drawing/2014/main" val="57610674"/>
                    </a:ext>
                  </a:extLst>
                </a:gridCol>
                <a:gridCol w="970961">
                  <a:extLst>
                    <a:ext uri="{9D8B030D-6E8A-4147-A177-3AD203B41FA5}">
                      <a16:colId xmlns:a16="http://schemas.microsoft.com/office/drawing/2014/main" val="2337263087"/>
                    </a:ext>
                  </a:extLst>
                </a:gridCol>
                <a:gridCol w="886119">
                  <a:extLst>
                    <a:ext uri="{9D8B030D-6E8A-4147-A177-3AD203B41FA5}">
                      <a16:colId xmlns:a16="http://schemas.microsoft.com/office/drawing/2014/main" val="444043688"/>
                    </a:ext>
                  </a:extLst>
                </a:gridCol>
                <a:gridCol w="935300">
                  <a:extLst>
                    <a:ext uri="{9D8B030D-6E8A-4147-A177-3AD203B41FA5}">
                      <a16:colId xmlns:a16="http://schemas.microsoft.com/office/drawing/2014/main" val="1788852732"/>
                    </a:ext>
                  </a:extLst>
                </a:gridCol>
                <a:gridCol w="959488">
                  <a:extLst>
                    <a:ext uri="{9D8B030D-6E8A-4147-A177-3AD203B41FA5}">
                      <a16:colId xmlns:a16="http://schemas.microsoft.com/office/drawing/2014/main" val="1326092601"/>
                    </a:ext>
                  </a:extLst>
                </a:gridCol>
                <a:gridCol w="999241">
                  <a:extLst>
                    <a:ext uri="{9D8B030D-6E8A-4147-A177-3AD203B41FA5}">
                      <a16:colId xmlns:a16="http://schemas.microsoft.com/office/drawing/2014/main" val="639239915"/>
                    </a:ext>
                  </a:extLst>
                </a:gridCol>
                <a:gridCol w="923827">
                  <a:extLst>
                    <a:ext uri="{9D8B030D-6E8A-4147-A177-3AD203B41FA5}">
                      <a16:colId xmlns:a16="http://schemas.microsoft.com/office/drawing/2014/main" val="2147517717"/>
                    </a:ext>
                  </a:extLst>
                </a:gridCol>
                <a:gridCol w="1108321">
                  <a:extLst>
                    <a:ext uri="{9D8B030D-6E8A-4147-A177-3AD203B41FA5}">
                      <a16:colId xmlns:a16="http://schemas.microsoft.com/office/drawing/2014/main" val="3829456484"/>
                    </a:ext>
                  </a:extLst>
                </a:gridCol>
              </a:tblGrid>
              <a:tr h="4875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ru-RU" sz="1200" b="1" dirty="0">
                        <a:solidFill>
                          <a:srgbClr val="02295F"/>
                        </a:solidFill>
                        <a:latin typeface="Source Serif 4 18pt 18pt" panose="02040603050405020204" pitchFamily="18" charset="0"/>
                        <a:ea typeface="Source Serif 4 18pt 18pt" panose="020406030504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Flownot</a:t>
                      </a:r>
                      <a:r>
                        <a:rPr lang="ru-RU" sz="1200" b="1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Notion</a:t>
                      </a:r>
                      <a:endParaRPr lang="ru-RU" sz="1200" b="1" dirty="0">
                        <a:solidFill>
                          <a:srgbClr val="02295F"/>
                        </a:solidFill>
                        <a:latin typeface="Source Serif 4 18pt 18pt" panose="02040603050405020204" pitchFamily="18" charset="0"/>
                        <a:ea typeface="Source Serif 4 18pt 18pt" panose="020406030504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Plaud Note</a:t>
                      </a:r>
                      <a:endParaRPr lang="ru-RU" sz="1200" b="1" dirty="0">
                        <a:solidFill>
                          <a:srgbClr val="02295F"/>
                        </a:solidFill>
                        <a:latin typeface="Source Serif 4 18pt 18pt" panose="02040603050405020204" pitchFamily="18" charset="0"/>
                        <a:ea typeface="Source Serif 4 18pt 18pt" panose="020406030504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NoteBook</a:t>
                      </a:r>
                      <a:r>
                        <a:rPr lang="en-US" sz="1200" b="1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 LM</a:t>
                      </a:r>
                      <a:endParaRPr lang="ru-RU" sz="1200" b="1" dirty="0">
                        <a:solidFill>
                          <a:srgbClr val="02295F"/>
                        </a:solidFill>
                        <a:latin typeface="Source Serif 4 18pt 18pt" panose="02040603050405020204" pitchFamily="18" charset="0"/>
                        <a:ea typeface="Source Serif 4 18pt 18pt" panose="020406030504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cap="none" dirty="0" err="1">
                          <a:solidFill>
                            <a:srgbClr val="02295F"/>
                          </a:solidFill>
                          <a:effectLst/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  <a:cs typeface="Arial"/>
                          <a:sym typeface="Arial"/>
                        </a:rPr>
                        <a:t>VoiceNote</a:t>
                      </a:r>
                      <a:r>
                        <a:rPr lang="en-US" sz="1200" b="1" i="0" u="none" strike="noStrike" cap="none" dirty="0">
                          <a:solidFill>
                            <a:srgbClr val="02295F"/>
                          </a:solidFill>
                          <a:effectLst/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  <a:cs typeface="Arial"/>
                          <a:sym typeface="Arial"/>
                        </a:rPr>
                        <a:t> AI</a:t>
                      </a:r>
                      <a:endParaRPr lang="ru-RU" sz="1200" b="1" dirty="0">
                        <a:solidFill>
                          <a:srgbClr val="02295F"/>
                        </a:solidFill>
                        <a:latin typeface="Source Serif 4 18pt 18pt" panose="02040603050405020204" pitchFamily="18" charset="0"/>
                        <a:ea typeface="Source Serif 4 18pt 18pt" panose="020406030504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Gemini (</a:t>
                      </a:r>
                      <a:r>
                        <a:rPr lang="en-US" sz="1200" b="1" dirty="0" err="1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gpt</a:t>
                      </a:r>
                      <a:r>
                        <a:rPr lang="en-US" sz="1200" b="1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)</a:t>
                      </a:r>
                      <a:endParaRPr lang="ru-RU" sz="1200" b="1" dirty="0">
                        <a:solidFill>
                          <a:srgbClr val="02295F"/>
                        </a:solidFill>
                        <a:latin typeface="Source Serif 4 18pt 18pt" panose="02040603050405020204" pitchFamily="18" charset="0"/>
                        <a:ea typeface="Source Serif 4 18pt 18pt" panose="020406030504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NoteTaker</a:t>
                      </a:r>
                      <a:endParaRPr lang="ru-RU" sz="1200" b="1" dirty="0">
                        <a:solidFill>
                          <a:srgbClr val="02295F"/>
                        </a:solidFill>
                        <a:latin typeface="Source Serif 4 18pt 18pt" panose="02040603050405020204" pitchFamily="18" charset="0"/>
                        <a:ea typeface="Source Serif 4 18pt 18pt" panose="020406030504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885283"/>
                  </a:ext>
                </a:extLst>
              </a:tr>
              <a:tr h="4550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Высокое качество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D2E2F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579767"/>
                  </a:ext>
                </a:extLst>
              </a:tr>
              <a:tr h="4349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Вопросы для самопроверки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D2E2F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932534"/>
                  </a:ext>
                </a:extLst>
              </a:tr>
              <a:tr h="4349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Синхронизация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диктофон + текст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D2E2F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277460"/>
                  </a:ext>
                </a:extLst>
              </a:tr>
              <a:tr h="52429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Библиотека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данных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D2E2F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803111"/>
                  </a:ext>
                </a:extLst>
              </a:tr>
              <a:tr h="4550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Напоминания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D2E2F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866973"/>
                  </a:ext>
                </a:extLst>
              </a:tr>
              <a:tr h="4550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02295F"/>
                          </a:solidFill>
                          <a:latin typeface="Source Serif 4 18pt 18pt" panose="02040603050405020204" pitchFamily="18" charset="0"/>
                          <a:ea typeface="Source Serif 4 18pt 18pt" panose="02040603050405020204" pitchFamily="18" charset="0"/>
                        </a:rPr>
                        <a:t>Визуализация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D2E2F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9165"/>
                  </a:ext>
                </a:extLst>
              </a:tr>
            </a:tbl>
          </a:graphicData>
        </a:graphic>
      </p:graphicFrame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BBFB7A6-2083-2465-4A72-5CEBAA3F1C13}"/>
              </a:ext>
            </a:extLst>
          </p:cNvPr>
          <p:cNvGrpSpPr/>
          <p:nvPr/>
        </p:nvGrpSpPr>
        <p:grpSpPr>
          <a:xfrm>
            <a:off x="2175634" y="1500676"/>
            <a:ext cx="324000" cy="303914"/>
            <a:chOff x="2054933" y="1826187"/>
            <a:chExt cx="324000" cy="324000"/>
          </a:xfrm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77AB2D7C-EFF3-6866-CE70-1E2B5A5E4482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E53E5947-F8DA-5127-94C5-506AB7A42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F0B1734-7DD4-FD28-23AF-BFDFB1805482}"/>
              </a:ext>
            </a:extLst>
          </p:cNvPr>
          <p:cNvGrpSpPr/>
          <p:nvPr/>
        </p:nvGrpSpPr>
        <p:grpSpPr>
          <a:xfrm>
            <a:off x="2175634" y="1923767"/>
            <a:ext cx="324000" cy="303914"/>
            <a:chOff x="2054933" y="1826187"/>
            <a:chExt cx="324000" cy="324000"/>
          </a:xfrm>
        </p:grpSpPr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4724032E-037E-A7A7-3289-E3D9492042A6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FC5816BD-29BA-8226-D83F-BAC63A743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A6CA9FF7-0D44-4C71-D307-48491DD856EF}"/>
              </a:ext>
            </a:extLst>
          </p:cNvPr>
          <p:cNvGrpSpPr/>
          <p:nvPr/>
        </p:nvGrpSpPr>
        <p:grpSpPr>
          <a:xfrm>
            <a:off x="2175634" y="2406059"/>
            <a:ext cx="324000" cy="303914"/>
            <a:chOff x="2054933" y="1826187"/>
            <a:chExt cx="324000" cy="324000"/>
          </a:xfrm>
        </p:grpSpPr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387A1CE8-2570-CADF-FDFF-9434E93B7089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020E10C6-B479-A9E7-A472-8A38DC011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2E94D99B-9C16-00F2-8DD8-3AF04EC82D0B}"/>
              </a:ext>
            </a:extLst>
          </p:cNvPr>
          <p:cNvGrpSpPr/>
          <p:nvPr/>
        </p:nvGrpSpPr>
        <p:grpSpPr>
          <a:xfrm>
            <a:off x="2167172" y="2870945"/>
            <a:ext cx="324000" cy="303914"/>
            <a:chOff x="2054933" y="1826187"/>
            <a:chExt cx="324000" cy="324000"/>
          </a:xfrm>
        </p:grpSpPr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41CF7F40-D2FA-7A5D-289E-B4E98DD481F8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id="{D958BAE5-3CC6-9293-DECA-82C78B6D2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9CED779D-452D-9763-D59C-CDBF88CD8A2E}"/>
              </a:ext>
            </a:extLst>
          </p:cNvPr>
          <p:cNvGrpSpPr/>
          <p:nvPr/>
        </p:nvGrpSpPr>
        <p:grpSpPr>
          <a:xfrm>
            <a:off x="2175634" y="3357626"/>
            <a:ext cx="324000" cy="303914"/>
            <a:chOff x="2054933" y="1826187"/>
            <a:chExt cx="324000" cy="324000"/>
          </a:xfrm>
        </p:grpSpPr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9B737617-3132-CE7B-0DC4-951F2A8B4CC4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538E6AB9-3AF7-CECF-04DF-924890D66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BC961EA3-A2CE-492D-C8A9-2A1D934524F8}"/>
              </a:ext>
            </a:extLst>
          </p:cNvPr>
          <p:cNvGrpSpPr/>
          <p:nvPr/>
        </p:nvGrpSpPr>
        <p:grpSpPr>
          <a:xfrm>
            <a:off x="2161656" y="3844307"/>
            <a:ext cx="324000" cy="303914"/>
            <a:chOff x="2054933" y="1826187"/>
            <a:chExt cx="324000" cy="324000"/>
          </a:xfrm>
        </p:grpSpPr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5A3B8D95-6D36-850D-0131-663B3A20E86A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874ADDDF-CB95-86D3-DA7A-D6C17E4A8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1353F5B4-F307-CF18-0FFB-172C9C2BA86F}"/>
              </a:ext>
            </a:extLst>
          </p:cNvPr>
          <p:cNvGrpSpPr/>
          <p:nvPr/>
        </p:nvGrpSpPr>
        <p:grpSpPr>
          <a:xfrm>
            <a:off x="3099906" y="2872490"/>
            <a:ext cx="324000" cy="303914"/>
            <a:chOff x="2054933" y="1826187"/>
            <a:chExt cx="324000" cy="324000"/>
          </a:xfrm>
        </p:grpSpPr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7FAA13B3-C644-3B96-8598-AED6FF1B719B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4EC183B0-59B6-87DD-1D9F-5371AA50A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708CCEE5-14AC-F40F-2535-7D102C47EC9C}"/>
              </a:ext>
            </a:extLst>
          </p:cNvPr>
          <p:cNvGrpSpPr/>
          <p:nvPr/>
        </p:nvGrpSpPr>
        <p:grpSpPr>
          <a:xfrm>
            <a:off x="3992834" y="2875291"/>
            <a:ext cx="324000" cy="303914"/>
            <a:chOff x="2054933" y="1826187"/>
            <a:chExt cx="324000" cy="324000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1051FE67-B280-7084-CC3E-B0DD7DD4166D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5BA8215D-1AED-6D85-0538-E62655575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3F546A4D-E1C4-13C2-E14D-0DD2E3C61AE2}"/>
              </a:ext>
            </a:extLst>
          </p:cNvPr>
          <p:cNvGrpSpPr/>
          <p:nvPr/>
        </p:nvGrpSpPr>
        <p:grpSpPr>
          <a:xfrm>
            <a:off x="4981334" y="2870945"/>
            <a:ext cx="324000" cy="303914"/>
            <a:chOff x="2054933" y="1826187"/>
            <a:chExt cx="324000" cy="324000"/>
          </a:xfrm>
        </p:grpSpPr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4428769B-D61D-44DE-2E40-26CF05A7CC37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4" name="Рисунок 73">
              <a:extLst>
                <a:ext uri="{FF2B5EF4-FFF2-40B4-BE49-F238E27FC236}">
                  <a16:creationId xmlns:a16="http://schemas.microsoft.com/office/drawing/2014/main" id="{0482793C-51DB-B5CB-CD18-2F0991B2A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76DC6A03-C584-7227-14E7-F1AA7DDE4F9E}"/>
              </a:ext>
            </a:extLst>
          </p:cNvPr>
          <p:cNvGrpSpPr/>
          <p:nvPr/>
        </p:nvGrpSpPr>
        <p:grpSpPr>
          <a:xfrm>
            <a:off x="4939926" y="1494650"/>
            <a:ext cx="324000" cy="303914"/>
            <a:chOff x="2054933" y="1826187"/>
            <a:chExt cx="324000" cy="324000"/>
          </a:xfrm>
        </p:grpSpPr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id="{C8EC9E6A-34E6-C20D-94E3-1DA6FEC67F35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9061A77E-59B0-F69F-EC28-B87BB1122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43BE716F-F042-7266-E69B-B9B2E8A2EFD9}"/>
              </a:ext>
            </a:extLst>
          </p:cNvPr>
          <p:cNvGrpSpPr/>
          <p:nvPr/>
        </p:nvGrpSpPr>
        <p:grpSpPr>
          <a:xfrm>
            <a:off x="3099906" y="3359140"/>
            <a:ext cx="324000" cy="302400"/>
            <a:chOff x="2054933" y="1826187"/>
            <a:chExt cx="324000" cy="324000"/>
          </a:xfrm>
        </p:grpSpPr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873102D2-1FA0-5C25-D6E4-EB577B2C50E8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0B852A6E-3FAC-E2EC-02AF-E17B8E152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D345B269-1588-7412-8AC1-B4213007C101}"/>
              </a:ext>
            </a:extLst>
          </p:cNvPr>
          <p:cNvGrpSpPr/>
          <p:nvPr/>
        </p:nvGrpSpPr>
        <p:grpSpPr>
          <a:xfrm>
            <a:off x="4981334" y="3807808"/>
            <a:ext cx="324000" cy="303914"/>
            <a:chOff x="2054933" y="1826187"/>
            <a:chExt cx="324000" cy="324000"/>
          </a:xfrm>
        </p:grpSpPr>
        <p:sp>
          <p:nvSpPr>
            <p:cNvPr id="82" name="Овал 81">
              <a:extLst>
                <a:ext uri="{FF2B5EF4-FFF2-40B4-BE49-F238E27FC236}">
                  <a16:creationId xmlns:a16="http://schemas.microsoft.com/office/drawing/2014/main" id="{7D9E3027-9009-D157-9C63-A36908E05AF8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3" name="Рисунок 82">
              <a:extLst>
                <a:ext uri="{FF2B5EF4-FFF2-40B4-BE49-F238E27FC236}">
                  <a16:creationId xmlns:a16="http://schemas.microsoft.com/office/drawing/2014/main" id="{612F302C-6AE9-E627-7472-AF7E26F47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1B0C66C2-F8B0-ED46-6623-3E0F86FEA59A}"/>
              </a:ext>
            </a:extLst>
          </p:cNvPr>
          <p:cNvGrpSpPr/>
          <p:nvPr/>
        </p:nvGrpSpPr>
        <p:grpSpPr>
          <a:xfrm>
            <a:off x="3978606" y="2419793"/>
            <a:ext cx="324000" cy="303914"/>
            <a:chOff x="2054933" y="1826187"/>
            <a:chExt cx="324000" cy="324000"/>
          </a:xfrm>
        </p:grpSpPr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CB99CA90-A5B4-D119-ED0B-887A699AFA3B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6" name="Рисунок 85">
              <a:extLst>
                <a:ext uri="{FF2B5EF4-FFF2-40B4-BE49-F238E27FC236}">
                  <a16:creationId xmlns:a16="http://schemas.microsoft.com/office/drawing/2014/main" id="{E0A377EB-B865-1BCA-64C7-9994D471E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12B96A2A-24D8-A9D3-F8AA-5D04F69E450F}"/>
              </a:ext>
            </a:extLst>
          </p:cNvPr>
          <p:cNvGrpSpPr/>
          <p:nvPr/>
        </p:nvGrpSpPr>
        <p:grpSpPr>
          <a:xfrm>
            <a:off x="3077120" y="1488862"/>
            <a:ext cx="324000" cy="303914"/>
            <a:chOff x="2054933" y="1826187"/>
            <a:chExt cx="324000" cy="324000"/>
          </a:xfrm>
        </p:grpSpPr>
        <p:sp>
          <p:nvSpPr>
            <p:cNvPr id="88" name="Овал 87">
              <a:extLst>
                <a:ext uri="{FF2B5EF4-FFF2-40B4-BE49-F238E27FC236}">
                  <a16:creationId xmlns:a16="http://schemas.microsoft.com/office/drawing/2014/main" id="{4AD00731-DAA6-3B49-A1FC-4075F2560F70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9" name="Рисунок 88">
              <a:extLst>
                <a:ext uri="{FF2B5EF4-FFF2-40B4-BE49-F238E27FC236}">
                  <a16:creationId xmlns:a16="http://schemas.microsoft.com/office/drawing/2014/main" id="{D659E58E-90F9-4A67-C2C0-2E221450F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E43BAF27-C37D-51B8-99E1-C50E11D6A016}"/>
              </a:ext>
            </a:extLst>
          </p:cNvPr>
          <p:cNvGrpSpPr/>
          <p:nvPr/>
        </p:nvGrpSpPr>
        <p:grpSpPr>
          <a:xfrm>
            <a:off x="3978606" y="1488862"/>
            <a:ext cx="324000" cy="303914"/>
            <a:chOff x="2054933" y="1826187"/>
            <a:chExt cx="324000" cy="324000"/>
          </a:xfrm>
        </p:grpSpPr>
        <p:sp>
          <p:nvSpPr>
            <p:cNvPr id="95" name="Овал 94">
              <a:extLst>
                <a:ext uri="{FF2B5EF4-FFF2-40B4-BE49-F238E27FC236}">
                  <a16:creationId xmlns:a16="http://schemas.microsoft.com/office/drawing/2014/main" id="{76E1CC3F-51D3-1DFB-8B30-C697EE48AA2F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6" name="Рисунок 95">
              <a:extLst>
                <a:ext uri="{FF2B5EF4-FFF2-40B4-BE49-F238E27FC236}">
                  <a16:creationId xmlns:a16="http://schemas.microsoft.com/office/drawing/2014/main" id="{6ACAF377-A096-6227-F458-56DA0F37F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C3BD371B-66DA-F2F0-D92C-0CBB00140EEF}"/>
              </a:ext>
            </a:extLst>
          </p:cNvPr>
          <p:cNvGrpSpPr/>
          <p:nvPr/>
        </p:nvGrpSpPr>
        <p:grpSpPr>
          <a:xfrm>
            <a:off x="7939607" y="1500676"/>
            <a:ext cx="324000" cy="303914"/>
            <a:chOff x="2054933" y="1826187"/>
            <a:chExt cx="324000" cy="324000"/>
          </a:xfrm>
        </p:grpSpPr>
        <p:sp>
          <p:nvSpPr>
            <p:cNvPr id="98" name="Овал 97">
              <a:extLst>
                <a:ext uri="{FF2B5EF4-FFF2-40B4-BE49-F238E27FC236}">
                  <a16:creationId xmlns:a16="http://schemas.microsoft.com/office/drawing/2014/main" id="{FFEA103F-1E55-87EB-B8AF-96E5E57DE554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9" name="Рисунок 98">
              <a:extLst>
                <a:ext uri="{FF2B5EF4-FFF2-40B4-BE49-F238E27FC236}">
                  <a16:creationId xmlns:a16="http://schemas.microsoft.com/office/drawing/2014/main" id="{12B79CBD-58A1-F66D-B953-06DB586ED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588FA850-94F5-565A-4DEB-6CD7910E3E4D}"/>
              </a:ext>
            </a:extLst>
          </p:cNvPr>
          <p:cNvGrpSpPr/>
          <p:nvPr/>
        </p:nvGrpSpPr>
        <p:grpSpPr>
          <a:xfrm>
            <a:off x="3099906" y="3854023"/>
            <a:ext cx="324000" cy="302400"/>
            <a:chOff x="2054933" y="1826187"/>
            <a:chExt cx="324000" cy="324000"/>
          </a:xfrm>
        </p:grpSpPr>
        <p:sp>
          <p:nvSpPr>
            <p:cNvPr id="101" name="Овал 100">
              <a:extLst>
                <a:ext uri="{FF2B5EF4-FFF2-40B4-BE49-F238E27FC236}">
                  <a16:creationId xmlns:a16="http://schemas.microsoft.com/office/drawing/2014/main" id="{0EE09503-234A-9F4B-950F-C94B062EC2C8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" name="Рисунок 101">
              <a:extLst>
                <a:ext uri="{FF2B5EF4-FFF2-40B4-BE49-F238E27FC236}">
                  <a16:creationId xmlns:a16="http://schemas.microsoft.com/office/drawing/2014/main" id="{72FCB119-C6DE-D76F-6BF0-BCDE3CBAA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B0559D31-1B1A-D0E4-64BE-FA072B3B5957}"/>
              </a:ext>
            </a:extLst>
          </p:cNvPr>
          <p:cNvGrpSpPr/>
          <p:nvPr/>
        </p:nvGrpSpPr>
        <p:grpSpPr>
          <a:xfrm>
            <a:off x="7908819" y="3357626"/>
            <a:ext cx="324000" cy="303914"/>
            <a:chOff x="2054933" y="1826187"/>
            <a:chExt cx="324000" cy="324000"/>
          </a:xfrm>
        </p:grpSpPr>
        <p:sp>
          <p:nvSpPr>
            <p:cNvPr id="104" name="Овал 103">
              <a:extLst>
                <a:ext uri="{FF2B5EF4-FFF2-40B4-BE49-F238E27FC236}">
                  <a16:creationId xmlns:a16="http://schemas.microsoft.com/office/drawing/2014/main" id="{121B64A8-E96D-2F94-8CCD-20BDE6A6E399}"/>
                </a:ext>
              </a:extLst>
            </p:cNvPr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5" name="Рисунок 104">
              <a:extLst>
                <a:ext uri="{FF2B5EF4-FFF2-40B4-BE49-F238E27FC236}">
                  <a16:creationId xmlns:a16="http://schemas.microsoft.com/office/drawing/2014/main" id="{3687E570-90C2-B632-5CDA-13F439DD0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107" name="Группа 106">
            <a:extLst>
              <a:ext uri="{FF2B5EF4-FFF2-40B4-BE49-F238E27FC236}">
                <a16:creationId xmlns:a16="http://schemas.microsoft.com/office/drawing/2014/main" id="{0F6D1C8A-01F5-10AD-05A5-BF059399554B}"/>
              </a:ext>
            </a:extLst>
          </p:cNvPr>
          <p:cNvGrpSpPr/>
          <p:nvPr/>
        </p:nvGrpSpPr>
        <p:grpSpPr>
          <a:xfrm>
            <a:off x="6796361" y="3774391"/>
            <a:ext cx="640042" cy="568164"/>
            <a:chOff x="4994696" y="3352800"/>
            <a:chExt cx="640042" cy="568164"/>
          </a:xfrm>
        </p:grpSpPr>
        <p:cxnSp>
          <p:nvCxnSpPr>
            <p:cNvPr id="108" name="Прямая соединительная линия 107">
              <a:extLst>
                <a:ext uri="{FF2B5EF4-FFF2-40B4-BE49-F238E27FC236}">
                  <a16:creationId xmlns:a16="http://schemas.microsoft.com/office/drawing/2014/main" id="{63CAAA7B-5A17-25DC-794C-35FAC22F9F54}"/>
                </a:ext>
              </a:extLst>
            </p:cNvPr>
            <p:cNvCxnSpPr/>
            <p:nvPr/>
          </p:nvCxnSpPr>
          <p:spPr>
            <a:xfrm flipH="1">
              <a:off x="5152717" y="3480492"/>
              <a:ext cx="324000" cy="303914"/>
            </a:xfrm>
            <a:prstGeom prst="line">
              <a:avLst/>
            </a:prstGeom>
            <a:ln w="19050">
              <a:solidFill>
                <a:srgbClr val="003F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EF4AA7A-AA85-EB43-4403-B8C2BC8E5F23}"/>
                </a:ext>
              </a:extLst>
            </p:cNvPr>
            <p:cNvSpPr txBox="1"/>
            <p:nvPr/>
          </p:nvSpPr>
          <p:spPr>
            <a:xfrm>
              <a:off x="4994696" y="3352800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+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A37FF57-9BA8-646B-6EF6-1960D52C3F10}"/>
                </a:ext>
              </a:extLst>
            </p:cNvPr>
            <p:cNvSpPr txBox="1"/>
            <p:nvPr/>
          </p:nvSpPr>
          <p:spPr>
            <a:xfrm>
              <a:off x="5294959" y="3459299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-</a:t>
              </a:r>
            </a:p>
          </p:txBody>
        </p:sp>
      </p:grp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64887FD4-DB73-8767-6AE5-0B9390DB598A}"/>
              </a:ext>
            </a:extLst>
          </p:cNvPr>
          <p:cNvGrpSpPr/>
          <p:nvPr/>
        </p:nvGrpSpPr>
        <p:grpSpPr>
          <a:xfrm>
            <a:off x="7761828" y="1849325"/>
            <a:ext cx="640042" cy="568164"/>
            <a:chOff x="4994696" y="3352800"/>
            <a:chExt cx="640042" cy="568164"/>
          </a:xfrm>
        </p:grpSpPr>
        <p:cxnSp>
          <p:nvCxnSpPr>
            <p:cNvPr id="112" name="Прямая соединительная линия 111">
              <a:extLst>
                <a:ext uri="{FF2B5EF4-FFF2-40B4-BE49-F238E27FC236}">
                  <a16:creationId xmlns:a16="http://schemas.microsoft.com/office/drawing/2014/main" id="{8C75247D-C011-89ED-AF2C-8BF71E1DB1D2}"/>
                </a:ext>
              </a:extLst>
            </p:cNvPr>
            <p:cNvCxnSpPr/>
            <p:nvPr/>
          </p:nvCxnSpPr>
          <p:spPr>
            <a:xfrm flipH="1">
              <a:off x="5152717" y="3480492"/>
              <a:ext cx="324000" cy="303914"/>
            </a:xfrm>
            <a:prstGeom prst="line">
              <a:avLst/>
            </a:prstGeom>
            <a:ln w="19050">
              <a:solidFill>
                <a:srgbClr val="003F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21C36D5-A815-8151-072D-C25285F8B140}"/>
                </a:ext>
              </a:extLst>
            </p:cNvPr>
            <p:cNvSpPr txBox="1"/>
            <p:nvPr/>
          </p:nvSpPr>
          <p:spPr>
            <a:xfrm>
              <a:off x="4994696" y="3352800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+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C3C977C-65D0-D801-800B-74345CF72A3C}"/>
                </a:ext>
              </a:extLst>
            </p:cNvPr>
            <p:cNvSpPr txBox="1"/>
            <p:nvPr/>
          </p:nvSpPr>
          <p:spPr>
            <a:xfrm>
              <a:off x="5294959" y="3459299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-</a:t>
              </a:r>
            </a:p>
          </p:txBody>
        </p:sp>
      </p:grpSp>
      <p:grpSp>
        <p:nvGrpSpPr>
          <p:cNvPr id="115" name="Группа 114">
            <a:extLst>
              <a:ext uri="{FF2B5EF4-FFF2-40B4-BE49-F238E27FC236}">
                <a16:creationId xmlns:a16="http://schemas.microsoft.com/office/drawing/2014/main" id="{1EE37A1A-C5E4-FCCA-74E7-3FA69AEB3D8C}"/>
              </a:ext>
            </a:extLst>
          </p:cNvPr>
          <p:cNvGrpSpPr/>
          <p:nvPr/>
        </p:nvGrpSpPr>
        <p:grpSpPr>
          <a:xfrm>
            <a:off x="6754538" y="1849325"/>
            <a:ext cx="640042" cy="568164"/>
            <a:chOff x="4994696" y="3352800"/>
            <a:chExt cx="640042" cy="568164"/>
          </a:xfrm>
        </p:grpSpPr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id="{1B734CC9-7801-BD9C-6381-7EB127974A78}"/>
                </a:ext>
              </a:extLst>
            </p:cNvPr>
            <p:cNvCxnSpPr/>
            <p:nvPr/>
          </p:nvCxnSpPr>
          <p:spPr>
            <a:xfrm flipH="1">
              <a:off x="5152717" y="3480492"/>
              <a:ext cx="324000" cy="303914"/>
            </a:xfrm>
            <a:prstGeom prst="line">
              <a:avLst/>
            </a:prstGeom>
            <a:ln w="19050">
              <a:solidFill>
                <a:srgbClr val="003F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524669E-7B0A-2085-AA6E-247C1BA498E7}"/>
                </a:ext>
              </a:extLst>
            </p:cNvPr>
            <p:cNvSpPr txBox="1"/>
            <p:nvPr/>
          </p:nvSpPr>
          <p:spPr>
            <a:xfrm>
              <a:off x="4994696" y="3352800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+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A984037-B9BA-5835-328B-8C3FA86B67F1}"/>
                </a:ext>
              </a:extLst>
            </p:cNvPr>
            <p:cNvSpPr txBox="1"/>
            <p:nvPr/>
          </p:nvSpPr>
          <p:spPr>
            <a:xfrm>
              <a:off x="5294959" y="3459299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-</a:t>
              </a:r>
            </a:p>
          </p:txBody>
        </p:sp>
      </p:grpSp>
      <p:grpSp>
        <p:nvGrpSpPr>
          <p:cNvPr id="119" name="Группа 118">
            <a:extLst>
              <a:ext uri="{FF2B5EF4-FFF2-40B4-BE49-F238E27FC236}">
                <a16:creationId xmlns:a16="http://schemas.microsoft.com/office/drawing/2014/main" id="{6AEFC4A6-F9EE-7BD6-9004-A58393718D99}"/>
              </a:ext>
            </a:extLst>
          </p:cNvPr>
          <p:cNvGrpSpPr/>
          <p:nvPr/>
        </p:nvGrpSpPr>
        <p:grpSpPr>
          <a:xfrm>
            <a:off x="4823313" y="1844892"/>
            <a:ext cx="640042" cy="568164"/>
            <a:chOff x="4994696" y="3352800"/>
            <a:chExt cx="640042" cy="568164"/>
          </a:xfrm>
        </p:grpSpPr>
        <p:cxnSp>
          <p:nvCxnSpPr>
            <p:cNvPr id="120" name="Прямая соединительная линия 119">
              <a:extLst>
                <a:ext uri="{FF2B5EF4-FFF2-40B4-BE49-F238E27FC236}">
                  <a16:creationId xmlns:a16="http://schemas.microsoft.com/office/drawing/2014/main" id="{FA4E363C-8B67-EFBA-C9FF-054DCD9860E5}"/>
                </a:ext>
              </a:extLst>
            </p:cNvPr>
            <p:cNvCxnSpPr/>
            <p:nvPr/>
          </p:nvCxnSpPr>
          <p:spPr>
            <a:xfrm flipH="1">
              <a:off x="5152717" y="3480492"/>
              <a:ext cx="324000" cy="303914"/>
            </a:xfrm>
            <a:prstGeom prst="line">
              <a:avLst/>
            </a:prstGeom>
            <a:ln w="19050">
              <a:solidFill>
                <a:srgbClr val="003F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1D5F19E-68A1-6F47-3471-2C9328828648}"/>
                </a:ext>
              </a:extLst>
            </p:cNvPr>
            <p:cNvSpPr txBox="1"/>
            <p:nvPr/>
          </p:nvSpPr>
          <p:spPr>
            <a:xfrm>
              <a:off x="4994696" y="3352800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+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BEF4D8E-A213-2E71-B2F2-10F44CCEC675}"/>
                </a:ext>
              </a:extLst>
            </p:cNvPr>
            <p:cNvSpPr txBox="1"/>
            <p:nvPr/>
          </p:nvSpPr>
          <p:spPr>
            <a:xfrm>
              <a:off x="5294959" y="3459299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7630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0F9"/>
        </a:solidFill>
        <a:effectLst/>
      </p:bgPr>
    </p:bg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5"/>
          <p:cNvSpPr txBox="1">
            <a:spLocks noGrp="1"/>
          </p:cNvSpPr>
          <p:nvPr>
            <p:ph type="title"/>
          </p:nvPr>
        </p:nvSpPr>
        <p:spPr>
          <a:xfrm>
            <a:off x="539400" y="374718"/>
            <a:ext cx="8065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/>
              <a:t>Объем рынка</a:t>
            </a:r>
            <a:endParaRPr/>
          </a:p>
        </p:txBody>
      </p:sp>
      <p:grpSp>
        <p:nvGrpSpPr>
          <p:cNvPr id="623" name="Google Shape;623;p45"/>
          <p:cNvGrpSpPr/>
          <p:nvPr/>
        </p:nvGrpSpPr>
        <p:grpSpPr>
          <a:xfrm rot="1073049">
            <a:off x="8233625" y="1668942"/>
            <a:ext cx="619262" cy="533308"/>
            <a:chOff x="6473226" y="478356"/>
            <a:chExt cx="619249" cy="533296"/>
          </a:xfrm>
        </p:grpSpPr>
        <p:sp>
          <p:nvSpPr>
            <p:cNvPr id="624" name="Google Shape;624;p45"/>
            <p:cNvSpPr/>
            <p:nvPr/>
          </p:nvSpPr>
          <p:spPr>
            <a:xfrm>
              <a:off x="6518755" y="530395"/>
              <a:ext cx="561120" cy="481257"/>
            </a:xfrm>
            <a:custGeom>
              <a:avLst/>
              <a:gdLst/>
              <a:ahLst/>
              <a:cxnLst/>
              <a:rect l="l" t="t" r="r" b="b"/>
              <a:pathLst>
                <a:path w="26720" h="22917" extrusionOk="0">
                  <a:moveTo>
                    <a:pt x="2068" y="0"/>
                  </a:moveTo>
                  <a:lnTo>
                    <a:pt x="0" y="20448"/>
                  </a:lnTo>
                  <a:lnTo>
                    <a:pt x="34" y="21883"/>
                  </a:lnTo>
                  <a:cubicBezTo>
                    <a:pt x="34" y="21883"/>
                    <a:pt x="3917" y="20363"/>
                    <a:pt x="7780" y="20363"/>
                  </a:cubicBezTo>
                  <a:cubicBezTo>
                    <a:pt x="9346" y="20363"/>
                    <a:pt x="10910" y="20613"/>
                    <a:pt x="12209" y="21316"/>
                  </a:cubicBezTo>
                  <a:cubicBezTo>
                    <a:pt x="12342" y="21616"/>
                    <a:pt x="12643" y="21816"/>
                    <a:pt x="12976" y="21849"/>
                  </a:cubicBezTo>
                  <a:lnTo>
                    <a:pt x="14844" y="22083"/>
                  </a:lnTo>
                  <a:cubicBezTo>
                    <a:pt x="14870" y="22085"/>
                    <a:pt x="14895" y="22086"/>
                    <a:pt x="14920" y="22086"/>
                  </a:cubicBezTo>
                  <a:cubicBezTo>
                    <a:pt x="15294" y="22086"/>
                    <a:pt x="15655" y="21859"/>
                    <a:pt x="15812" y="21516"/>
                  </a:cubicBezTo>
                  <a:cubicBezTo>
                    <a:pt x="15812" y="21516"/>
                    <a:pt x="17507" y="20773"/>
                    <a:pt x="19866" y="20773"/>
                  </a:cubicBezTo>
                  <a:cubicBezTo>
                    <a:pt x="21379" y="20773"/>
                    <a:pt x="23165" y="21079"/>
                    <a:pt x="24951" y="22083"/>
                  </a:cubicBezTo>
                  <a:lnTo>
                    <a:pt x="26719" y="22917"/>
                  </a:lnTo>
                  <a:lnTo>
                    <a:pt x="23684" y="4670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45"/>
            <p:cNvSpPr/>
            <p:nvPr/>
          </p:nvSpPr>
          <p:spPr>
            <a:xfrm>
              <a:off x="6493534" y="721621"/>
              <a:ext cx="316638" cy="260610"/>
            </a:xfrm>
            <a:custGeom>
              <a:avLst/>
              <a:gdLst/>
              <a:ahLst/>
              <a:cxnLst/>
              <a:rect l="l" t="t" r="r" b="b"/>
              <a:pathLst>
                <a:path w="15078" h="12410" extrusionOk="0">
                  <a:moveTo>
                    <a:pt x="13443" y="1"/>
                  </a:moveTo>
                  <a:cubicBezTo>
                    <a:pt x="13443" y="1"/>
                    <a:pt x="634" y="6706"/>
                    <a:pt x="0" y="9308"/>
                  </a:cubicBezTo>
                  <a:lnTo>
                    <a:pt x="0" y="11909"/>
                  </a:lnTo>
                  <a:cubicBezTo>
                    <a:pt x="0" y="11909"/>
                    <a:pt x="3149" y="10122"/>
                    <a:pt x="7371" y="10122"/>
                  </a:cubicBezTo>
                  <a:cubicBezTo>
                    <a:pt x="9726" y="10122"/>
                    <a:pt x="12415" y="10678"/>
                    <a:pt x="15078" y="12410"/>
                  </a:cubicBezTo>
                  <a:lnTo>
                    <a:pt x="13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45"/>
            <p:cNvSpPr/>
            <p:nvPr/>
          </p:nvSpPr>
          <p:spPr>
            <a:xfrm>
              <a:off x="6473226" y="478356"/>
              <a:ext cx="336945" cy="503874"/>
            </a:xfrm>
            <a:custGeom>
              <a:avLst/>
              <a:gdLst/>
              <a:ahLst/>
              <a:cxnLst/>
              <a:rect l="l" t="t" r="r" b="b"/>
              <a:pathLst>
                <a:path w="16045" h="23994" extrusionOk="0">
                  <a:moveTo>
                    <a:pt x="6930" y="0"/>
                  </a:moveTo>
                  <a:cubicBezTo>
                    <a:pt x="3067" y="0"/>
                    <a:pt x="0" y="2245"/>
                    <a:pt x="0" y="2245"/>
                  </a:cubicBezTo>
                  <a:lnTo>
                    <a:pt x="133" y="21425"/>
                  </a:lnTo>
                  <a:cubicBezTo>
                    <a:pt x="2178" y="19857"/>
                    <a:pt x="4233" y="19277"/>
                    <a:pt x="6156" y="19277"/>
                  </a:cubicBezTo>
                  <a:cubicBezTo>
                    <a:pt x="11639" y="19277"/>
                    <a:pt x="16045" y="23994"/>
                    <a:pt x="16045" y="23994"/>
                  </a:cubicBezTo>
                  <a:lnTo>
                    <a:pt x="15811" y="5380"/>
                  </a:lnTo>
                  <a:cubicBezTo>
                    <a:pt x="13018" y="1205"/>
                    <a:pt x="9760" y="0"/>
                    <a:pt x="693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45"/>
            <p:cNvSpPr/>
            <p:nvPr/>
          </p:nvSpPr>
          <p:spPr>
            <a:xfrm>
              <a:off x="6805258" y="604651"/>
              <a:ext cx="286524" cy="390201"/>
            </a:xfrm>
            <a:custGeom>
              <a:avLst/>
              <a:gdLst/>
              <a:ahLst/>
              <a:cxnLst/>
              <a:rect l="l" t="t" r="r" b="b"/>
              <a:pathLst>
                <a:path w="13644" h="18581" extrusionOk="0">
                  <a:moveTo>
                    <a:pt x="0" y="0"/>
                  </a:moveTo>
                  <a:lnTo>
                    <a:pt x="234" y="17980"/>
                  </a:lnTo>
                  <a:cubicBezTo>
                    <a:pt x="234" y="17980"/>
                    <a:pt x="3484" y="16027"/>
                    <a:pt x="7258" y="16027"/>
                  </a:cubicBezTo>
                  <a:cubicBezTo>
                    <a:pt x="9382" y="16027"/>
                    <a:pt x="11673" y="16646"/>
                    <a:pt x="13643" y="18580"/>
                  </a:cubicBezTo>
                  <a:lnTo>
                    <a:pt x="12443" y="1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45"/>
            <p:cNvSpPr/>
            <p:nvPr/>
          </p:nvSpPr>
          <p:spPr>
            <a:xfrm>
              <a:off x="6804544" y="480142"/>
              <a:ext cx="287931" cy="502089"/>
            </a:xfrm>
            <a:custGeom>
              <a:avLst/>
              <a:gdLst/>
              <a:ahLst/>
              <a:cxnLst/>
              <a:rect l="l" t="t" r="r" b="b"/>
              <a:pathLst>
                <a:path w="13711" h="23909" extrusionOk="0">
                  <a:moveTo>
                    <a:pt x="7614" y="1"/>
                  </a:moveTo>
                  <a:cubicBezTo>
                    <a:pt x="2529" y="1"/>
                    <a:pt x="1" y="5295"/>
                    <a:pt x="1" y="5295"/>
                  </a:cubicBezTo>
                  <a:lnTo>
                    <a:pt x="268" y="23909"/>
                  </a:lnTo>
                  <a:cubicBezTo>
                    <a:pt x="3647" y="18392"/>
                    <a:pt x="9452" y="17689"/>
                    <a:pt x="12193" y="17689"/>
                  </a:cubicBezTo>
                  <a:cubicBezTo>
                    <a:pt x="13131" y="17689"/>
                    <a:pt x="13711" y="17771"/>
                    <a:pt x="13711" y="17771"/>
                  </a:cubicBezTo>
                  <a:lnTo>
                    <a:pt x="12176" y="659"/>
                  </a:lnTo>
                  <a:lnTo>
                    <a:pt x="8540" y="58"/>
                  </a:lnTo>
                  <a:cubicBezTo>
                    <a:pt x="8223" y="19"/>
                    <a:pt x="7914" y="1"/>
                    <a:pt x="761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5"/>
            <p:cNvSpPr/>
            <p:nvPr/>
          </p:nvSpPr>
          <p:spPr>
            <a:xfrm>
              <a:off x="6801751" y="592744"/>
              <a:ext cx="9828" cy="389487"/>
            </a:xfrm>
            <a:custGeom>
              <a:avLst/>
              <a:gdLst/>
              <a:ahLst/>
              <a:cxnLst/>
              <a:rect l="l" t="t" r="r" b="b"/>
              <a:pathLst>
                <a:path w="468" h="18547" extrusionOk="0">
                  <a:moveTo>
                    <a:pt x="1" y="0"/>
                  </a:moveTo>
                  <a:cubicBezTo>
                    <a:pt x="1" y="234"/>
                    <a:pt x="1" y="467"/>
                    <a:pt x="1" y="701"/>
                  </a:cubicBezTo>
                  <a:cubicBezTo>
                    <a:pt x="1" y="1234"/>
                    <a:pt x="34" y="1902"/>
                    <a:pt x="67" y="2702"/>
                  </a:cubicBezTo>
                  <a:cubicBezTo>
                    <a:pt x="101" y="4437"/>
                    <a:pt x="134" y="6705"/>
                    <a:pt x="201" y="9274"/>
                  </a:cubicBezTo>
                  <a:cubicBezTo>
                    <a:pt x="234" y="11809"/>
                    <a:pt x="267" y="14110"/>
                    <a:pt x="301" y="15812"/>
                  </a:cubicBezTo>
                  <a:cubicBezTo>
                    <a:pt x="334" y="16645"/>
                    <a:pt x="367" y="17313"/>
                    <a:pt x="367" y="17813"/>
                  </a:cubicBezTo>
                  <a:cubicBezTo>
                    <a:pt x="367" y="18046"/>
                    <a:pt x="367" y="18313"/>
                    <a:pt x="401" y="18547"/>
                  </a:cubicBezTo>
                  <a:cubicBezTo>
                    <a:pt x="434" y="18280"/>
                    <a:pt x="468" y="18046"/>
                    <a:pt x="434" y="17813"/>
                  </a:cubicBezTo>
                  <a:cubicBezTo>
                    <a:pt x="468" y="17313"/>
                    <a:pt x="468" y="16645"/>
                    <a:pt x="468" y="15812"/>
                  </a:cubicBezTo>
                  <a:cubicBezTo>
                    <a:pt x="468" y="14144"/>
                    <a:pt x="468" y="11809"/>
                    <a:pt x="401" y="9274"/>
                  </a:cubicBezTo>
                  <a:cubicBezTo>
                    <a:pt x="367" y="6705"/>
                    <a:pt x="301" y="4370"/>
                    <a:pt x="201" y="2702"/>
                  </a:cubicBezTo>
                  <a:cubicBezTo>
                    <a:pt x="167" y="1868"/>
                    <a:pt x="134" y="1168"/>
                    <a:pt x="101" y="701"/>
                  </a:cubicBezTo>
                  <a:cubicBezTo>
                    <a:pt x="67" y="467"/>
                    <a:pt x="67" y="2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45"/>
            <p:cNvSpPr/>
            <p:nvPr/>
          </p:nvSpPr>
          <p:spPr>
            <a:xfrm>
              <a:off x="6826972" y="546229"/>
              <a:ext cx="191247" cy="81564"/>
            </a:xfrm>
            <a:custGeom>
              <a:avLst/>
              <a:gdLst/>
              <a:ahLst/>
              <a:cxnLst/>
              <a:rect l="l" t="t" r="r" b="b"/>
              <a:pathLst>
                <a:path w="9107" h="3884" extrusionOk="0">
                  <a:moveTo>
                    <a:pt x="7151" y="1"/>
                  </a:moveTo>
                  <a:cubicBezTo>
                    <a:pt x="6737" y="1"/>
                    <a:pt x="6329" y="31"/>
                    <a:pt x="5938" y="80"/>
                  </a:cubicBezTo>
                  <a:cubicBezTo>
                    <a:pt x="5271" y="180"/>
                    <a:pt x="4604" y="381"/>
                    <a:pt x="3970" y="614"/>
                  </a:cubicBezTo>
                  <a:cubicBezTo>
                    <a:pt x="3336" y="881"/>
                    <a:pt x="2702" y="1181"/>
                    <a:pt x="2135" y="1581"/>
                  </a:cubicBezTo>
                  <a:cubicBezTo>
                    <a:pt x="1702" y="1882"/>
                    <a:pt x="1268" y="2249"/>
                    <a:pt x="901" y="2649"/>
                  </a:cubicBezTo>
                  <a:cubicBezTo>
                    <a:pt x="734" y="2816"/>
                    <a:pt x="601" y="2949"/>
                    <a:pt x="467" y="3116"/>
                  </a:cubicBezTo>
                  <a:cubicBezTo>
                    <a:pt x="367" y="3249"/>
                    <a:pt x="267" y="3383"/>
                    <a:pt x="201" y="3516"/>
                  </a:cubicBezTo>
                  <a:cubicBezTo>
                    <a:pt x="100" y="3616"/>
                    <a:pt x="34" y="3750"/>
                    <a:pt x="0" y="3883"/>
                  </a:cubicBezTo>
                  <a:cubicBezTo>
                    <a:pt x="34" y="3883"/>
                    <a:pt x="367" y="3416"/>
                    <a:pt x="1034" y="2782"/>
                  </a:cubicBezTo>
                  <a:cubicBezTo>
                    <a:pt x="1401" y="2382"/>
                    <a:pt x="1835" y="2048"/>
                    <a:pt x="2302" y="1748"/>
                  </a:cubicBezTo>
                  <a:cubicBezTo>
                    <a:pt x="3403" y="1014"/>
                    <a:pt x="4637" y="514"/>
                    <a:pt x="5971" y="314"/>
                  </a:cubicBezTo>
                  <a:cubicBezTo>
                    <a:pt x="6505" y="214"/>
                    <a:pt x="7039" y="180"/>
                    <a:pt x="7606" y="180"/>
                  </a:cubicBezTo>
                  <a:cubicBezTo>
                    <a:pt x="8406" y="180"/>
                    <a:pt x="8970" y="286"/>
                    <a:pt x="9085" y="286"/>
                  </a:cubicBezTo>
                  <a:cubicBezTo>
                    <a:pt x="9100" y="286"/>
                    <a:pt x="9107" y="284"/>
                    <a:pt x="9107" y="280"/>
                  </a:cubicBezTo>
                  <a:cubicBezTo>
                    <a:pt x="8973" y="214"/>
                    <a:pt x="8840" y="180"/>
                    <a:pt x="8707" y="147"/>
                  </a:cubicBezTo>
                  <a:cubicBezTo>
                    <a:pt x="8540" y="114"/>
                    <a:pt x="8406" y="80"/>
                    <a:pt x="8240" y="80"/>
                  </a:cubicBezTo>
                  <a:cubicBezTo>
                    <a:pt x="8039" y="47"/>
                    <a:pt x="7806" y="14"/>
                    <a:pt x="7606" y="14"/>
                  </a:cubicBezTo>
                  <a:cubicBezTo>
                    <a:pt x="7454" y="5"/>
                    <a:pt x="7302" y="1"/>
                    <a:pt x="7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45"/>
            <p:cNvSpPr/>
            <p:nvPr/>
          </p:nvSpPr>
          <p:spPr>
            <a:xfrm>
              <a:off x="6836086" y="586864"/>
              <a:ext cx="191247" cy="81585"/>
            </a:xfrm>
            <a:custGeom>
              <a:avLst/>
              <a:gdLst/>
              <a:ahLst/>
              <a:cxnLst/>
              <a:rect l="l" t="t" r="r" b="b"/>
              <a:pathLst>
                <a:path w="9107" h="3885" extrusionOk="0">
                  <a:moveTo>
                    <a:pt x="7181" y="1"/>
                  </a:moveTo>
                  <a:cubicBezTo>
                    <a:pt x="6757" y="1"/>
                    <a:pt x="6338" y="38"/>
                    <a:pt x="5938" y="113"/>
                  </a:cubicBezTo>
                  <a:cubicBezTo>
                    <a:pt x="5237" y="213"/>
                    <a:pt x="4603" y="380"/>
                    <a:pt x="3970" y="614"/>
                  </a:cubicBezTo>
                  <a:cubicBezTo>
                    <a:pt x="3336" y="881"/>
                    <a:pt x="2735" y="1214"/>
                    <a:pt x="2168" y="1581"/>
                  </a:cubicBezTo>
                  <a:cubicBezTo>
                    <a:pt x="1701" y="1915"/>
                    <a:pt x="1301" y="2248"/>
                    <a:pt x="901" y="2649"/>
                  </a:cubicBezTo>
                  <a:cubicBezTo>
                    <a:pt x="767" y="2815"/>
                    <a:pt x="634" y="2982"/>
                    <a:pt x="500" y="3149"/>
                  </a:cubicBezTo>
                  <a:cubicBezTo>
                    <a:pt x="400" y="3249"/>
                    <a:pt x="300" y="3382"/>
                    <a:pt x="200" y="3516"/>
                  </a:cubicBezTo>
                  <a:cubicBezTo>
                    <a:pt x="133" y="3616"/>
                    <a:pt x="33" y="3749"/>
                    <a:pt x="0" y="3883"/>
                  </a:cubicBezTo>
                  <a:cubicBezTo>
                    <a:pt x="1" y="3884"/>
                    <a:pt x="2" y="3884"/>
                    <a:pt x="4" y="3884"/>
                  </a:cubicBezTo>
                  <a:cubicBezTo>
                    <a:pt x="55" y="3884"/>
                    <a:pt x="388" y="3396"/>
                    <a:pt x="1034" y="2782"/>
                  </a:cubicBezTo>
                  <a:cubicBezTo>
                    <a:pt x="1434" y="2415"/>
                    <a:pt x="1835" y="2048"/>
                    <a:pt x="2302" y="1781"/>
                  </a:cubicBezTo>
                  <a:cubicBezTo>
                    <a:pt x="3402" y="1014"/>
                    <a:pt x="4637" y="547"/>
                    <a:pt x="5971" y="314"/>
                  </a:cubicBezTo>
                  <a:cubicBezTo>
                    <a:pt x="6505" y="213"/>
                    <a:pt x="7038" y="180"/>
                    <a:pt x="7572" y="180"/>
                  </a:cubicBezTo>
                  <a:cubicBezTo>
                    <a:pt x="8324" y="207"/>
                    <a:pt x="8859" y="299"/>
                    <a:pt x="9040" y="299"/>
                  </a:cubicBezTo>
                  <a:cubicBezTo>
                    <a:pt x="9084" y="299"/>
                    <a:pt x="9107" y="293"/>
                    <a:pt x="9107" y="280"/>
                  </a:cubicBezTo>
                  <a:cubicBezTo>
                    <a:pt x="8973" y="213"/>
                    <a:pt x="8840" y="180"/>
                    <a:pt x="8706" y="180"/>
                  </a:cubicBezTo>
                  <a:cubicBezTo>
                    <a:pt x="8539" y="113"/>
                    <a:pt x="8373" y="113"/>
                    <a:pt x="8239" y="80"/>
                  </a:cubicBezTo>
                  <a:cubicBezTo>
                    <a:pt x="8006" y="47"/>
                    <a:pt x="7806" y="13"/>
                    <a:pt x="7605" y="13"/>
                  </a:cubicBezTo>
                  <a:cubicBezTo>
                    <a:pt x="7464" y="5"/>
                    <a:pt x="7322" y="1"/>
                    <a:pt x="7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5"/>
            <p:cNvSpPr/>
            <p:nvPr/>
          </p:nvSpPr>
          <p:spPr>
            <a:xfrm>
              <a:off x="6837472" y="631552"/>
              <a:ext cx="191268" cy="81018"/>
            </a:xfrm>
            <a:custGeom>
              <a:avLst/>
              <a:gdLst/>
              <a:ahLst/>
              <a:cxnLst/>
              <a:rect l="l" t="t" r="r" b="b"/>
              <a:pathLst>
                <a:path w="9108" h="3858" extrusionOk="0">
                  <a:moveTo>
                    <a:pt x="6985" y="0"/>
                  </a:moveTo>
                  <a:cubicBezTo>
                    <a:pt x="6628" y="0"/>
                    <a:pt x="6277" y="23"/>
                    <a:pt x="5938" y="87"/>
                  </a:cubicBezTo>
                  <a:cubicBezTo>
                    <a:pt x="5238" y="187"/>
                    <a:pt x="4604" y="354"/>
                    <a:pt x="3970" y="621"/>
                  </a:cubicBezTo>
                  <a:cubicBezTo>
                    <a:pt x="3336" y="854"/>
                    <a:pt x="2736" y="1188"/>
                    <a:pt x="2169" y="1555"/>
                  </a:cubicBezTo>
                  <a:cubicBezTo>
                    <a:pt x="1702" y="1888"/>
                    <a:pt x="1302" y="2255"/>
                    <a:pt x="901" y="2655"/>
                  </a:cubicBezTo>
                  <a:cubicBezTo>
                    <a:pt x="768" y="2789"/>
                    <a:pt x="635" y="2956"/>
                    <a:pt x="501" y="3122"/>
                  </a:cubicBezTo>
                  <a:cubicBezTo>
                    <a:pt x="401" y="3256"/>
                    <a:pt x="301" y="3389"/>
                    <a:pt x="201" y="3523"/>
                  </a:cubicBezTo>
                  <a:cubicBezTo>
                    <a:pt x="134" y="3623"/>
                    <a:pt x="34" y="3723"/>
                    <a:pt x="1" y="3856"/>
                  </a:cubicBezTo>
                  <a:cubicBezTo>
                    <a:pt x="2" y="3857"/>
                    <a:pt x="3" y="3858"/>
                    <a:pt x="5" y="3858"/>
                  </a:cubicBezTo>
                  <a:cubicBezTo>
                    <a:pt x="57" y="3858"/>
                    <a:pt x="390" y="3400"/>
                    <a:pt x="1035" y="2755"/>
                  </a:cubicBezTo>
                  <a:cubicBezTo>
                    <a:pt x="1402" y="2389"/>
                    <a:pt x="1835" y="2055"/>
                    <a:pt x="2269" y="1755"/>
                  </a:cubicBezTo>
                  <a:cubicBezTo>
                    <a:pt x="2836" y="1388"/>
                    <a:pt x="3437" y="1088"/>
                    <a:pt x="4037" y="821"/>
                  </a:cubicBezTo>
                  <a:cubicBezTo>
                    <a:pt x="4671" y="587"/>
                    <a:pt x="5305" y="420"/>
                    <a:pt x="5972" y="287"/>
                  </a:cubicBezTo>
                  <a:cubicBezTo>
                    <a:pt x="6407" y="233"/>
                    <a:pt x="6843" y="178"/>
                    <a:pt x="7279" y="178"/>
                  </a:cubicBezTo>
                  <a:cubicBezTo>
                    <a:pt x="7377" y="178"/>
                    <a:pt x="7475" y="181"/>
                    <a:pt x="7573" y="187"/>
                  </a:cubicBezTo>
                  <a:cubicBezTo>
                    <a:pt x="8403" y="187"/>
                    <a:pt x="8970" y="292"/>
                    <a:pt x="9085" y="292"/>
                  </a:cubicBezTo>
                  <a:cubicBezTo>
                    <a:pt x="9100" y="292"/>
                    <a:pt x="9107" y="291"/>
                    <a:pt x="9107" y="287"/>
                  </a:cubicBezTo>
                  <a:cubicBezTo>
                    <a:pt x="8974" y="220"/>
                    <a:pt x="8840" y="187"/>
                    <a:pt x="8707" y="154"/>
                  </a:cubicBezTo>
                  <a:cubicBezTo>
                    <a:pt x="8540" y="120"/>
                    <a:pt x="8407" y="87"/>
                    <a:pt x="8240" y="54"/>
                  </a:cubicBezTo>
                  <a:cubicBezTo>
                    <a:pt x="8006" y="20"/>
                    <a:pt x="7806" y="20"/>
                    <a:pt x="7606" y="20"/>
                  </a:cubicBezTo>
                  <a:cubicBezTo>
                    <a:pt x="7399" y="8"/>
                    <a:pt x="7191" y="0"/>
                    <a:pt x="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45"/>
            <p:cNvSpPr/>
            <p:nvPr/>
          </p:nvSpPr>
          <p:spPr>
            <a:xfrm>
              <a:off x="6539062" y="805138"/>
              <a:ext cx="218589" cy="74865"/>
            </a:xfrm>
            <a:custGeom>
              <a:avLst/>
              <a:gdLst/>
              <a:ahLst/>
              <a:cxnLst/>
              <a:rect l="l" t="t" r="r" b="b"/>
              <a:pathLst>
                <a:path w="10409" h="3565" extrusionOk="0">
                  <a:moveTo>
                    <a:pt x="3753" y="1"/>
                  </a:moveTo>
                  <a:cubicBezTo>
                    <a:pt x="3037" y="1"/>
                    <a:pt x="2314" y="96"/>
                    <a:pt x="1602" y="294"/>
                  </a:cubicBezTo>
                  <a:cubicBezTo>
                    <a:pt x="1201" y="394"/>
                    <a:pt x="801" y="527"/>
                    <a:pt x="434" y="694"/>
                  </a:cubicBezTo>
                  <a:cubicBezTo>
                    <a:pt x="267" y="761"/>
                    <a:pt x="134" y="827"/>
                    <a:pt x="1" y="927"/>
                  </a:cubicBezTo>
                  <a:cubicBezTo>
                    <a:pt x="2" y="929"/>
                    <a:pt x="5" y="930"/>
                    <a:pt x="10" y="930"/>
                  </a:cubicBezTo>
                  <a:cubicBezTo>
                    <a:pt x="94" y="930"/>
                    <a:pt x="654" y="649"/>
                    <a:pt x="1635" y="427"/>
                  </a:cubicBezTo>
                  <a:cubicBezTo>
                    <a:pt x="2276" y="277"/>
                    <a:pt x="2924" y="203"/>
                    <a:pt x="3568" y="203"/>
                  </a:cubicBezTo>
                  <a:cubicBezTo>
                    <a:pt x="5637" y="203"/>
                    <a:pt x="7655" y="962"/>
                    <a:pt x="9207" y="2362"/>
                  </a:cubicBezTo>
                  <a:cubicBezTo>
                    <a:pt x="9984" y="3041"/>
                    <a:pt x="10353" y="3564"/>
                    <a:pt x="10404" y="3564"/>
                  </a:cubicBezTo>
                  <a:cubicBezTo>
                    <a:pt x="10406" y="3564"/>
                    <a:pt x="10407" y="3564"/>
                    <a:pt x="10408" y="3563"/>
                  </a:cubicBezTo>
                  <a:cubicBezTo>
                    <a:pt x="10341" y="3429"/>
                    <a:pt x="10275" y="3296"/>
                    <a:pt x="10175" y="3196"/>
                  </a:cubicBezTo>
                  <a:cubicBezTo>
                    <a:pt x="9941" y="2862"/>
                    <a:pt x="9641" y="2529"/>
                    <a:pt x="9341" y="2262"/>
                  </a:cubicBezTo>
                  <a:cubicBezTo>
                    <a:pt x="7829" y="800"/>
                    <a:pt x="5821" y="1"/>
                    <a:pt x="3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45"/>
            <p:cNvSpPr/>
            <p:nvPr/>
          </p:nvSpPr>
          <p:spPr>
            <a:xfrm>
              <a:off x="6537655" y="754696"/>
              <a:ext cx="217875" cy="75558"/>
            </a:xfrm>
            <a:custGeom>
              <a:avLst/>
              <a:gdLst/>
              <a:ahLst/>
              <a:cxnLst/>
              <a:rect l="l" t="t" r="r" b="b"/>
              <a:pathLst>
                <a:path w="10375" h="3598" extrusionOk="0">
                  <a:moveTo>
                    <a:pt x="3734" y="1"/>
                  </a:moveTo>
                  <a:cubicBezTo>
                    <a:pt x="3022" y="1"/>
                    <a:pt x="2306" y="97"/>
                    <a:pt x="1602" y="294"/>
                  </a:cubicBezTo>
                  <a:cubicBezTo>
                    <a:pt x="1168" y="394"/>
                    <a:pt x="801" y="527"/>
                    <a:pt x="401" y="694"/>
                  </a:cubicBezTo>
                  <a:cubicBezTo>
                    <a:pt x="268" y="761"/>
                    <a:pt x="134" y="828"/>
                    <a:pt x="1" y="928"/>
                  </a:cubicBezTo>
                  <a:cubicBezTo>
                    <a:pt x="1" y="929"/>
                    <a:pt x="3" y="930"/>
                    <a:pt x="6" y="930"/>
                  </a:cubicBezTo>
                  <a:cubicBezTo>
                    <a:pt x="64" y="930"/>
                    <a:pt x="653" y="649"/>
                    <a:pt x="1602" y="427"/>
                  </a:cubicBezTo>
                  <a:cubicBezTo>
                    <a:pt x="2243" y="277"/>
                    <a:pt x="2891" y="204"/>
                    <a:pt x="3535" y="204"/>
                  </a:cubicBezTo>
                  <a:cubicBezTo>
                    <a:pt x="5606" y="204"/>
                    <a:pt x="7630" y="963"/>
                    <a:pt x="9207" y="2362"/>
                  </a:cubicBezTo>
                  <a:cubicBezTo>
                    <a:pt x="9953" y="3043"/>
                    <a:pt x="10321" y="3598"/>
                    <a:pt x="10371" y="3598"/>
                  </a:cubicBezTo>
                  <a:cubicBezTo>
                    <a:pt x="10373" y="3598"/>
                    <a:pt x="10374" y="3597"/>
                    <a:pt x="10375" y="3596"/>
                  </a:cubicBezTo>
                  <a:cubicBezTo>
                    <a:pt x="10342" y="3430"/>
                    <a:pt x="10242" y="3329"/>
                    <a:pt x="10141" y="3196"/>
                  </a:cubicBezTo>
                  <a:cubicBezTo>
                    <a:pt x="9908" y="2862"/>
                    <a:pt x="9641" y="2529"/>
                    <a:pt x="9308" y="2262"/>
                  </a:cubicBezTo>
                  <a:cubicBezTo>
                    <a:pt x="7796" y="800"/>
                    <a:pt x="5788" y="1"/>
                    <a:pt x="3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45"/>
            <p:cNvSpPr/>
            <p:nvPr/>
          </p:nvSpPr>
          <p:spPr>
            <a:xfrm>
              <a:off x="6535555" y="704548"/>
              <a:ext cx="218589" cy="75285"/>
            </a:xfrm>
            <a:custGeom>
              <a:avLst/>
              <a:gdLst/>
              <a:ahLst/>
              <a:cxnLst/>
              <a:rect l="l" t="t" r="r" b="b"/>
              <a:pathLst>
                <a:path w="10409" h="3585" extrusionOk="0">
                  <a:moveTo>
                    <a:pt x="3720" y="1"/>
                  </a:moveTo>
                  <a:cubicBezTo>
                    <a:pt x="3011" y="1"/>
                    <a:pt x="2302" y="92"/>
                    <a:pt x="1602" y="280"/>
                  </a:cubicBezTo>
                  <a:cubicBezTo>
                    <a:pt x="1202" y="380"/>
                    <a:pt x="801" y="514"/>
                    <a:pt x="434" y="714"/>
                  </a:cubicBezTo>
                  <a:cubicBezTo>
                    <a:pt x="268" y="747"/>
                    <a:pt x="134" y="814"/>
                    <a:pt x="1" y="914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8"/>
                    <a:pt x="1635" y="447"/>
                  </a:cubicBezTo>
                  <a:cubicBezTo>
                    <a:pt x="2279" y="294"/>
                    <a:pt x="2932" y="219"/>
                    <a:pt x="3582" y="219"/>
                  </a:cubicBezTo>
                  <a:cubicBezTo>
                    <a:pt x="5627" y="219"/>
                    <a:pt x="7638" y="964"/>
                    <a:pt x="9207" y="2382"/>
                  </a:cubicBezTo>
                  <a:cubicBezTo>
                    <a:pt x="9952" y="3061"/>
                    <a:pt x="10351" y="3584"/>
                    <a:pt x="10404" y="3584"/>
                  </a:cubicBezTo>
                  <a:cubicBezTo>
                    <a:pt x="10406" y="3584"/>
                    <a:pt x="10407" y="3584"/>
                    <a:pt x="10408" y="3583"/>
                  </a:cubicBezTo>
                  <a:cubicBezTo>
                    <a:pt x="10342" y="3449"/>
                    <a:pt x="10241" y="3316"/>
                    <a:pt x="10141" y="3182"/>
                  </a:cubicBezTo>
                  <a:cubicBezTo>
                    <a:pt x="9908" y="2849"/>
                    <a:pt x="9641" y="2548"/>
                    <a:pt x="9307" y="2248"/>
                  </a:cubicBezTo>
                  <a:cubicBezTo>
                    <a:pt x="8307" y="1281"/>
                    <a:pt x="7073" y="614"/>
                    <a:pt x="5738" y="247"/>
                  </a:cubicBezTo>
                  <a:cubicBezTo>
                    <a:pt x="5071" y="84"/>
                    <a:pt x="4395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45"/>
            <p:cNvSpPr/>
            <p:nvPr/>
          </p:nvSpPr>
          <p:spPr>
            <a:xfrm>
              <a:off x="6533455" y="654148"/>
              <a:ext cx="218589" cy="75243"/>
            </a:xfrm>
            <a:custGeom>
              <a:avLst/>
              <a:gdLst/>
              <a:ahLst/>
              <a:cxnLst/>
              <a:rect l="l" t="t" r="r" b="b"/>
              <a:pathLst>
                <a:path w="10409" h="3583" extrusionOk="0">
                  <a:moveTo>
                    <a:pt x="3730" y="0"/>
                  </a:moveTo>
                  <a:cubicBezTo>
                    <a:pt x="3021" y="0"/>
                    <a:pt x="2306" y="92"/>
                    <a:pt x="1602" y="278"/>
                  </a:cubicBezTo>
                  <a:cubicBezTo>
                    <a:pt x="1202" y="379"/>
                    <a:pt x="801" y="545"/>
                    <a:pt x="434" y="712"/>
                  </a:cubicBezTo>
                  <a:cubicBezTo>
                    <a:pt x="268" y="745"/>
                    <a:pt x="134" y="846"/>
                    <a:pt x="1" y="946"/>
                  </a:cubicBezTo>
                  <a:cubicBezTo>
                    <a:pt x="2" y="947"/>
                    <a:pt x="6" y="948"/>
                    <a:pt x="10" y="948"/>
                  </a:cubicBezTo>
                  <a:cubicBezTo>
                    <a:pt x="97" y="948"/>
                    <a:pt x="686" y="667"/>
                    <a:pt x="1635" y="445"/>
                  </a:cubicBezTo>
                  <a:cubicBezTo>
                    <a:pt x="2276" y="295"/>
                    <a:pt x="2925" y="222"/>
                    <a:pt x="3568" y="222"/>
                  </a:cubicBezTo>
                  <a:cubicBezTo>
                    <a:pt x="5637" y="222"/>
                    <a:pt x="7655" y="981"/>
                    <a:pt x="9207" y="2380"/>
                  </a:cubicBezTo>
                  <a:cubicBezTo>
                    <a:pt x="9952" y="3060"/>
                    <a:pt x="10351" y="3582"/>
                    <a:pt x="10404" y="3582"/>
                  </a:cubicBezTo>
                  <a:cubicBezTo>
                    <a:pt x="10406" y="3582"/>
                    <a:pt x="10407" y="3582"/>
                    <a:pt x="10408" y="3581"/>
                  </a:cubicBezTo>
                  <a:cubicBezTo>
                    <a:pt x="10341" y="3447"/>
                    <a:pt x="10275" y="3314"/>
                    <a:pt x="10175" y="3214"/>
                  </a:cubicBezTo>
                  <a:cubicBezTo>
                    <a:pt x="9941" y="2880"/>
                    <a:pt x="9641" y="2547"/>
                    <a:pt x="9341" y="2280"/>
                  </a:cubicBezTo>
                  <a:cubicBezTo>
                    <a:pt x="7824" y="788"/>
                    <a:pt x="5806" y="0"/>
                    <a:pt x="3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45"/>
            <p:cNvSpPr/>
            <p:nvPr/>
          </p:nvSpPr>
          <p:spPr>
            <a:xfrm>
              <a:off x="6532069" y="604084"/>
              <a:ext cx="217875" cy="75537"/>
            </a:xfrm>
            <a:custGeom>
              <a:avLst/>
              <a:gdLst/>
              <a:ahLst/>
              <a:cxnLst/>
              <a:rect l="l" t="t" r="r" b="b"/>
              <a:pathLst>
                <a:path w="10375" h="3597" extrusionOk="0">
                  <a:moveTo>
                    <a:pt x="3733" y="1"/>
                  </a:moveTo>
                  <a:cubicBezTo>
                    <a:pt x="3021" y="1"/>
                    <a:pt x="2305" y="97"/>
                    <a:pt x="1601" y="294"/>
                  </a:cubicBezTo>
                  <a:cubicBezTo>
                    <a:pt x="1168" y="394"/>
                    <a:pt x="801" y="528"/>
                    <a:pt x="400" y="694"/>
                  </a:cubicBezTo>
                  <a:cubicBezTo>
                    <a:pt x="267" y="761"/>
                    <a:pt x="133" y="828"/>
                    <a:pt x="0" y="928"/>
                  </a:cubicBezTo>
                  <a:cubicBezTo>
                    <a:pt x="0" y="930"/>
                    <a:pt x="2" y="930"/>
                    <a:pt x="5" y="930"/>
                  </a:cubicBezTo>
                  <a:cubicBezTo>
                    <a:pt x="63" y="930"/>
                    <a:pt x="652" y="649"/>
                    <a:pt x="1601" y="428"/>
                  </a:cubicBezTo>
                  <a:cubicBezTo>
                    <a:pt x="2242" y="277"/>
                    <a:pt x="2890" y="204"/>
                    <a:pt x="3534" y="204"/>
                  </a:cubicBezTo>
                  <a:cubicBezTo>
                    <a:pt x="5605" y="204"/>
                    <a:pt x="7629" y="963"/>
                    <a:pt x="9207" y="2362"/>
                  </a:cubicBezTo>
                  <a:cubicBezTo>
                    <a:pt x="9974" y="3063"/>
                    <a:pt x="10341" y="3596"/>
                    <a:pt x="10374" y="3596"/>
                  </a:cubicBezTo>
                  <a:cubicBezTo>
                    <a:pt x="10341" y="3430"/>
                    <a:pt x="10241" y="3330"/>
                    <a:pt x="10141" y="3196"/>
                  </a:cubicBezTo>
                  <a:cubicBezTo>
                    <a:pt x="9907" y="2863"/>
                    <a:pt x="9640" y="2529"/>
                    <a:pt x="9307" y="2262"/>
                  </a:cubicBezTo>
                  <a:cubicBezTo>
                    <a:pt x="7795" y="800"/>
                    <a:pt x="5787" y="1"/>
                    <a:pt x="3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45"/>
            <p:cNvSpPr/>
            <p:nvPr/>
          </p:nvSpPr>
          <p:spPr>
            <a:xfrm>
              <a:off x="6529948" y="553957"/>
              <a:ext cx="218589" cy="75264"/>
            </a:xfrm>
            <a:custGeom>
              <a:avLst/>
              <a:gdLst/>
              <a:ahLst/>
              <a:cxnLst/>
              <a:rect l="l" t="t" r="r" b="b"/>
              <a:pathLst>
                <a:path w="10409" h="3584" extrusionOk="0">
                  <a:moveTo>
                    <a:pt x="3717" y="0"/>
                  </a:moveTo>
                  <a:cubicBezTo>
                    <a:pt x="3011" y="0"/>
                    <a:pt x="2300" y="92"/>
                    <a:pt x="1602" y="279"/>
                  </a:cubicBezTo>
                  <a:cubicBezTo>
                    <a:pt x="1202" y="379"/>
                    <a:pt x="802" y="513"/>
                    <a:pt x="435" y="713"/>
                  </a:cubicBezTo>
                  <a:cubicBezTo>
                    <a:pt x="268" y="746"/>
                    <a:pt x="134" y="813"/>
                    <a:pt x="1" y="913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7"/>
                    <a:pt x="1635" y="446"/>
                  </a:cubicBezTo>
                  <a:cubicBezTo>
                    <a:pt x="2279" y="293"/>
                    <a:pt x="2932" y="218"/>
                    <a:pt x="3582" y="218"/>
                  </a:cubicBezTo>
                  <a:cubicBezTo>
                    <a:pt x="5627" y="218"/>
                    <a:pt x="7638" y="963"/>
                    <a:pt x="9208" y="2381"/>
                  </a:cubicBezTo>
                  <a:cubicBezTo>
                    <a:pt x="9953" y="3029"/>
                    <a:pt x="10352" y="3583"/>
                    <a:pt x="10405" y="3583"/>
                  </a:cubicBezTo>
                  <a:cubicBezTo>
                    <a:pt x="10406" y="3583"/>
                    <a:pt x="10407" y="3583"/>
                    <a:pt x="10408" y="3582"/>
                  </a:cubicBezTo>
                  <a:cubicBezTo>
                    <a:pt x="10342" y="3448"/>
                    <a:pt x="10275" y="3315"/>
                    <a:pt x="10175" y="3215"/>
                  </a:cubicBezTo>
                  <a:cubicBezTo>
                    <a:pt x="9908" y="2848"/>
                    <a:pt x="9641" y="2548"/>
                    <a:pt x="9341" y="2247"/>
                  </a:cubicBezTo>
                  <a:cubicBezTo>
                    <a:pt x="7801" y="782"/>
                    <a:pt x="5779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45"/>
            <p:cNvSpPr/>
            <p:nvPr/>
          </p:nvSpPr>
          <p:spPr>
            <a:xfrm>
              <a:off x="6854293" y="685627"/>
              <a:ext cx="171633" cy="177534"/>
            </a:xfrm>
            <a:custGeom>
              <a:avLst/>
              <a:gdLst/>
              <a:ahLst/>
              <a:cxnLst/>
              <a:rect l="l" t="t" r="r" b="b"/>
              <a:pathLst>
                <a:path w="8173" h="8454" extrusionOk="0">
                  <a:moveTo>
                    <a:pt x="7399" y="1"/>
                  </a:moveTo>
                  <a:cubicBezTo>
                    <a:pt x="6040" y="1"/>
                    <a:pt x="2090" y="270"/>
                    <a:pt x="67" y="3249"/>
                  </a:cubicBezTo>
                  <a:lnTo>
                    <a:pt x="0" y="8453"/>
                  </a:lnTo>
                  <a:cubicBezTo>
                    <a:pt x="0" y="8453"/>
                    <a:pt x="3469" y="5484"/>
                    <a:pt x="8173" y="5351"/>
                  </a:cubicBezTo>
                  <a:lnTo>
                    <a:pt x="7873" y="14"/>
                  </a:lnTo>
                  <a:cubicBezTo>
                    <a:pt x="7873" y="14"/>
                    <a:pt x="7699" y="1"/>
                    <a:pt x="7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1" name="Google Shape;641;p45"/>
          <p:cNvSpPr/>
          <p:nvPr/>
        </p:nvSpPr>
        <p:spPr>
          <a:xfrm>
            <a:off x="8289188" y="43955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642" name="Google Shape;642;p45"/>
          <p:cNvGrpSpPr/>
          <p:nvPr/>
        </p:nvGrpSpPr>
        <p:grpSpPr>
          <a:xfrm rot="-1137513">
            <a:off x="293190" y="518833"/>
            <a:ext cx="492624" cy="228911"/>
            <a:chOff x="341700" y="2797800"/>
            <a:chExt cx="492600" cy="228900"/>
          </a:xfrm>
        </p:grpSpPr>
        <p:sp>
          <p:nvSpPr>
            <p:cNvPr id="643" name="Google Shape;643;p45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5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45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45"/>
          <p:cNvGrpSpPr/>
          <p:nvPr/>
        </p:nvGrpSpPr>
        <p:grpSpPr>
          <a:xfrm>
            <a:off x="8358210" y="4490475"/>
            <a:ext cx="492600" cy="228900"/>
            <a:chOff x="341700" y="2797800"/>
            <a:chExt cx="492600" cy="228900"/>
          </a:xfrm>
        </p:grpSpPr>
        <p:sp>
          <p:nvSpPr>
            <p:cNvPr id="647" name="Google Shape;647;p45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45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45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0" name="Google Shape;650;p45"/>
          <p:cNvSpPr/>
          <p:nvPr/>
        </p:nvSpPr>
        <p:spPr>
          <a:xfrm flipH="1">
            <a:off x="-91237" y="4674325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pic>
        <p:nvPicPr>
          <p:cNvPr id="651" name="Google Shape;651;p45"/>
          <p:cNvPicPr preferRelativeResize="0"/>
          <p:nvPr/>
        </p:nvPicPr>
        <p:blipFill rotWithShape="1">
          <a:blip r:embed="rId3">
            <a:alphaModFix/>
          </a:blip>
          <a:srcRect l="11138" t="7205" r="9425" b="5929"/>
          <a:stretch/>
        </p:blipFill>
        <p:spPr>
          <a:xfrm>
            <a:off x="5018241" y="1227551"/>
            <a:ext cx="3339900" cy="3377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52" name="Google Shape;652;p45"/>
          <p:cNvSpPr/>
          <p:nvPr/>
        </p:nvSpPr>
        <p:spPr>
          <a:xfrm>
            <a:off x="303800" y="1275261"/>
            <a:ext cx="4259400" cy="769663"/>
          </a:xfrm>
          <a:prstGeom prst="roundRect">
            <a:avLst>
              <a:gd name="adj" fmla="val 18553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Source Serif 4"/>
                <a:ea typeface="Source Serif 4"/>
                <a:cs typeface="Source Serif 4"/>
                <a:sym typeface="Source Serif 4"/>
              </a:rPr>
              <a:t>Число пользователей EdTech-приложений в России 22.5 миллионов человек * 850р (чек) </a:t>
            </a:r>
            <a:endParaRPr dirty="0">
              <a:latin typeface="Source Serif 4"/>
              <a:ea typeface="Source Serif 4"/>
              <a:cs typeface="Source Serif 4"/>
              <a:sym typeface="Source Serif 4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Source Serif 4"/>
                <a:ea typeface="Source Serif 4"/>
                <a:cs typeface="Source Serif 4"/>
                <a:sym typeface="Source Serif 4"/>
              </a:rPr>
              <a:t>= 19,13 млрд.руб. </a:t>
            </a:r>
            <a:endParaRPr sz="2300" dirty="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653" name="Google Shape;653;p45"/>
          <p:cNvSpPr/>
          <p:nvPr/>
        </p:nvSpPr>
        <p:spPr>
          <a:xfrm>
            <a:off x="303776" y="2081799"/>
            <a:ext cx="4278700" cy="777061"/>
          </a:xfrm>
          <a:prstGeom prst="roundRect">
            <a:avLst>
              <a:gd name="adj" fmla="val 13865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74% учащихся до 25 лет регулярно используют нейросети для выполнения учебных задач</a:t>
            </a:r>
            <a:endParaRPr sz="2200" dirty="0">
              <a:solidFill>
                <a:schemeClr val="dk2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654" name="Google Shape;654;p45"/>
          <p:cNvSpPr/>
          <p:nvPr/>
        </p:nvSpPr>
        <p:spPr>
          <a:xfrm>
            <a:off x="303775" y="2921410"/>
            <a:ext cx="4259400" cy="1077291"/>
          </a:xfrm>
          <a:prstGeom prst="roundRect">
            <a:avLst>
              <a:gd name="adj" fmla="val 10605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Serif 4"/>
                <a:ea typeface="Source Serif 4"/>
                <a:cs typeface="Source Serif 4"/>
                <a:sym typeface="Source Serif 4"/>
              </a:rPr>
              <a:t>10,1% пользователей образовательных приложений с ИИ-ассистентом нуждаются в структуризации и объяснении информации из прочитанного/ прослушанного материала</a:t>
            </a:r>
            <a:endParaRPr sz="230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655" name="Google Shape;655;p45"/>
          <p:cNvSpPr/>
          <p:nvPr/>
        </p:nvSpPr>
        <p:spPr>
          <a:xfrm>
            <a:off x="303775" y="4039075"/>
            <a:ext cx="4259400" cy="5727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С учетом конверсии в 10%</a:t>
            </a:r>
            <a:endParaRPr>
              <a:solidFill>
                <a:schemeClr val="dk2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cxnSp>
        <p:nvCxnSpPr>
          <p:cNvPr id="656" name="Google Shape;656;p45"/>
          <p:cNvCxnSpPr>
            <a:stCxn id="651" idx="1"/>
            <a:endCxn id="652" idx="3"/>
          </p:cNvCxnSpPr>
          <p:nvPr/>
        </p:nvCxnSpPr>
        <p:spPr>
          <a:xfrm flipH="1" flipV="1">
            <a:off x="4563200" y="1660093"/>
            <a:ext cx="944158" cy="6206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57" name="Google Shape;657;p45"/>
          <p:cNvCxnSpPr>
            <a:endCxn id="653" idx="3"/>
          </p:cNvCxnSpPr>
          <p:nvPr/>
        </p:nvCxnSpPr>
        <p:spPr>
          <a:xfrm flipH="1" flipV="1">
            <a:off x="4582476" y="2470330"/>
            <a:ext cx="1460400" cy="957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58" name="Google Shape;658;p45"/>
          <p:cNvCxnSpPr>
            <a:endCxn id="654" idx="3"/>
          </p:cNvCxnSpPr>
          <p:nvPr/>
        </p:nvCxnSpPr>
        <p:spPr>
          <a:xfrm flipH="1">
            <a:off x="4563175" y="3427801"/>
            <a:ext cx="1506300" cy="3225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59" name="Google Shape;659;p45"/>
          <p:cNvCxnSpPr>
            <a:endCxn id="655" idx="3"/>
          </p:cNvCxnSpPr>
          <p:nvPr/>
        </p:nvCxnSpPr>
        <p:spPr>
          <a:xfrm rot="10800000">
            <a:off x="4563175" y="4325425"/>
            <a:ext cx="1908900" cy="59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400" y="502955"/>
            <a:ext cx="8065200" cy="572700"/>
          </a:xfrm>
        </p:spPr>
        <p:txBody>
          <a:bodyPr/>
          <a:lstStyle/>
          <a:p>
            <a:r>
              <a:rPr lang="ru-RU" sz="3000" dirty="0"/>
              <a:t>Финансовые показатели и инвестиции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54124" y="1377199"/>
            <a:ext cx="2580468" cy="3347634"/>
          </a:xfrm>
          <a:prstGeom prst="roundRect">
            <a:avLst/>
          </a:prstGeom>
          <a:solidFill>
            <a:srgbClr val="003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Google Shape;726;p47"/>
          <p:cNvSpPr txBox="1">
            <a:spLocks/>
          </p:cNvSpPr>
          <p:nvPr/>
        </p:nvSpPr>
        <p:spPr>
          <a:xfrm>
            <a:off x="1823846" y="1605910"/>
            <a:ext cx="2462861" cy="36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3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>
              <a:buSzPts val="6200"/>
            </a:pPr>
            <a:r>
              <a:rPr lang="ru-RU" sz="3200" dirty="0">
                <a:latin typeface="Source Serif 4"/>
                <a:ea typeface="Source Serif 4"/>
                <a:cs typeface="Source Serif 4"/>
                <a:sym typeface="Source Serif 4"/>
              </a:rPr>
              <a:t>8 600 000 р.</a:t>
            </a:r>
          </a:p>
        </p:txBody>
      </p:sp>
      <p:sp>
        <p:nvSpPr>
          <p:cNvPr id="9" name="Google Shape;727;p47"/>
          <p:cNvSpPr txBox="1">
            <a:spLocks/>
          </p:cNvSpPr>
          <p:nvPr/>
        </p:nvSpPr>
        <p:spPr>
          <a:xfrm>
            <a:off x="1754340" y="1976000"/>
            <a:ext cx="2462861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AutoNum type="arabicPeriod"/>
              <a:defRPr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5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SzPts val="1400"/>
              <a:buFont typeface="Roboto"/>
              <a:buNone/>
            </a:pPr>
            <a:r>
              <a:rPr lang="ru-RU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Необходимые инвестиции</a:t>
            </a:r>
          </a:p>
        </p:txBody>
      </p:sp>
      <p:sp>
        <p:nvSpPr>
          <p:cNvPr id="10" name="Google Shape;728;p47"/>
          <p:cNvSpPr txBox="1">
            <a:spLocks/>
          </p:cNvSpPr>
          <p:nvPr/>
        </p:nvSpPr>
        <p:spPr>
          <a:xfrm>
            <a:off x="1943116" y="2489588"/>
            <a:ext cx="2191876" cy="369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2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>
              <a:buSzPts val="6200"/>
            </a:pPr>
            <a:r>
              <a:rPr lang="ru-RU" dirty="0">
                <a:latin typeface="Source Serif 4"/>
                <a:ea typeface="Source Serif 4"/>
                <a:cs typeface="Source Serif 4"/>
                <a:sym typeface="Source Serif 4"/>
              </a:rPr>
              <a:t>2 года 3 мес.</a:t>
            </a:r>
          </a:p>
        </p:txBody>
      </p:sp>
      <p:sp>
        <p:nvSpPr>
          <p:cNvPr id="11" name="Google Shape;729;p47"/>
          <p:cNvSpPr txBox="1">
            <a:spLocks/>
          </p:cNvSpPr>
          <p:nvPr/>
        </p:nvSpPr>
        <p:spPr>
          <a:xfrm>
            <a:off x="1920822" y="2881849"/>
            <a:ext cx="2129895" cy="54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SzPts val="1400"/>
              <a:buFont typeface="Roboto"/>
              <a:buNone/>
            </a:pPr>
            <a:r>
              <a:rPr lang="ru-RU" sz="1200" dirty="0">
                <a:latin typeface="Source Serif 4"/>
                <a:ea typeface="Source Serif 4"/>
                <a:cs typeface="Source Serif 4"/>
                <a:sym typeface="Source Serif 4"/>
              </a:rPr>
              <a:t>Срок окупаемости, </a:t>
            </a:r>
          </a:p>
          <a:p>
            <a:pPr marL="0" indent="0" algn="ctr">
              <a:buSzPts val="1400"/>
              <a:buFont typeface="Roboto"/>
              <a:buNone/>
            </a:pPr>
            <a:r>
              <a:rPr lang="ru-RU" sz="1200" dirty="0">
                <a:latin typeface="Source Serif 4"/>
                <a:ea typeface="Source Serif 4"/>
                <a:cs typeface="Source Serif 4"/>
                <a:sym typeface="Source Serif 4"/>
              </a:rPr>
              <a:t>точка безубыточности </a:t>
            </a:r>
          </a:p>
          <a:p>
            <a:pPr marL="0" indent="0" algn="ctr">
              <a:buSzPts val="1400"/>
              <a:buNone/>
            </a:pPr>
            <a:r>
              <a:rPr lang="ru-RU" sz="1200" dirty="0">
                <a:latin typeface="Source Serif 4"/>
                <a:ea typeface="Source Serif 4"/>
                <a:cs typeface="Source Serif 4"/>
                <a:sym typeface="Source Serif 4"/>
              </a:rPr>
              <a:t>5 439 384 р.</a:t>
            </a:r>
          </a:p>
        </p:txBody>
      </p:sp>
      <p:sp>
        <p:nvSpPr>
          <p:cNvPr id="12" name="Google Shape;730;p47"/>
          <p:cNvSpPr txBox="1">
            <a:spLocks/>
          </p:cNvSpPr>
          <p:nvPr/>
        </p:nvSpPr>
        <p:spPr>
          <a:xfrm>
            <a:off x="1823847" y="3624155"/>
            <a:ext cx="2462861" cy="42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2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>
              <a:buSzPts val="6200"/>
            </a:pPr>
            <a:r>
              <a:rPr lang="ru-RU" dirty="0">
                <a:latin typeface="Source Serif 4"/>
                <a:ea typeface="Source Serif 4"/>
                <a:cs typeface="Source Serif 4"/>
                <a:sym typeface="Source Serif 4"/>
              </a:rPr>
              <a:t>12 634 825 р.</a:t>
            </a:r>
          </a:p>
        </p:txBody>
      </p:sp>
      <p:sp>
        <p:nvSpPr>
          <p:cNvPr id="13" name="Google Shape;731;p47"/>
          <p:cNvSpPr txBox="1">
            <a:spLocks/>
          </p:cNvSpPr>
          <p:nvPr/>
        </p:nvSpPr>
        <p:spPr>
          <a:xfrm>
            <a:off x="1974667" y="4054954"/>
            <a:ext cx="2022206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SzPts val="1400"/>
              <a:buFont typeface="Roboto"/>
              <a:buNone/>
            </a:pPr>
            <a:r>
              <a:rPr lang="ru-RU" sz="1200" dirty="0">
                <a:latin typeface="Source Serif 4"/>
                <a:ea typeface="Source Serif 4"/>
                <a:cs typeface="Source Serif 4"/>
                <a:sym typeface="Source Serif 4"/>
              </a:rPr>
              <a:t>Сумма чистой прибыли за 3 год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3630" y="1766702"/>
            <a:ext cx="24650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D2E2FC"/>
                </a:solidFill>
                <a:latin typeface="Source Serif 4" panose="020B0604020202020204" charset="0"/>
                <a:ea typeface="Source Serif 4" panose="020B0604020202020204" charset="0"/>
              </a:rPr>
              <a:t>Финансовая</a:t>
            </a:r>
          </a:p>
          <a:p>
            <a:pPr algn="ctr"/>
            <a:r>
              <a:rPr lang="ru-RU" sz="1500" b="1" dirty="0">
                <a:solidFill>
                  <a:srgbClr val="D2E2FC"/>
                </a:solidFill>
                <a:latin typeface="Source Serif 4" panose="020B0604020202020204" charset="0"/>
                <a:ea typeface="Source Serif 4" panose="020B0604020202020204" charset="0"/>
              </a:rPr>
              <a:t> модель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1ADE6F-2F2F-348A-B5C4-AAD246C96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997" y="2441170"/>
            <a:ext cx="1636722" cy="163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16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49"/>
          <p:cNvSpPr/>
          <p:nvPr/>
        </p:nvSpPr>
        <p:spPr>
          <a:xfrm>
            <a:off x="5845495" y="1585564"/>
            <a:ext cx="2293200" cy="2252337"/>
          </a:xfrm>
          <a:prstGeom prst="ellipse">
            <a:avLst/>
          </a:prstGeom>
          <a:noFill/>
          <a:ln w="8890" cap="flat" cmpd="sng">
            <a:solidFill>
              <a:srgbClr val="003F94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3F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655158" y="1591473"/>
            <a:ext cx="1300165" cy="2240047"/>
          </a:xfrm>
          <a:prstGeom prst="rect">
            <a:avLst/>
          </a:prstGeom>
          <a:solidFill>
            <a:srgbClr val="D3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3" name="Google Shape;763;p49"/>
          <p:cNvSpPr txBox="1"/>
          <p:nvPr/>
        </p:nvSpPr>
        <p:spPr>
          <a:xfrm>
            <a:off x="612671" y="214524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</a:pPr>
            <a:r>
              <a:rPr lang="ru" sz="3500" b="1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rPr>
              <a:t>Roadmap проекта</a:t>
            </a:r>
            <a:endParaRPr sz="1400" i="0" u="none" strike="noStrike" cap="none">
              <a:solidFill>
                <a:srgbClr val="000000"/>
              </a:solidFill>
              <a:latin typeface="Noticia Text"/>
              <a:ea typeface="Noticia Text"/>
              <a:cs typeface="Noticia Text"/>
              <a:sym typeface="Noticia Text"/>
            </a:endParaRPr>
          </a:p>
        </p:txBody>
      </p:sp>
      <p:cxnSp>
        <p:nvCxnSpPr>
          <p:cNvPr id="765" name="Google Shape;765;p49"/>
          <p:cNvCxnSpPr/>
          <p:nvPr/>
        </p:nvCxnSpPr>
        <p:spPr>
          <a:xfrm rot="10800000" flipH="1">
            <a:off x="-58929" y="1585706"/>
            <a:ext cx="7063800" cy="9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7" name="Google Shape;767;p49"/>
          <p:cNvCxnSpPr/>
          <p:nvPr/>
        </p:nvCxnSpPr>
        <p:spPr>
          <a:xfrm>
            <a:off x="-185293" y="3831521"/>
            <a:ext cx="7171443" cy="3283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grpSp>
        <p:nvGrpSpPr>
          <p:cNvPr id="768" name="Google Shape;768;p49"/>
          <p:cNvGrpSpPr/>
          <p:nvPr/>
        </p:nvGrpSpPr>
        <p:grpSpPr>
          <a:xfrm>
            <a:off x="1917250" y="1461638"/>
            <a:ext cx="5068900" cy="265493"/>
            <a:chOff x="1735393" y="1535702"/>
            <a:chExt cx="5068900" cy="265493"/>
          </a:xfrm>
        </p:grpSpPr>
        <p:sp>
          <p:nvSpPr>
            <p:cNvPr id="769" name="Google Shape;769;p49"/>
            <p:cNvSpPr/>
            <p:nvPr/>
          </p:nvSpPr>
          <p:spPr>
            <a:xfrm>
              <a:off x="1735393" y="1553221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49"/>
            <p:cNvSpPr/>
            <p:nvPr/>
          </p:nvSpPr>
          <p:spPr>
            <a:xfrm>
              <a:off x="3334018" y="1535702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49"/>
            <p:cNvSpPr/>
            <p:nvPr/>
          </p:nvSpPr>
          <p:spPr>
            <a:xfrm>
              <a:off x="4820729" y="1535702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9"/>
            <p:cNvSpPr/>
            <p:nvPr/>
          </p:nvSpPr>
          <p:spPr>
            <a:xfrm>
              <a:off x="6556319" y="1540507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" name="Google Shape;773;p49"/>
          <p:cNvGrpSpPr/>
          <p:nvPr/>
        </p:nvGrpSpPr>
        <p:grpSpPr>
          <a:xfrm>
            <a:off x="227194" y="3691856"/>
            <a:ext cx="6499606" cy="276018"/>
            <a:chOff x="293310" y="3765919"/>
            <a:chExt cx="6499606" cy="276018"/>
          </a:xfrm>
        </p:grpSpPr>
        <p:sp>
          <p:nvSpPr>
            <p:cNvPr id="774" name="Google Shape;774;p49"/>
            <p:cNvSpPr/>
            <p:nvPr/>
          </p:nvSpPr>
          <p:spPr>
            <a:xfrm>
              <a:off x="293310" y="3793963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9"/>
            <p:cNvSpPr/>
            <p:nvPr/>
          </p:nvSpPr>
          <p:spPr>
            <a:xfrm>
              <a:off x="1794063" y="3793963"/>
              <a:ext cx="247974" cy="247974"/>
            </a:xfrm>
            <a:prstGeom prst="ellipse">
              <a:avLst/>
            </a:prstGeom>
            <a:solidFill>
              <a:srgbClr val="02295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9"/>
            <p:cNvSpPr/>
            <p:nvPr/>
          </p:nvSpPr>
          <p:spPr>
            <a:xfrm>
              <a:off x="3419413" y="3793962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49"/>
            <p:cNvSpPr/>
            <p:nvPr/>
          </p:nvSpPr>
          <p:spPr>
            <a:xfrm>
              <a:off x="4918928" y="3786819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49"/>
            <p:cNvSpPr/>
            <p:nvPr/>
          </p:nvSpPr>
          <p:spPr>
            <a:xfrm>
              <a:off x="6544942" y="3765919"/>
              <a:ext cx="247974" cy="247974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9" name="Google Shape;779;p49"/>
          <p:cNvSpPr/>
          <p:nvPr/>
        </p:nvSpPr>
        <p:spPr>
          <a:xfrm>
            <a:off x="508728" y="1212214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14.08.2025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9"/>
          <p:cNvSpPr/>
          <p:nvPr/>
        </p:nvSpPr>
        <p:spPr>
          <a:xfrm>
            <a:off x="260857" y="1852541"/>
            <a:ext cx="1657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100" i="0" u="none" strike="noStrike" cap="non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Выявление проблемы, анализ ЦА, изучение рынка EdTech, анализ конкурентной среды</a:t>
            </a:r>
            <a:endParaRPr sz="13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81" name="Google Shape;781;p49"/>
          <p:cNvSpPr/>
          <p:nvPr/>
        </p:nvSpPr>
        <p:spPr>
          <a:xfrm>
            <a:off x="2107353" y="1196769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01.09.2025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49"/>
          <p:cNvSpPr/>
          <p:nvPr/>
        </p:nvSpPr>
        <p:spPr>
          <a:xfrm>
            <a:off x="3707265" y="1211616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01.10.2025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49"/>
          <p:cNvSpPr/>
          <p:nvPr/>
        </p:nvSpPr>
        <p:spPr>
          <a:xfrm>
            <a:off x="5203581" y="1202373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01.</a:t>
            </a:r>
            <a:r>
              <a:rPr lang="ru" sz="1000">
                <a:solidFill>
                  <a:schemeClr val="dk1"/>
                </a:solidFill>
              </a:rPr>
              <a:t>03.</a:t>
            </a:r>
            <a:r>
              <a:rPr lang="r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49"/>
          <p:cNvSpPr/>
          <p:nvPr/>
        </p:nvSpPr>
        <p:spPr>
          <a:xfrm>
            <a:off x="6905802" y="1208283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</a:rPr>
              <a:t>1</a:t>
            </a:r>
            <a:r>
              <a:rPr lang="r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1.0</a:t>
            </a:r>
            <a:r>
              <a:rPr lang="ru" sz="1000">
                <a:solidFill>
                  <a:schemeClr val="dk1"/>
                </a:solidFill>
              </a:rPr>
              <a:t>4</a:t>
            </a:r>
            <a:r>
              <a:rPr lang="ru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.2026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49"/>
          <p:cNvSpPr/>
          <p:nvPr/>
        </p:nvSpPr>
        <p:spPr>
          <a:xfrm>
            <a:off x="6643295" y="3436983"/>
            <a:ext cx="9576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</a:rPr>
              <a:t>15</a:t>
            </a:r>
            <a:r>
              <a:rPr lang="ru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.04.2026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49"/>
          <p:cNvSpPr/>
          <p:nvPr/>
        </p:nvSpPr>
        <p:spPr>
          <a:xfrm>
            <a:off x="5042915" y="3441542"/>
            <a:ext cx="873000" cy="2463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</a:rPr>
              <a:t>30</a:t>
            </a:r>
            <a:r>
              <a:rPr lang="ru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.04.2026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49"/>
          <p:cNvSpPr/>
          <p:nvPr/>
        </p:nvSpPr>
        <p:spPr>
          <a:xfrm>
            <a:off x="3543400" y="3441542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01.05.2026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49"/>
          <p:cNvSpPr/>
          <p:nvPr/>
        </p:nvSpPr>
        <p:spPr>
          <a:xfrm>
            <a:off x="417297" y="3436983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</a:rPr>
              <a:t>15</a:t>
            </a:r>
            <a:r>
              <a:rPr lang="ru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.08.2026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49"/>
          <p:cNvSpPr/>
          <p:nvPr/>
        </p:nvSpPr>
        <p:spPr>
          <a:xfrm>
            <a:off x="1918050" y="3441542"/>
            <a:ext cx="873021" cy="2462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01.06.2026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49"/>
          <p:cNvSpPr/>
          <p:nvPr/>
        </p:nvSpPr>
        <p:spPr>
          <a:xfrm>
            <a:off x="1852950" y="1852550"/>
            <a:ext cx="1636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100" i="0" u="none" strike="noStrike" cap="non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Разработка концепции приложения с AI-ассистентом, генерация гипотез</a:t>
            </a:r>
            <a:endParaRPr sz="13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1" name="Google Shape;791;p49"/>
          <p:cNvSpPr/>
          <p:nvPr/>
        </p:nvSpPr>
        <p:spPr>
          <a:xfrm>
            <a:off x="3543401" y="1774900"/>
            <a:ext cx="1436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100" i="0" u="none" strike="noStrike" cap="non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Проведение </a:t>
            </a:r>
            <a:endParaRPr sz="1100" i="0" u="none" strike="noStrike" cap="none">
              <a:solidFill>
                <a:schemeClr val="dk1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100" i="0" u="none" strike="noStrike" cap="non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анкетирования </a:t>
            </a:r>
            <a:endParaRPr sz="1100" i="0" u="none" strike="noStrike" cap="none">
              <a:solidFill>
                <a:schemeClr val="dk1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100" i="0" u="none" strike="noStrike" cap="non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и глубинного интервью, анализ ответов</a:t>
            </a:r>
            <a:endParaRPr sz="11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2" name="Google Shape;792;p49"/>
          <p:cNvSpPr/>
          <p:nvPr/>
        </p:nvSpPr>
        <p:spPr>
          <a:xfrm>
            <a:off x="4979981" y="1852547"/>
            <a:ext cx="1636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i="0" u="none" strike="noStrike" cap="non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Разработка </a:t>
            </a:r>
            <a:r>
              <a:rPr lang="ru" sz="110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технического задания для проектирования</a:t>
            </a: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3" name="Google Shape;793;p49"/>
          <p:cNvSpPr/>
          <p:nvPr/>
        </p:nvSpPr>
        <p:spPr>
          <a:xfrm>
            <a:off x="4743967" y="4078106"/>
            <a:ext cx="1822381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П</a:t>
            </a:r>
            <a:r>
              <a:rPr lang="ru" sz="1200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оиск специалистов согласно </a:t>
            </a:r>
            <a:r>
              <a:rPr lang="ru" sz="1200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оргструктуре</a:t>
            </a:r>
            <a:r>
              <a:rPr lang="ru" sz="1200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 на 1 год</a:t>
            </a:r>
            <a:endParaRPr sz="1400" i="0" u="none" strike="noStrike" cap="none" dirty="0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4" name="Google Shape;794;p49"/>
          <p:cNvSpPr/>
          <p:nvPr/>
        </p:nvSpPr>
        <p:spPr>
          <a:xfrm>
            <a:off x="6676941" y="1836391"/>
            <a:ext cx="12132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Создание прототипа в Figma</a:t>
            </a:r>
            <a:endParaRPr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5" name="Google Shape;795;p49"/>
          <p:cNvSpPr/>
          <p:nvPr/>
        </p:nvSpPr>
        <p:spPr>
          <a:xfrm>
            <a:off x="3219700" y="4077900"/>
            <a:ext cx="1574699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Разработка функционального приложения с AI-помощником</a:t>
            </a:r>
            <a:endParaRPr sz="1400" i="0" u="none" strike="noStrike" cap="none" dirty="0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6" name="Google Shape;796;p49"/>
          <p:cNvSpPr/>
          <p:nvPr/>
        </p:nvSpPr>
        <p:spPr>
          <a:xfrm>
            <a:off x="6495604" y="4049384"/>
            <a:ext cx="1796400" cy="836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Подача заявок на гранты/инвестиции для реализации бизнес-идеи</a:t>
            </a:r>
            <a:endParaRPr sz="1400" i="0" u="none" strike="noStrike" cap="none" dirty="0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7" name="Google Shape;797;p49"/>
          <p:cNvSpPr/>
          <p:nvPr/>
        </p:nvSpPr>
        <p:spPr>
          <a:xfrm>
            <a:off x="1725462" y="4070600"/>
            <a:ext cx="1636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Тестирование продукта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i="0" u="none" strike="noStrike" cap="none" dirty="0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и первые продажи</a:t>
            </a:r>
            <a:endParaRPr i="0" u="none" strike="noStrike" cap="none" dirty="0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99" name="Google Shape;799;p49"/>
          <p:cNvSpPr/>
          <p:nvPr/>
        </p:nvSpPr>
        <p:spPr>
          <a:xfrm>
            <a:off x="139873" y="4089912"/>
            <a:ext cx="165836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i="0" u="none" strike="noStrike" cap="non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Масштабирование на рынке B2C (маркетинг на обучающихся)</a:t>
            </a:r>
            <a:endParaRPr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66" name="Google Shape;766;p49"/>
          <p:cNvSpPr/>
          <p:nvPr/>
        </p:nvSpPr>
        <p:spPr>
          <a:xfrm>
            <a:off x="6478826" y="3690994"/>
            <a:ext cx="248100" cy="248100"/>
          </a:xfrm>
          <a:prstGeom prst="ellipse">
            <a:avLst/>
          </a:prstGeom>
          <a:solidFill>
            <a:srgbClr val="D2E2FC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49"/>
          <p:cNvSpPr/>
          <p:nvPr/>
        </p:nvSpPr>
        <p:spPr>
          <a:xfrm>
            <a:off x="287978" y="1458416"/>
            <a:ext cx="248100" cy="2481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48"/>
          <p:cNvSpPr txBox="1">
            <a:spLocks noGrp="1"/>
          </p:cNvSpPr>
          <p:nvPr>
            <p:ph type="title"/>
          </p:nvPr>
        </p:nvSpPr>
        <p:spPr>
          <a:xfrm>
            <a:off x="856750" y="515775"/>
            <a:ext cx="7704000" cy="7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3500" dirty="0"/>
              <a:t>Матрица рисков проекта</a:t>
            </a:r>
            <a:endParaRPr sz="2800" b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 sz="3500" dirty="0"/>
          </a:p>
        </p:txBody>
      </p:sp>
      <p:sp>
        <p:nvSpPr>
          <p:cNvPr id="747" name="Google Shape;747;p48"/>
          <p:cNvSpPr/>
          <p:nvPr/>
        </p:nvSpPr>
        <p:spPr>
          <a:xfrm>
            <a:off x="8289175" y="1990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748" name="Google Shape;748;p48"/>
          <p:cNvGrpSpPr/>
          <p:nvPr/>
        </p:nvGrpSpPr>
        <p:grpSpPr>
          <a:xfrm>
            <a:off x="293210" y="424125"/>
            <a:ext cx="492600" cy="228900"/>
            <a:chOff x="341700" y="2797800"/>
            <a:chExt cx="492600" cy="228900"/>
          </a:xfrm>
        </p:grpSpPr>
        <p:sp>
          <p:nvSpPr>
            <p:cNvPr id="749" name="Google Shape;749;p48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48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48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3" name="Google Shape;753;p48"/>
          <p:cNvSpPr/>
          <p:nvPr/>
        </p:nvSpPr>
        <p:spPr>
          <a:xfrm flipH="1">
            <a:off x="564525" y="4428975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754" name="Google Shape;754;p48"/>
          <p:cNvSpPr/>
          <p:nvPr/>
        </p:nvSpPr>
        <p:spPr>
          <a:xfrm>
            <a:off x="262125" y="1479377"/>
            <a:ext cx="3604800" cy="9714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F2F2F2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00" i="0" u="none" strike="noStrike" cap="none">
              <a:solidFill>
                <a:schemeClr val="lt1"/>
              </a:solidFill>
              <a:latin typeface="Source Serif 4 Medium"/>
              <a:ea typeface="Source Serif 4 Medium"/>
              <a:cs typeface="Source Serif 4 Medium"/>
              <a:sym typeface="Source Serif 4 Medium"/>
            </a:endParaRPr>
          </a:p>
        </p:txBody>
      </p:sp>
      <p:pic>
        <p:nvPicPr>
          <p:cNvPr id="755" name="Google Shape;75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852" y="831904"/>
            <a:ext cx="4648953" cy="40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48"/>
          <p:cNvSpPr txBox="1"/>
          <p:nvPr/>
        </p:nvSpPr>
        <p:spPr>
          <a:xfrm>
            <a:off x="357588" y="150870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Наиболее критичные риски: </a:t>
            </a:r>
            <a:r>
              <a:rPr lang="ru" sz="1200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резкий отток клиентов, проблемы с авторскими правами, законодательство в сфере Edtech</a:t>
            </a:r>
            <a:endParaRPr dirty="0">
              <a:solidFill>
                <a:srgbClr val="02295F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757" name="Google Shape;757;p48"/>
          <p:cNvSpPr/>
          <p:nvPr/>
        </p:nvSpPr>
        <p:spPr>
          <a:xfrm>
            <a:off x="302850" y="2667225"/>
            <a:ext cx="3604800" cy="12915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F2F2F2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00" i="0" u="none" strike="noStrike" cap="none">
              <a:solidFill>
                <a:schemeClr val="lt1"/>
              </a:solidFill>
              <a:latin typeface="Source Serif 4 Medium"/>
              <a:ea typeface="Source Serif 4 Medium"/>
              <a:cs typeface="Source Serif 4 Medium"/>
              <a:sym typeface="Source Serif 4 Medium"/>
            </a:endParaRPr>
          </a:p>
        </p:txBody>
      </p:sp>
      <p:sp>
        <p:nvSpPr>
          <p:cNvPr id="758" name="Google Shape;758;p48"/>
          <p:cNvSpPr txBox="1"/>
          <p:nvPr/>
        </p:nvSpPr>
        <p:spPr>
          <a:xfrm>
            <a:off x="357600" y="2656563"/>
            <a:ext cx="3495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Для нивелирования рисков: </a:t>
            </a:r>
            <a:r>
              <a:rPr lang="ru" sz="1200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мы внедряем надежную систему безопасности, юридическую поддержку, резервное копирование данных, фокус на лояльность покупателей</a:t>
            </a:r>
            <a:endParaRPr dirty="0">
              <a:solidFill>
                <a:srgbClr val="02295F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0F9"/>
        </a:solidFill>
        <a:effectLst/>
      </p:bgPr>
    </p:bg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50"/>
          <p:cNvSpPr/>
          <p:nvPr/>
        </p:nvSpPr>
        <p:spPr>
          <a:xfrm>
            <a:off x="2211350" y="3512951"/>
            <a:ext cx="6024900" cy="1002900"/>
          </a:xfrm>
          <a:prstGeom prst="rect">
            <a:avLst/>
          </a:prstGeom>
          <a:solidFill>
            <a:srgbClr val="D4E0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8" name="Google Shape;808;p50"/>
          <p:cNvGrpSpPr/>
          <p:nvPr/>
        </p:nvGrpSpPr>
        <p:grpSpPr>
          <a:xfrm>
            <a:off x="4316736" y="4408674"/>
            <a:ext cx="2625180" cy="547907"/>
            <a:chOff x="720000" y="1713991"/>
            <a:chExt cx="2625180" cy="547907"/>
          </a:xfrm>
        </p:grpSpPr>
        <p:sp>
          <p:nvSpPr>
            <p:cNvPr id="809" name="Google Shape;809;p50"/>
            <p:cNvSpPr/>
            <p:nvPr/>
          </p:nvSpPr>
          <p:spPr>
            <a:xfrm>
              <a:off x="720000" y="1954121"/>
              <a:ext cx="26251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sz="1400" i="0" u="none" strike="noStrike" cap="none" dirty="0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Flownot</a:t>
              </a:r>
              <a:r>
                <a:rPr lang="en-US" sz="1400" i="0" u="none" strike="noStrike" cap="none" dirty="0" err="1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ee</a:t>
              </a:r>
              <a:r>
                <a:rPr lang="ru" sz="1400" i="0" u="none" strike="noStrike" cap="none" dirty="0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@</a:t>
              </a:r>
              <a:r>
                <a:rPr lang="en-US" sz="1400" i="0" u="none" strike="noStrike" cap="none" dirty="0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g</a:t>
              </a:r>
              <a:r>
                <a:rPr lang="ru" sz="1400" i="0" u="none" strike="noStrike" cap="none" dirty="0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mail.</a:t>
              </a:r>
              <a:r>
                <a:rPr lang="en-US" dirty="0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com</a:t>
              </a:r>
              <a:endParaRPr sz="1400" i="0" u="none" strike="noStrike" cap="none" dirty="0">
                <a:solidFill>
                  <a:schemeClr val="lt1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810" name="Google Shape;810;p50"/>
            <p:cNvSpPr/>
            <p:nvPr/>
          </p:nvSpPr>
          <p:spPr>
            <a:xfrm>
              <a:off x="720000" y="1713991"/>
              <a:ext cx="223473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sz="1500" b="1" i="0" u="none" strike="noStrike" cap="none" dirty="0">
                  <a:solidFill>
                    <a:srgbClr val="02295F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Почта:</a:t>
              </a:r>
              <a:endParaRPr sz="1500" b="1" i="0" u="none" strike="noStrike" cap="none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</p:grpSp>
      <p:grpSp>
        <p:nvGrpSpPr>
          <p:cNvPr id="811" name="Google Shape;811;p50"/>
          <p:cNvGrpSpPr/>
          <p:nvPr/>
        </p:nvGrpSpPr>
        <p:grpSpPr>
          <a:xfrm>
            <a:off x="3301379" y="1178495"/>
            <a:ext cx="2416827" cy="2245314"/>
            <a:chOff x="2685909" y="852631"/>
            <a:chExt cx="2416827" cy="2245314"/>
          </a:xfrm>
        </p:grpSpPr>
        <p:sp>
          <p:nvSpPr>
            <p:cNvPr id="812" name="Google Shape;812;p50"/>
            <p:cNvSpPr/>
            <p:nvPr/>
          </p:nvSpPr>
          <p:spPr>
            <a:xfrm>
              <a:off x="2685909" y="852631"/>
              <a:ext cx="2416827" cy="2245314"/>
            </a:xfrm>
            <a:custGeom>
              <a:avLst/>
              <a:gdLst/>
              <a:ahLst/>
              <a:cxnLst/>
              <a:rect l="l" t="t" r="r" b="b"/>
              <a:pathLst>
                <a:path w="4809" h="4810" extrusionOk="0">
                  <a:moveTo>
                    <a:pt x="4345" y="1571"/>
                  </a:moveTo>
                  <a:cubicBezTo>
                    <a:pt x="4809" y="2641"/>
                    <a:pt x="4309" y="3890"/>
                    <a:pt x="3239" y="4345"/>
                  </a:cubicBezTo>
                  <a:cubicBezTo>
                    <a:pt x="2168" y="4809"/>
                    <a:pt x="919" y="4319"/>
                    <a:pt x="464" y="3248"/>
                  </a:cubicBezTo>
                  <a:cubicBezTo>
                    <a:pt x="0" y="2169"/>
                    <a:pt x="491" y="929"/>
                    <a:pt x="1571" y="465"/>
                  </a:cubicBezTo>
                  <a:cubicBezTo>
                    <a:pt x="2641" y="1"/>
                    <a:pt x="3881" y="500"/>
                    <a:pt x="4345" y="1571"/>
                  </a:cubicBezTo>
                </a:path>
              </a:pathLst>
            </a:custGeom>
            <a:gradFill>
              <a:gsLst>
                <a:gs pos="0">
                  <a:srgbClr val="E7ECFF">
                    <a:alpha val="50196"/>
                  </a:srgbClr>
                </a:gs>
                <a:gs pos="69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3" name="Google Shape;813;p50"/>
            <p:cNvPicPr preferRelativeResize="0"/>
            <p:nvPr/>
          </p:nvPicPr>
          <p:blipFill rotWithShape="1">
            <a:blip r:embed="rId3">
              <a:alphaModFix/>
            </a:blip>
            <a:srcRect t="5026" b="28334"/>
            <a:stretch/>
          </p:blipFill>
          <p:spPr>
            <a:xfrm>
              <a:off x="3060620" y="1150888"/>
              <a:ext cx="1648800" cy="16488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814" name="Google Shape;814;p50"/>
          <p:cNvGrpSpPr/>
          <p:nvPr/>
        </p:nvGrpSpPr>
        <p:grpSpPr>
          <a:xfrm>
            <a:off x="5637006" y="1098389"/>
            <a:ext cx="2416827" cy="2245314"/>
            <a:chOff x="5102736" y="893899"/>
            <a:chExt cx="2416827" cy="2245314"/>
          </a:xfrm>
        </p:grpSpPr>
        <p:sp>
          <p:nvSpPr>
            <p:cNvPr id="815" name="Google Shape;815;p50"/>
            <p:cNvSpPr/>
            <p:nvPr/>
          </p:nvSpPr>
          <p:spPr>
            <a:xfrm>
              <a:off x="5102736" y="893899"/>
              <a:ext cx="2416827" cy="2245314"/>
            </a:xfrm>
            <a:custGeom>
              <a:avLst/>
              <a:gdLst/>
              <a:ahLst/>
              <a:cxnLst/>
              <a:rect l="l" t="t" r="r" b="b"/>
              <a:pathLst>
                <a:path w="4809" h="4810" extrusionOk="0">
                  <a:moveTo>
                    <a:pt x="4345" y="1571"/>
                  </a:moveTo>
                  <a:cubicBezTo>
                    <a:pt x="4809" y="2641"/>
                    <a:pt x="4309" y="3890"/>
                    <a:pt x="3239" y="4345"/>
                  </a:cubicBezTo>
                  <a:cubicBezTo>
                    <a:pt x="2168" y="4809"/>
                    <a:pt x="919" y="4319"/>
                    <a:pt x="464" y="3248"/>
                  </a:cubicBezTo>
                  <a:cubicBezTo>
                    <a:pt x="0" y="2169"/>
                    <a:pt x="491" y="929"/>
                    <a:pt x="1571" y="465"/>
                  </a:cubicBezTo>
                  <a:cubicBezTo>
                    <a:pt x="2641" y="1"/>
                    <a:pt x="3881" y="500"/>
                    <a:pt x="4345" y="1571"/>
                  </a:cubicBezTo>
                </a:path>
              </a:pathLst>
            </a:custGeom>
            <a:gradFill>
              <a:gsLst>
                <a:gs pos="0">
                  <a:srgbClr val="E7ECFF">
                    <a:alpha val="50196"/>
                  </a:srgbClr>
                </a:gs>
                <a:gs pos="69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6" name="Google Shape;816;p50"/>
            <p:cNvPicPr preferRelativeResize="0"/>
            <p:nvPr/>
          </p:nvPicPr>
          <p:blipFill rotWithShape="1">
            <a:blip r:embed="rId4">
              <a:alphaModFix/>
            </a:blip>
            <a:srcRect l="153" r="153"/>
            <a:stretch/>
          </p:blipFill>
          <p:spPr>
            <a:xfrm>
              <a:off x="5477447" y="1199525"/>
              <a:ext cx="1648800" cy="16488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817" name="Google Shape;817;p50"/>
          <p:cNvGrpSpPr/>
          <p:nvPr/>
        </p:nvGrpSpPr>
        <p:grpSpPr>
          <a:xfrm>
            <a:off x="821857" y="1178495"/>
            <a:ext cx="2416823" cy="2245308"/>
            <a:chOff x="443132" y="837891"/>
            <a:chExt cx="2416823" cy="2245308"/>
          </a:xfrm>
        </p:grpSpPr>
        <p:sp>
          <p:nvSpPr>
            <p:cNvPr id="818" name="Google Shape;818;p50"/>
            <p:cNvSpPr/>
            <p:nvPr/>
          </p:nvSpPr>
          <p:spPr>
            <a:xfrm>
              <a:off x="443132" y="837891"/>
              <a:ext cx="2416823" cy="2245308"/>
            </a:xfrm>
            <a:custGeom>
              <a:avLst/>
              <a:gdLst/>
              <a:ahLst/>
              <a:cxnLst/>
              <a:rect l="l" t="t" r="r" b="b"/>
              <a:pathLst>
                <a:path w="4809" h="4810" extrusionOk="0">
                  <a:moveTo>
                    <a:pt x="4345" y="1571"/>
                  </a:moveTo>
                  <a:cubicBezTo>
                    <a:pt x="4809" y="2641"/>
                    <a:pt x="4309" y="3890"/>
                    <a:pt x="3239" y="4345"/>
                  </a:cubicBezTo>
                  <a:cubicBezTo>
                    <a:pt x="2168" y="4809"/>
                    <a:pt x="919" y="4319"/>
                    <a:pt x="464" y="3248"/>
                  </a:cubicBezTo>
                  <a:cubicBezTo>
                    <a:pt x="0" y="2169"/>
                    <a:pt x="491" y="929"/>
                    <a:pt x="1571" y="465"/>
                  </a:cubicBezTo>
                  <a:cubicBezTo>
                    <a:pt x="2641" y="1"/>
                    <a:pt x="3881" y="500"/>
                    <a:pt x="4345" y="1571"/>
                  </a:cubicBezTo>
                </a:path>
              </a:pathLst>
            </a:custGeom>
            <a:gradFill>
              <a:gsLst>
                <a:gs pos="0">
                  <a:srgbClr val="E7ECFF">
                    <a:alpha val="50196"/>
                  </a:srgbClr>
                </a:gs>
                <a:gs pos="69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9" name="Google Shape;819;p50"/>
            <p:cNvPicPr preferRelativeResize="0"/>
            <p:nvPr/>
          </p:nvPicPr>
          <p:blipFill rotWithShape="1">
            <a:blip r:embed="rId5">
              <a:alphaModFix/>
            </a:blip>
            <a:srcRect l="-820" t="9843" r="820" b="23517"/>
            <a:stretch/>
          </p:blipFill>
          <p:spPr>
            <a:xfrm>
              <a:off x="825632" y="1136604"/>
              <a:ext cx="1647900" cy="16479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820" name="Google Shape;820;p50"/>
          <p:cNvGrpSpPr/>
          <p:nvPr/>
        </p:nvGrpSpPr>
        <p:grpSpPr>
          <a:xfrm>
            <a:off x="912906" y="3143551"/>
            <a:ext cx="2234700" cy="1065590"/>
            <a:chOff x="717363" y="1734491"/>
            <a:chExt cx="2234700" cy="1065590"/>
          </a:xfrm>
        </p:grpSpPr>
        <p:sp>
          <p:nvSpPr>
            <p:cNvPr id="821" name="Google Shape;821;p50"/>
            <p:cNvSpPr/>
            <p:nvPr/>
          </p:nvSpPr>
          <p:spPr>
            <a:xfrm>
              <a:off x="772519" y="2011381"/>
              <a:ext cx="2115000" cy="7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" sz="1200" dirty="0">
                  <a:solidFill>
                    <a:schemeClr val="dk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Проведение CustDev, целеполагание, описание бизнес-модели, </a:t>
              </a:r>
              <a:r>
                <a:rPr lang="ru" sz="1200" i="0" u="none" strike="noStrike" cap="none" dirty="0">
                  <a:solidFill>
                    <a:schemeClr val="dk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анализ </a:t>
              </a:r>
              <a:r>
                <a:rPr lang="ru" sz="1200" dirty="0">
                  <a:solidFill>
                    <a:schemeClr val="dk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рынка</a:t>
              </a:r>
              <a:r>
                <a:rPr lang="ru" sz="1200" i="0" u="none" strike="noStrike" cap="none" dirty="0">
                  <a:solidFill>
                    <a:schemeClr val="dk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 и конкурентов</a:t>
              </a:r>
              <a:endParaRPr sz="1200" i="0" u="none" strike="noStrike" cap="none" dirty="0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822" name="Google Shape;822;p50"/>
            <p:cNvSpPr/>
            <p:nvPr/>
          </p:nvSpPr>
          <p:spPr>
            <a:xfrm>
              <a:off x="717363" y="1734491"/>
              <a:ext cx="22347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Курличенко Екатерина</a:t>
              </a:r>
              <a:endParaRPr sz="1400" b="1" i="0" u="none" strike="noStrike" cap="none">
                <a:solidFill>
                  <a:schemeClr val="lt1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</p:grpSp>
      <p:grpSp>
        <p:nvGrpSpPr>
          <p:cNvPr id="823" name="Google Shape;823;p50"/>
          <p:cNvGrpSpPr/>
          <p:nvPr/>
        </p:nvGrpSpPr>
        <p:grpSpPr>
          <a:xfrm>
            <a:off x="3392393" y="3143550"/>
            <a:ext cx="2234786" cy="959450"/>
            <a:chOff x="537833" y="1652441"/>
            <a:chExt cx="2261700" cy="959450"/>
          </a:xfrm>
        </p:grpSpPr>
        <p:sp>
          <p:nvSpPr>
            <p:cNvPr id="824" name="Google Shape;824;p50"/>
            <p:cNvSpPr/>
            <p:nvPr/>
          </p:nvSpPr>
          <p:spPr>
            <a:xfrm>
              <a:off x="537833" y="1932691"/>
              <a:ext cx="2261700" cy="67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" sz="1200" dirty="0">
                  <a:solidFill>
                    <a:schemeClr val="dk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Руководитель проекта ф</a:t>
              </a:r>
              <a:r>
                <a:rPr lang="ru" sz="1200" i="0" u="none" strike="noStrike" cap="none" dirty="0">
                  <a:solidFill>
                    <a:schemeClr val="dk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ормирование проектного решения, прототипа и ценностного предложения</a:t>
              </a:r>
              <a:endParaRPr sz="1200" i="0" u="none" strike="noStrike" cap="none" dirty="0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825" name="Google Shape;825;p50"/>
            <p:cNvSpPr/>
            <p:nvPr/>
          </p:nvSpPr>
          <p:spPr>
            <a:xfrm>
              <a:off x="726086" y="1652441"/>
              <a:ext cx="18852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Якунина</a:t>
              </a:r>
              <a:r>
                <a:rPr lang="ru" sz="1200" b="1" i="0" u="none" strike="noStrike" cap="none">
                  <a:solidFill>
                    <a:schemeClr val="lt1"/>
                  </a:solidFill>
                </a:rPr>
                <a:t> Ольга</a:t>
              </a:r>
              <a:endParaRPr sz="1400" b="1" i="0" u="none" strike="noStrike" cap="none">
                <a:solidFill>
                  <a:schemeClr val="lt1"/>
                </a:solidFill>
              </a:endParaRPr>
            </a:p>
          </p:txBody>
        </p:sp>
      </p:grpSp>
      <p:grpSp>
        <p:nvGrpSpPr>
          <p:cNvPr id="826" name="Google Shape;826;p50"/>
          <p:cNvGrpSpPr/>
          <p:nvPr/>
        </p:nvGrpSpPr>
        <p:grpSpPr>
          <a:xfrm>
            <a:off x="5809775" y="3143554"/>
            <a:ext cx="2083090" cy="988246"/>
            <a:chOff x="669272" y="1631166"/>
            <a:chExt cx="2376600" cy="988246"/>
          </a:xfrm>
        </p:grpSpPr>
        <p:sp>
          <p:nvSpPr>
            <p:cNvPr id="827" name="Google Shape;827;p50"/>
            <p:cNvSpPr/>
            <p:nvPr/>
          </p:nvSpPr>
          <p:spPr>
            <a:xfrm>
              <a:off x="669272" y="1911412"/>
              <a:ext cx="23766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" sz="1200" i="0" u="none" strike="noStrike" cap="none" dirty="0">
                  <a:solidFill>
                    <a:schemeClr val="dk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Разработка финансовой модели и Unit экономики</a:t>
              </a:r>
              <a:endParaRPr sz="1200" i="0" u="none" strike="noStrike" cap="none" dirty="0">
                <a:solidFill>
                  <a:srgbClr val="000000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  <p:sp>
          <p:nvSpPr>
            <p:cNvPr id="828" name="Google Shape;828;p50"/>
            <p:cNvSpPr/>
            <p:nvPr/>
          </p:nvSpPr>
          <p:spPr>
            <a:xfrm>
              <a:off x="740222" y="1631166"/>
              <a:ext cx="22347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" sz="1200" b="1" i="0" u="none" strike="noStrike" cap="none">
                  <a:solidFill>
                    <a:schemeClr val="lt1"/>
                  </a:solidFill>
                  <a:latin typeface="Source Serif 4"/>
                  <a:ea typeface="Source Serif 4"/>
                  <a:cs typeface="Source Serif 4"/>
                  <a:sym typeface="Source Serif 4"/>
                </a:rPr>
                <a:t>Нурисламова Лейла</a:t>
              </a:r>
              <a:endParaRPr sz="1400" b="1" i="0" u="none" strike="noStrike" cap="none">
                <a:solidFill>
                  <a:schemeClr val="lt1"/>
                </a:solidFill>
                <a:latin typeface="Source Serif 4"/>
                <a:ea typeface="Source Serif 4"/>
                <a:cs typeface="Source Serif 4"/>
                <a:sym typeface="Source Serif 4"/>
              </a:endParaRPr>
            </a:p>
          </p:txBody>
        </p:sp>
      </p:grpSp>
      <p:pic>
        <p:nvPicPr>
          <p:cNvPr id="829" name="Google Shape;829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34325" y="4391425"/>
            <a:ext cx="582401" cy="5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50"/>
          <p:cNvSpPr txBox="1"/>
          <p:nvPr/>
        </p:nvSpPr>
        <p:spPr>
          <a:xfrm>
            <a:off x="1256688" y="433500"/>
            <a:ext cx="6630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400" b="1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Контакты и команда</a:t>
            </a:r>
            <a:endParaRPr sz="3400" b="1">
              <a:solidFill>
                <a:schemeClr val="dk1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2FB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8"/>
          <p:cNvSpPr txBox="1">
            <a:spLocks noGrp="1"/>
          </p:cNvSpPr>
          <p:nvPr>
            <p:ph type="subTitle" idx="1"/>
          </p:nvPr>
        </p:nvSpPr>
        <p:spPr>
          <a:xfrm>
            <a:off x="551251" y="1009774"/>
            <a:ext cx="3309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dirty="0"/>
              <a:t>Проблема</a:t>
            </a:r>
            <a:endParaRPr dirty="0"/>
          </a:p>
        </p:txBody>
      </p:sp>
      <p:sp>
        <p:nvSpPr>
          <p:cNvPr id="371" name="Google Shape;371;p38"/>
          <p:cNvSpPr txBox="1">
            <a:spLocks noGrp="1"/>
          </p:cNvSpPr>
          <p:nvPr>
            <p:ph type="subTitle" idx="2"/>
          </p:nvPr>
        </p:nvSpPr>
        <p:spPr>
          <a:xfrm>
            <a:off x="4848801" y="2773650"/>
            <a:ext cx="3309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dirty="0">
                <a:solidFill>
                  <a:srgbClr val="003F94"/>
                </a:solidFill>
              </a:rPr>
              <a:t>Решение</a:t>
            </a:r>
            <a:endParaRPr dirty="0">
              <a:solidFill>
                <a:srgbClr val="003F94"/>
              </a:solidFill>
            </a:endParaRPr>
          </a:p>
        </p:txBody>
      </p:sp>
      <p:sp>
        <p:nvSpPr>
          <p:cNvPr id="372" name="Google Shape;372;p38"/>
          <p:cNvSpPr txBox="1">
            <a:spLocks noGrp="1"/>
          </p:cNvSpPr>
          <p:nvPr>
            <p:ph type="subTitle" idx="3"/>
          </p:nvPr>
        </p:nvSpPr>
        <p:spPr>
          <a:xfrm>
            <a:off x="551251" y="1539545"/>
            <a:ext cx="3563549" cy="145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b="0" i="0" u="none" strike="noStrike" dirty="0">
                <a:solidFill>
                  <a:srgbClr val="FFFFFF"/>
                </a:solidFill>
                <a:effectLst/>
                <a:latin typeface="Source Serif 4 18pt 18pt"/>
                <a:ea typeface="Source Serif 4 18pt 18pt"/>
              </a:rPr>
              <a:t>Обучающиеся не могут делать две когнитивные задачи (слушать</a:t>
            </a:r>
            <a:r>
              <a:rPr lang="ru-RU" dirty="0">
                <a:solidFill>
                  <a:srgbClr val="FFFFFF"/>
                </a:solidFill>
                <a:latin typeface="Source Serif 4 18pt 18pt"/>
                <a:ea typeface="Source Serif 4 18pt 18pt"/>
              </a:rPr>
              <a:t>, </a:t>
            </a:r>
            <a:r>
              <a:rPr lang="ru-RU" b="0" i="0" u="none" strike="noStrike" dirty="0">
                <a:solidFill>
                  <a:srgbClr val="FFFFFF"/>
                </a:solidFill>
                <a:effectLst/>
                <a:latin typeface="Source Serif 4 18pt 18pt"/>
                <a:ea typeface="Source Serif 4 18pt 18pt"/>
              </a:rPr>
              <a:t>анализировать и писать) одновременно без потери эффективности в одной из них</a:t>
            </a:r>
            <a:r>
              <a:rPr lang="ru-RU" dirty="0">
                <a:solidFill>
                  <a:srgbClr val="FFFFFF"/>
                </a:solidFill>
                <a:latin typeface="Source Serif 4 18pt 18pt"/>
                <a:ea typeface="Source Serif 4 18pt 18pt"/>
              </a:rPr>
              <a:t>*</a:t>
            </a:r>
            <a:endParaRPr dirty="0">
              <a:solidFill>
                <a:srgbClr val="FFFFFF"/>
              </a:solidFill>
              <a:latin typeface="Source Serif 4 18pt 18pt"/>
              <a:ea typeface="Source Serif 4 18pt 18pt"/>
            </a:endParaRPr>
          </a:p>
        </p:txBody>
      </p:sp>
      <p:sp>
        <p:nvSpPr>
          <p:cNvPr id="373" name="Google Shape;373;p38"/>
          <p:cNvSpPr txBox="1">
            <a:spLocks noGrp="1"/>
          </p:cNvSpPr>
          <p:nvPr>
            <p:ph type="subTitle" idx="4"/>
          </p:nvPr>
        </p:nvSpPr>
        <p:spPr>
          <a:xfrm>
            <a:off x="4782457" y="3203844"/>
            <a:ext cx="3375943" cy="121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dirty="0">
                <a:solidFill>
                  <a:srgbClr val="003F94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Source Serif 4"/>
                <a:sym typeface="Source Serif 4"/>
              </a:rPr>
              <a:t>Приложение с ИИ для создания конспектов из выделенных цитат, мыслей, заметок, с вопросами для рефлексии.</a:t>
            </a:r>
            <a:endParaRPr lang="ru-RU" sz="1600" i="0" u="none" strike="noStrike" cap="none" dirty="0">
              <a:solidFill>
                <a:srgbClr val="003F94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  <a:cs typeface="Source Serif 4"/>
              <a:sym typeface="Source Serif 4"/>
            </a:endParaRPr>
          </a:p>
        </p:txBody>
      </p:sp>
      <p:grpSp>
        <p:nvGrpSpPr>
          <p:cNvPr id="374" name="Google Shape;374;p38"/>
          <p:cNvGrpSpPr/>
          <p:nvPr/>
        </p:nvGrpSpPr>
        <p:grpSpPr>
          <a:xfrm rot="1073049">
            <a:off x="4959628" y="1880267"/>
            <a:ext cx="988064" cy="828123"/>
            <a:chOff x="6473227" y="478357"/>
            <a:chExt cx="619248" cy="533295"/>
          </a:xfrm>
        </p:grpSpPr>
        <p:sp>
          <p:nvSpPr>
            <p:cNvPr id="375" name="Google Shape;375;p38"/>
            <p:cNvSpPr/>
            <p:nvPr/>
          </p:nvSpPr>
          <p:spPr>
            <a:xfrm>
              <a:off x="6518755" y="530395"/>
              <a:ext cx="561120" cy="481257"/>
            </a:xfrm>
            <a:custGeom>
              <a:avLst/>
              <a:gdLst/>
              <a:ahLst/>
              <a:cxnLst/>
              <a:rect l="l" t="t" r="r" b="b"/>
              <a:pathLst>
                <a:path w="26720" h="22917" extrusionOk="0">
                  <a:moveTo>
                    <a:pt x="2068" y="0"/>
                  </a:moveTo>
                  <a:lnTo>
                    <a:pt x="0" y="20448"/>
                  </a:lnTo>
                  <a:lnTo>
                    <a:pt x="34" y="21883"/>
                  </a:lnTo>
                  <a:cubicBezTo>
                    <a:pt x="34" y="21883"/>
                    <a:pt x="3917" y="20363"/>
                    <a:pt x="7780" y="20363"/>
                  </a:cubicBezTo>
                  <a:cubicBezTo>
                    <a:pt x="9346" y="20363"/>
                    <a:pt x="10910" y="20613"/>
                    <a:pt x="12209" y="21316"/>
                  </a:cubicBezTo>
                  <a:cubicBezTo>
                    <a:pt x="12342" y="21616"/>
                    <a:pt x="12643" y="21816"/>
                    <a:pt x="12976" y="21849"/>
                  </a:cubicBezTo>
                  <a:lnTo>
                    <a:pt x="14844" y="22083"/>
                  </a:lnTo>
                  <a:cubicBezTo>
                    <a:pt x="14870" y="22085"/>
                    <a:pt x="14895" y="22086"/>
                    <a:pt x="14920" y="22086"/>
                  </a:cubicBezTo>
                  <a:cubicBezTo>
                    <a:pt x="15294" y="22086"/>
                    <a:pt x="15655" y="21859"/>
                    <a:pt x="15812" y="21516"/>
                  </a:cubicBezTo>
                  <a:cubicBezTo>
                    <a:pt x="15812" y="21516"/>
                    <a:pt x="17507" y="20773"/>
                    <a:pt x="19866" y="20773"/>
                  </a:cubicBezTo>
                  <a:cubicBezTo>
                    <a:pt x="21379" y="20773"/>
                    <a:pt x="23165" y="21079"/>
                    <a:pt x="24951" y="22083"/>
                  </a:cubicBezTo>
                  <a:lnTo>
                    <a:pt x="26719" y="22917"/>
                  </a:lnTo>
                  <a:lnTo>
                    <a:pt x="23684" y="4670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8"/>
            <p:cNvSpPr/>
            <p:nvPr/>
          </p:nvSpPr>
          <p:spPr>
            <a:xfrm>
              <a:off x="6493534" y="721621"/>
              <a:ext cx="316638" cy="260610"/>
            </a:xfrm>
            <a:custGeom>
              <a:avLst/>
              <a:gdLst/>
              <a:ahLst/>
              <a:cxnLst/>
              <a:rect l="l" t="t" r="r" b="b"/>
              <a:pathLst>
                <a:path w="15078" h="12410" extrusionOk="0">
                  <a:moveTo>
                    <a:pt x="13443" y="1"/>
                  </a:moveTo>
                  <a:cubicBezTo>
                    <a:pt x="13443" y="1"/>
                    <a:pt x="634" y="6706"/>
                    <a:pt x="0" y="9308"/>
                  </a:cubicBezTo>
                  <a:lnTo>
                    <a:pt x="0" y="11909"/>
                  </a:lnTo>
                  <a:cubicBezTo>
                    <a:pt x="0" y="11909"/>
                    <a:pt x="3149" y="10122"/>
                    <a:pt x="7371" y="10122"/>
                  </a:cubicBezTo>
                  <a:cubicBezTo>
                    <a:pt x="9726" y="10122"/>
                    <a:pt x="12415" y="10678"/>
                    <a:pt x="15078" y="12410"/>
                  </a:cubicBezTo>
                  <a:lnTo>
                    <a:pt x="13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8"/>
            <p:cNvSpPr/>
            <p:nvPr/>
          </p:nvSpPr>
          <p:spPr>
            <a:xfrm>
              <a:off x="6473227" y="478357"/>
              <a:ext cx="336945" cy="503874"/>
            </a:xfrm>
            <a:custGeom>
              <a:avLst/>
              <a:gdLst/>
              <a:ahLst/>
              <a:cxnLst/>
              <a:rect l="l" t="t" r="r" b="b"/>
              <a:pathLst>
                <a:path w="16045" h="23994" extrusionOk="0">
                  <a:moveTo>
                    <a:pt x="6930" y="0"/>
                  </a:moveTo>
                  <a:cubicBezTo>
                    <a:pt x="3067" y="0"/>
                    <a:pt x="0" y="2245"/>
                    <a:pt x="0" y="2245"/>
                  </a:cubicBezTo>
                  <a:lnTo>
                    <a:pt x="133" y="21425"/>
                  </a:lnTo>
                  <a:cubicBezTo>
                    <a:pt x="2178" y="19857"/>
                    <a:pt x="4233" y="19277"/>
                    <a:pt x="6156" y="19277"/>
                  </a:cubicBezTo>
                  <a:cubicBezTo>
                    <a:pt x="11639" y="19277"/>
                    <a:pt x="16045" y="23994"/>
                    <a:pt x="16045" y="23994"/>
                  </a:cubicBezTo>
                  <a:lnTo>
                    <a:pt x="15811" y="5380"/>
                  </a:lnTo>
                  <a:cubicBezTo>
                    <a:pt x="13018" y="1205"/>
                    <a:pt x="9760" y="0"/>
                    <a:pt x="693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8"/>
            <p:cNvSpPr/>
            <p:nvPr/>
          </p:nvSpPr>
          <p:spPr>
            <a:xfrm>
              <a:off x="6805258" y="604651"/>
              <a:ext cx="286524" cy="390201"/>
            </a:xfrm>
            <a:custGeom>
              <a:avLst/>
              <a:gdLst/>
              <a:ahLst/>
              <a:cxnLst/>
              <a:rect l="l" t="t" r="r" b="b"/>
              <a:pathLst>
                <a:path w="13644" h="18581" extrusionOk="0">
                  <a:moveTo>
                    <a:pt x="0" y="0"/>
                  </a:moveTo>
                  <a:lnTo>
                    <a:pt x="234" y="17980"/>
                  </a:lnTo>
                  <a:cubicBezTo>
                    <a:pt x="234" y="17980"/>
                    <a:pt x="3484" y="16027"/>
                    <a:pt x="7258" y="16027"/>
                  </a:cubicBezTo>
                  <a:cubicBezTo>
                    <a:pt x="9382" y="16027"/>
                    <a:pt x="11673" y="16646"/>
                    <a:pt x="13643" y="18580"/>
                  </a:cubicBezTo>
                  <a:lnTo>
                    <a:pt x="12443" y="1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6804544" y="480142"/>
              <a:ext cx="287931" cy="502089"/>
            </a:xfrm>
            <a:custGeom>
              <a:avLst/>
              <a:gdLst/>
              <a:ahLst/>
              <a:cxnLst/>
              <a:rect l="l" t="t" r="r" b="b"/>
              <a:pathLst>
                <a:path w="13711" h="23909" extrusionOk="0">
                  <a:moveTo>
                    <a:pt x="7614" y="1"/>
                  </a:moveTo>
                  <a:cubicBezTo>
                    <a:pt x="2529" y="1"/>
                    <a:pt x="1" y="5295"/>
                    <a:pt x="1" y="5295"/>
                  </a:cubicBezTo>
                  <a:lnTo>
                    <a:pt x="268" y="23909"/>
                  </a:lnTo>
                  <a:cubicBezTo>
                    <a:pt x="3647" y="18392"/>
                    <a:pt x="9452" y="17689"/>
                    <a:pt x="12193" y="17689"/>
                  </a:cubicBezTo>
                  <a:cubicBezTo>
                    <a:pt x="13131" y="17689"/>
                    <a:pt x="13711" y="17771"/>
                    <a:pt x="13711" y="17771"/>
                  </a:cubicBezTo>
                  <a:lnTo>
                    <a:pt x="12176" y="659"/>
                  </a:lnTo>
                  <a:lnTo>
                    <a:pt x="8540" y="58"/>
                  </a:lnTo>
                  <a:cubicBezTo>
                    <a:pt x="8223" y="19"/>
                    <a:pt x="7914" y="1"/>
                    <a:pt x="761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6801751" y="592744"/>
              <a:ext cx="9828" cy="389487"/>
            </a:xfrm>
            <a:custGeom>
              <a:avLst/>
              <a:gdLst/>
              <a:ahLst/>
              <a:cxnLst/>
              <a:rect l="l" t="t" r="r" b="b"/>
              <a:pathLst>
                <a:path w="468" h="18547" extrusionOk="0">
                  <a:moveTo>
                    <a:pt x="1" y="0"/>
                  </a:moveTo>
                  <a:cubicBezTo>
                    <a:pt x="1" y="234"/>
                    <a:pt x="1" y="467"/>
                    <a:pt x="1" y="701"/>
                  </a:cubicBezTo>
                  <a:cubicBezTo>
                    <a:pt x="1" y="1234"/>
                    <a:pt x="34" y="1902"/>
                    <a:pt x="67" y="2702"/>
                  </a:cubicBezTo>
                  <a:cubicBezTo>
                    <a:pt x="101" y="4437"/>
                    <a:pt x="134" y="6705"/>
                    <a:pt x="201" y="9274"/>
                  </a:cubicBezTo>
                  <a:cubicBezTo>
                    <a:pt x="234" y="11809"/>
                    <a:pt x="267" y="14110"/>
                    <a:pt x="301" y="15812"/>
                  </a:cubicBezTo>
                  <a:cubicBezTo>
                    <a:pt x="334" y="16645"/>
                    <a:pt x="367" y="17313"/>
                    <a:pt x="367" y="17813"/>
                  </a:cubicBezTo>
                  <a:cubicBezTo>
                    <a:pt x="367" y="18046"/>
                    <a:pt x="367" y="18313"/>
                    <a:pt x="401" y="18547"/>
                  </a:cubicBezTo>
                  <a:cubicBezTo>
                    <a:pt x="434" y="18280"/>
                    <a:pt x="468" y="18046"/>
                    <a:pt x="434" y="17813"/>
                  </a:cubicBezTo>
                  <a:cubicBezTo>
                    <a:pt x="468" y="17313"/>
                    <a:pt x="468" y="16645"/>
                    <a:pt x="468" y="15812"/>
                  </a:cubicBezTo>
                  <a:cubicBezTo>
                    <a:pt x="468" y="14144"/>
                    <a:pt x="468" y="11809"/>
                    <a:pt x="401" y="9274"/>
                  </a:cubicBezTo>
                  <a:cubicBezTo>
                    <a:pt x="367" y="6705"/>
                    <a:pt x="301" y="4370"/>
                    <a:pt x="201" y="2702"/>
                  </a:cubicBezTo>
                  <a:cubicBezTo>
                    <a:pt x="167" y="1868"/>
                    <a:pt x="134" y="1168"/>
                    <a:pt x="101" y="701"/>
                  </a:cubicBezTo>
                  <a:cubicBezTo>
                    <a:pt x="67" y="467"/>
                    <a:pt x="67" y="2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8"/>
            <p:cNvSpPr/>
            <p:nvPr/>
          </p:nvSpPr>
          <p:spPr>
            <a:xfrm>
              <a:off x="6826972" y="546229"/>
              <a:ext cx="191247" cy="81564"/>
            </a:xfrm>
            <a:custGeom>
              <a:avLst/>
              <a:gdLst/>
              <a:ahLst/>
              <a:cxnLst/>
              <a:rect l="l" t="t" r="r" b="b"/>
              <a:pathLst>
                <a:path w="9107" h="3884" extrusionOk="0">
                  <a:moveTo>
                    <a:pt x="7151" y="1"/>
                  </a:moveTo>
                  <a:cubicBezTo>
                    <a:pt x="6737" y="1"/>
                    <a:pt x="6329" y="31"/>
                    <a:pt x="5938" y="80"/>
                  </a:cubicBezTo>
                  <a:cubicBezTo>
                    <a:pt x="5271" y="180"/>
                    <a:pt x="4604" y="381"/>
                    <a:pt x="3970" y="614"/>
                  </a:cubicBezTo>
                  <a:cubicBezTo>
                    <a:pt x="3336" y="881"/>
                    <a:pt x="2702" y="1181"/>
                    <a:pt x="2135" y="1581"/>
                  </a:cubicBezTo>
                  <a:cubicBezTo>
                    <a:pt x="1702" y="1882"/>
                    <a:pt x="1268" y="2249"/>
                    <a:pt x="901" y="2649"/>
                  </a:cubicBezTo>
                  <a:cubicBezTo>
                    <a:pt x="734" y="2816"/>
                    <a:pt x="601" y="2949"/>
                    <a:pt x="467" y="3116"/>
                  </a:cubicBezTo>
                  <a:cubicBezTo>
                    <a:pt x="367" y="3249"/>
                    <a:pt x="267" y="3383"/>
                    <a:pt x="201" y="3516"/>
                  </a:cubicBezTo>
                  <a:cubicBezTo>
                    <a:pt x="100" y="3616"/>
                    <a:pt x="34" y="3750"/>
                    <a:pt x="0" y="3883"/>
                  </a:cubicBezTo>
                  <a:cubicBezTo>
                    <a:pt x="34" y="3883"/>
                    <a:pt x="367" y="3416"/>
                    <a:pt x="1034" y="2782"/>
                  </a:cubicBezTo>
                  <a:cubicBezTo>
                    <a:pt x="1401" y="2382"/>
                    <a:pt x="1835" y="2048"/>
                    <a:pt x="2302" y="1748"/>
                  </a:cubicBezTo>
                  <a:cubicBezTo>
                    <a:pt x="3403" y="1014"/>
                    <a:pt x="4637" y="514"/>
                    <a:pt x="5971" y="314"/>
                  </a:cubicBezTo>
                  <a:cubicBezTo>
                    <a:pt x="6505" y="214"/>
                    <a:pt x="7039" y="180"/>
                    <a:pt x="7606" y="180"/>
                  </a:cubicBezTo>
                  <a:cubicBezTo>
                    <a:pt x="8406" y="180"/>
                    <a:pt x="8970" y="286"/>
                    <a:pt x="9085" y="286"/>
                  </a:cubicBezTo>
                  <a:cubicBezTo>
                    <a:pt x="9100" y="286"/>
                    <a:pt x="9107" y="284"/>
                    <a:pt x="9107" y="280"/>
                  </a:cubicBezTo>
                  <a:cubicBezTo>
                    <a:pt x="8973" y="214"/>
                    <a:pt x="8840" y="180"/>
                    <a:pt x="8707" y="147"/>
                  </a:cubicBezTo>
                  <a:cubicBezTo>
                    <a:pt x="8540" y="114"/>
                    <a:pt x="8406" y="80"/>
                    <a:pt x="8240" y="80"/>
                  </a:cubicBezTo>
                  <a:cubicBezTo>
                    <a:pt x="8039" y="47"/>
                    <a:pt x="7806" y="14"/>
                    <a:pt x="7606" y="14"/>
                  </a:cubicBezTo>
                  <a:cubicBezTo>
                    <a:pt x="7454" y="5"/>
                    <a:pt x="7302" y="1"/>
                    <a:pt x="7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8"/>
            <p:cNvSpPr/>
            <p:nvPr/>
          </p:nvSpPr>
          <p:spPr>
            <a:xfrm>
              <a:off x="6836086" y="586864"/>
              <a:ext cx="191247" cy="81585"/>
            </a:xfrm>
            <a:custGeom>
              <a:avLst/>
              <a:gdLst/>
              <a:ahLst/>
              <a:cxnLst/>
              <a:rect l="l" t="t" r="r" b="b"/>
              <a:pathLst>
                <a:path w="9107" h="3885" extrusionOk="0">
                  <a:moveTo>
                    <a:pt x="7181" y="1"/>
                  </a:moveTo>
                  <a:cubicBezTo>
                    <a:pt x="6757" y="1"/>
                    <a:pt x="6338" y="38"/>
                    <a:pt x="5938" y="113"/>
                  </a:cubicBezTo>
                  <a:cubicBezTo>
                    <a:pt x="5237" y="213"/>
                    <a:pt x="4603" y="380"/>
                    <a:pt x="3970" y="614"/>
                  </a:cubicBezTo>
                  <a:cubicBezTo>
                    <a:pt x="3336" y="881"/>
                    <a:pt x="2735" y="1214"/>
                    <a:pt x="2168" y="1581"/>
                  </a:cubicBezTo>
                  <a:cubicBezTo>
                    <a:pt x="1701" y="1915"/>
                    <a:pt x="1301" y="2248"/>
                    <a:pt x="901" y="2649"/>
                  </a:cubicBezTo>
                  <a:cubicBezTo>
                    <a:pt x="767" y="2815"/>
                    <a:pt x="634" y="2982"/>
                    <a:pt x="500" y="3149"/>
                  </a:cubicBezTo>
                  <a:cubicBezTo>
                    <a:pt x="400" y="3249"/>
                    <a:pt x="300" y="3382"/>
                    <a:pt x="200" y="3516"/>
                  </a:cubicBezTo>
                  <a:cubicBezTo>
                    <a:pt x="133" y="3616"/>
                    <a:pt x="33" y="3749"/>
                    <a:pt x="0" y="3883"/>
                  </a:cubicBezTo>
                  <a:cubicBezTo>
                    <a:pt x="1" y="3884"/>
                    <a:pt x="2" y="3884"/>
                    <a:pt x="4" y="3884"/>
                  </a:cubicBezTo>
                  <a:cubicBezTo>
                    <a:pt x="55" y="3884"/>
                    <a:pt x="388" y="3396"/>
                    <a:pt x="1034" y="2782"/>
                  </a:cubicBezTo>
                  <a:cubicBezTo>
                    <a:pt x="1434" y="2415"/>
                    <a:pt x="1835" y="2048"/>
                    <a:pt x="2302" y="1781"/>
                  </a:cubicBezTo>
                  <a:cubicBezTo>
                    <a:pt x="3402" y="1014"/>
                    <a:pt x="4637" y="547"/>
                    <a:pt x="5971" y="314"/>
                  </a:cubicBezTo>
                  <a:cubicBezTo>
                    <a:pt x="6505" y="213"/>
                    <a:pt x="7038" y="180"/>
                    <a:pt x="7572" y="180"/>
                  </a:cubicBezTo>
                  <a:cubicBezTo>
                    <a:pt x="8324" y="207"/>
                    <a:pt x="8859" y="299"/>
                    <a:pt x="9040" y="299"/>
                  </a:cubicBezTo>
                  <a:cubicBezTo>
                    <a:pt x="9084" y="299"/>
                    <a:pt x="9107" y="293"/>
                    <a:pt x="9107" y="280"/>
                  </a:cubicBezTo>
                  <a:cubicBezTo>
                    <a:pt x="8973" y="213"/>
                    <a:pt x="8840" y="180"/>
                    <a:pt x="8706" y="180"/>
                  </a:cubicBezTo>
                  <a:cubicBezTo>
                    <a:pt x="8539" y="113"/>
                    <a:pt x="8373" y="113"/>
                    <a:pt x="8239" y="80"/>
                  </a:cubicBezTo>
                  <a:cubicBezTo>
                    <a:pt x="8006" y="47"/>
                    <a:pt x="7806" y="13"/>
                    <a:pt x="7605" y="13"/>
                  </a:cubicBezTo>
                  <a:cubicBezTo>
                    <a:pt x="7464" y="5"/>
                    <a:pt x="7322" y="1"/>
                    <a:pt x="7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8"/>
            <p:cNvSpPr/>
            <p:nvPr/>
          </p:nvSpPr>
          <p:spPr>
            <a:xfrm>
              <a:off x="6837472" y="631552"/>
              <a:ext cx="191268" cy="81018"/>
            </a:xfrm>
            <a:custGeom>
              <a:avLst/>
              <a:gdLst/>
              <a:ahLst/>
              <a:cxnLst/>
              <a:rect l="l" t="t" r="r" b="b"/>
              <a:pathLst>
                <a:path w="9108" h="3858" extrusionOk="0">
                  <a:moveTo>
                    <a:pt x="6985" y="0"/>
                  </a:moveTo>
                  <a:cubicBezTo>
                    <a:pt x="6628" y="0"/>
                    <a:pt x="6277" y="23"/>
                    <a:pt x="5938" y="87"/>
                  </a:cubicBezTo>
                  <a:cubicBezTo>
                    <a:pt x="5238" y="187"/>
                    <a:pt x="4604" y="354"/>
                    <a:pt x="3970" y="621"/>
                  </a:cubicBezTo>
                  <a:cubicBezTo>
                    <a:pt x="3336" y="854"/>
                    <a:pt x="2736" y="1188"/>
                    <a:pt x="2169" y="1555"/>
                  </a:cubicBezTo>
                  <a:cubicBezTo>
                    <a:pt x="1702" y="1888"/>
                    <a:pt x="1302" y="2255"/>
                    <a:pt x="901" y="2655"/>
                  </a:cubicBezTo>
                  <a:cubicBezTo>
                    <a:pt x="768" y="2789"/>
                    <a:pt x="635" y="2956"/>
                    <a:pt x="501" y="3122"/>
                  </a:cubicBezTo>
                  <a:cubicBezTo>
                    <a:pt x="401" y="3256"/>
                    <a:pt x="301" y="3389"/>
                    <a:pt x="201" y="3523"/>
                  </a:cubicBezTo>
                  <a:cubicBezTo>
                    <a:pt x="134" y="3623"/>
                    <a:pt x="34" y="3723"/>
                    <a:pt x="1" y="3856"/>
                  </a:cubicBezTo>
                  <a:cubicBezTo>
                    <a:pt x="2" y="3857"/>
                    <a:pt x="3" y="3858"/>
                    <a:pt x="5" y="3858"/>
                  </a:cubicBezTo>
                  <a:cubicBezTo>
                    <a:pt x="57" y="3858"/>
                    <a:pt x="390" y="3400"/>
                    <a:pt x="1035" y="2755"/>
                  </a:cubicBezTo>
                  <a:cubicBezTo>
                    <a:pt x="1402" y="2389"/>
                    <a:pt x="1835" y="2055"/>
                    <a:pt x="2269" y="1755"/>
                  </a:cubicBezTo>
                  <a:cubicBezTo>
                    <a:pt x="2836" y="1388"/>
                    <a:pt x="3437" y="1088"/>
                    <a:pt x="4037" y="821"/>
                  </a:cubicBezTo>
                  <a:cubicBezTo>
                    <a:pt x="4671" y="587"/>
                    <a:pt x="5305" y="420"/>
                    <a:pt x="5972" y="287"/>
                  </a:cubicBezTo>
                  <a:cubicBezTo>
                    <a:pt x="6407" y="233"/>
                    <a:pt x="6843" y="178"/>
                    <a:pt x="7279" y="178"/>
                  </a:cubicBezTo>
                  <a:cubicBezTo>
                    <a:pt x="7377" y="178"/>
                    <a:pt x="7475" y="181"/>
                    <a:pt x="7573" y="187"/>
                  </a:cubicBezTo>
                  <a:cubicBezTo>
                    <a:pt x="8403" y="187"/>
                    <a:pt x="8970" y="292"/>
                    <a:pt x="9085" y="292"/>
                  </a:cubicBezTo>
                  <a:cubicBezTo>
                    <a:pt x="9100" y="292"/>
                    <a:pt x="9107" y="291"/>
                    <a:pt x="9107" y="287"/>
                  </a:cubicBezTo>
                  <a:cubicBezTo>
                    <a:pt x="8974" y="220"/>
                    <a:pt x="8840" y="187"/>
                    <a:pt x="8707" y="154"/>
                  </a:cubicBezTo>
                  <a:cubicBezTo>
                    <a:pt x="8540" y="120"/>
                    <a:pt x="8407" y="87"/>
                    <a:pt x="8240" y="54"/>
                  </a:cubicBezTo>
                  <a:cubicBezTo>
                    <a:pt x="8006" y="20"/>
                    <a:pt x="7806" y="20"/>
                    <a:pt x="7606" y="20"/>
                  </a:cubicBezTo>
                  <a:cubicBezTo>
                    <a:pt x="7399" y="8"/>
                    <a:pt x="7191" y="0"/>
                    <a:pt x="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8"/>
            <p:cNvSpPr/>
            <p:nvPr/>
          </p:nvSpPr>
          <p:spPr>
            <a:xfrm>
              <a:off x="6539062" y="805138"/>
              <a:ext cx="218589" cy="74865"/>
            </a:xfrm>
            <a:custGeom>
              <a:avLst/>
              <a:gdLst/>
              <a:ahLst/>
              <a:cxnLst/>
              <a:rect l="l" t="t" r="r" b="b"/>
              <a:pathLst>
                <a:path w="10409" h="3565" extrusionOk="0">
                  <a:moveTo>
                    <a:pt x="3753" y="1"/>
                  </a:moveTo>
                  <a:cubicBezTo>
                    <a:pt x="3037" y="1"/>
                    <a:pt x="2314" y="96"/>
                    <a:pt x="1602" y="294"/>
                  </a:cubicBezTo>
                  <a:cubicBezTo>
                    <a:pt x="1201" y="394"/>
                    <a:pt x="801" y="527"/>
                    <a:pt x="434" y="694"/>
                  </a:cubicBezTo>
                  <a:cubicBezTo>
                    <a:pt x="267" y="761"/>
                    <a:pt x="134" y="827"/>
                    <a:pt x="1" y="927"/>
                  </a:cubicBezTo>
                  <a:cubicBezTo>
                    <a:pt x="2" y="929"/>
                    <a:pt x="5" y="930"/>
                    <a:pt x="10" y="930"/>
                  </a:cubicBezTo>
                  <a:cubicBezTo>
                    <a:pt x="94" y="930"/>
                    <a:pt x="654" y="649"/>
                    <a:pt x="1635" y="427"/>
                  </a:cubicBezTo>
                  <a:cubicBezTo>
                    <a:pt x="2276" y="277"/>
                    <a:pt x="2924" y="203"/>
                    <a:pt x="3568" y="203"/>
                  </a:cubicBezTo>
                  <a:cubicBezTo>
                    <a:pt x="5637" y="203"/>
                    <a:pt x="7655" y="962"/>
                    <a:pt x="9207" y="2362"/>
                  </a:cubicBezTo>
                  <a:cubicBezTo>
                    <a:pt x="9984" y="3041"/>
                    <a:pt x="10353" y="3564"/>
                    <a:pt x="10404" y="3564"/>
                  </a:cubicBezTo>
                  <a:cubicBezTo>
                    <a:pt x="10406" y="3564"/>
                    <a:pt x="10407" y="3564"/>
                    <a:pt x="10408" y="3563"/>
                  </a:cubicBezTo>
                  <a:cubicBezTo>
                    <a:pt x="10341" y="3429"/>
                    <a:pt x="10275" y="3296"/>
                    <a:pt x="10175" y="3196"/>
                  </a:cubicBezTo>
                  <a:cubicBezTo>
                    <a:pt x="9941" y="2862"/>
                    <a:pt x="9641" y="2529"/>
                    <a:pt x="9341" y="2262"/>
                  </a:cubicBezTo>
                  <a:cubicBezTo>
                    <a:pt x="7829" y="800"/>
                    <a:pt x="5821" y="1"/>
                    <a:pt x="3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6537655" y="754696"/>
              <a:ext cx="217875" cy="75558"/>
            </a:xfrm>
            <a:custGeom>
              <a:avLst/>
              <a:gdLst/>
              <a:ahLst/>
              <a:cxnLst/>
              <a:rect l="l" t="t" r="r" b="b"/>
              <a:pathLst>
                <a:path w="10375" h="3598" extrusionOk="0">
                  <a:moveTo>
                    <a:pt x="3734" y="1"/>
                  </a:moveTo>
                  <a:cubicBezTo>
                    <a:pt x="3022" y="1"/>
                    <a:pt x="2306" y="97"/>
                    <a:pt x="1602" y="294"/>
                  </a:cubicBezTo>
                  <a:cubicBezTo>
                    <a:pt x="1168" y="394"/>
                    <a:pt x="801" y="527"/>
                    <a:pt x="401" y="694"/>
                  </a:cubicBezTo>
                  <a:cubicBezTo>
                    <a:pt x="268" y="761"/>
                    <a:pt x="134" y="828"/>
                    <a:pt x="1" y="928"/>
                  </a:cubicBezTo>
                  <a:cubicBezTo>
                    <a:pt x="1" y="929"/>
                    <a:pt x="3" y="930"/>
                    <a:pt x="6" y="930"/>
                  </a:cubicBezTo>
                  <a:cubicBezTo>
                    <a:pt x="64" y="930"/>
                    <a:pt x="653" y="649"/>
                    <a:pt x="1602" y="427"/>
                  </a:cubicBezTo>
                  <a:cubicBezTo>
                    <a:pt x="2243" y="277"/>
                    <a:pt x="2891" y="204"/>
                    <a:pt x="3535" y="204"/>
                  </a:cubicBezTo>
                  <a:cubicBezTo>
                    <a:pt x="5606" y="204"/>
                    <a:pt x="7630" y="963"/>
                    <a:pt x="9207" y="2362"/>
                  </a:cubicBezTo>
                  <a:cubicBezTo>
                    <a:pt x="9953" y="3043"/>
                    <a:pt x="10321" y="3598"/>
                    <a:pt x="10371" y="3598"/>
                  </a:cubicBezTo>
                  <a:cubicBezTo>
                    <a:pt x="10373" y="3598"/>
                    <a:pt x="10374" y="3597"/>
                    <a:pt x="10375" y="3596"/>
                  </a:cubicBezTo>
                  <a:cubicBezTo>
                    <a:pt x="10342" y="3430"/>
                    <a:pt x="10242" y="3329"/>
                    <a:pt x="10141" y="3196"/>
                  </a:cubicBezTo>
                  <a:cubicBezTo>
                    <a:pt x="9908" y="2862"/>
                    <a:pt x="9641" y="2529"/>
                    <a:pt x="9308" y="2262"/>
                  </a:cubicBezTo>
                  <a:cubicBezTo>
                    <a:pt x="7796" y="800"/>
                    <a:pt x="5788" y="1"/>
                    <a:pt x="3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8"/>
            <p:cNvSpPr/>
            <p:nvPr/>
          </p:nvSpPr>
          <p:spPr>
            <a:xfrm>
              <a:off x="6535555" y="704548"/>
              <a:ext cx="218589" cy="75285"/>
            </a:xfrm>
            <a:custGeom>
              <a:avLst/>
              <a:gdLst/>
              <a:ahLst/>
              <a:cxnLst/>
              <a:rect l="l" t="t" r="r" b="b"/>
              <a:pathLst>
                <a:path w="10409" h="3585" extrusionOk="0">
                  <a:moveTo>
                    <a:pt x="3720" y="1"/>
                  </a:moveTo>
                  <a:cubicBezTo>
                    <a:pt x="3011" y="1"/>
                    <a:pt x="2302" y="92"/>
                    <a:pt x="1602" y="280"/>
                  </a:cubicBezTo>
                  <a:cubicBezTo>
                    <a:pt x="1202" y="380"/>
                    <a:pt x="801" y="514"/>
                    <a:pt x="434" y="714"/>
                  </a:cubicBezTo>
                  <a:cubicBezTo>
                    <a:pt x="268" y="747"/>
                    <a:pt x="134" y="814"/>
                    <a:pt x="1" y="914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8"/>
                    <a:pt x="1635" y="447"/>
                  </a:cubicBezTo>
                  <a:cubicBezTo>
                    <a:pt x="2279" y="294"/>
                    <a:pt x="2932" y="219"/>
                    <a:pt x="3582" y="219"/>
                  </a:cubicBezTo>
                  <a:cubicBezTo>
                    <a:pt x="5627" y="219"/>
                    <a:pt x="7638" y="964"/>
                    <a:pt x="9207" y="2382"/>
                  </a:cubicBezTo>
                  <a:cubicBezTo>
                    <a:pt x="9952" y="3061"/>
                    <a:pt x="10351" y="3584"/>
                    <a:pt x="10404" y="3584"/>
                  </a:cubicBezTo>
                  <a:cubicBezTo>
                    <a:pt x="10406" y="3584"/>
                    <a:pt x="10407" y="3584"/>
                    <a:pt x="10408" y="3583"/>
                  </a:cubicBezTo>
                  <a:cubicBezTo>
                    <a:pt x="10342" y="3449"/>
                    <a:pt x="10241" y="3316"/>
                    <a:pt x="10141" y="3182"/>
                  </a:cubicBezTo>
                  <a:cubicBezTo>
                    <a:pt x="9908" y="2849"/>
                    <a:pt x="9641" y="2548"/>
                    <a:pt x="9307" y="2248"/>
                  </a:cubicBezTo>
                  <a:cubicBezTo>
                    <a:pt x="8307" y="1281"/>
                    <a:pt x="7073" y="614"/>
                    <a:pt x="5738" y="247"/>
                  </a:cubicBezTo>
                  <a:cubicBezTo>
                    <a:pt x="5071" y="84"/>
                    <a:pt x="4395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6533455" y="654148"/>
              <a:ext cx="218589" cy="75243"/>
            </a:xfrm>
            <a:custGeom>
              <a:avLst/>
              <a:gdLst/>
              <a:ahLst/>
              <a:cxnLst/>
              <a:rect l="l" t="t" r="r" b="b"/>
              <a:pathLst>
                <a:path w="10409" h="3583" extrusionOk="0">
                  <a:moveTo>
                    <a:pt x="3730" y="0"/>
                  </a:moveTo>
                  <a:cubicBezTo>
                    <a:pt x="3021" y="0"/>
                    <a:pt x="2306" y="92"/>
                    <a:pt x="1602" y="278"/>
                  </a:cubicBezTo>
                  <a:cubicBezTo>
                    <a:pt x="1202" y="379"/>
                    <a:pt x="801" y="545"/>
                    <a:pt x="434" y="712"/>
                  </a:cubicBezTo>
                  <a:cubicBezTo>
                    <a:pt x="268" y="745"/>
                    <a:pt x="134" y="846"/>
                    <a:pt x="1" y="946"/>
                  </a:cubicBezTo>
                  <a:cubicBezTo>
                    <a:pt x="2" y="947"/>
                    <a:pt x="6" y="948"/>
                    <a:pt x="10" y="948"/>
                  </a:cubicBezTo>
                  <a:cubicBezTo>
                    <a:pt x="97" y="948"/>
                    <a:pt x="686" y="667"/>
                    <a:pt x="1635" y="445"/>
                  </a:cubicBezTo>
                  <a:cubicBezTo>
                    <a:pt x="2276" y="295"/>
                    <a:pt x="2925" y="222"/>
                    <a:pt x="3568" y="222"/>
                  </a:cubicBezTo>
                  <a:cubicBezTo>
                    <a:pt x="5637" y="222"/>
                    <a:pt x="7655" y="981"/>
                    <a:pt x="9207" y="2380"/>
                  </a:cubicBezTo>
                  <a:cubicBezTo>
                    <a:pt x="9952" y="3060"/>
                    <a:pt x="10351" y="3582"/>
                    <a:pt x="10404" y="3582"/>
                  </a:cubicBezTo>
                  <a:cubicBezTo>
                    <a:pt x="10406" y="3582"/>
                    <a:pt x="10407" y="3582"/>
                    <a:pt x="10408" y="3581"/>
                  </a:cubicBezTo>
                  <a:cubicBezTo>
                    <a:pt x="10341" y="3447"/>
                    <a:pt x="10275" y="3314"/>
                    <a:pt x="10175" y="3214"/>
                  </a:cubicBezTo>
                  <a:cubicBezTo>
                    <a:pt x="9941" y="2880"/>
                    <a:pt x="9641" y="2547"/>
                    <a:pt x="9341" y="2280"/>
                  </a:cubicBezTo>
                  <a:cubicBezTo>
                    <a:pt x="7824" y="788"/>
                    <a:pt x="5806" y="0"/>
                    <a:pt x="3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6532069" y="604084"/>
              <a:ext cx="217875" cy="75537"/>
            </a:xfrm>
            <a:custGeom>
              <a:avLst/>
              <a:gdLst/>
              <a:ahLst/>
              <a:cxnLst/>
              <a:rect l="l" t="t" r="r" b="b"/>
              <a:pathLst>
                <a:path w="10375" h="3597" extrusionOk="0">
                  <a:moveTo>
                    <a:pt x="3733" y="1"/>
                  </a:moveTo>
                  <a:cubicBezTo>
                    <a:pt x="3021" y="1"/>
                    <a:pt x="2305" y="97"/>
                    <a:pt x="1601" y="294"/>
                  </a:cubicBezTo>
                  <a:cubicBezTo>
                    <a:pt x="1168" y="394"/>
                    <a:pt x="801" y="528"/>
                    <a:pt x="400" y="694"/>
                  </a:cubicBezTo>
                  <a:cubicBezTo>
                    <a:pt x="267" y="761"/>
                    <a:pt x="133" y="828"/>
                    <a:pt x="0" y="928"/>
                  </a:cubicBezTo>
                  <a:cubicBezTo>
                    <a:pt x="0" y="930"/>
                    <a:pt x="2" y="930"/>
                    <a:pt x="5" y="930"/>
                  </a:cubicBezTo>
                  <a:cubicBezTo>
                    <a:pt x="63" y="930"/>
                    <a:pt x="652" y="649"/>
                    <a:pt x="1601" y="428"/>
                  </a:cubicBezTo>
                  <a:cubicBezTo>
                    <a:pt x="2242" y="277"/>
                    <a:pt x="2890" y="204"/>
                    <a:pt x="3534" y="204"/>
                  </a:cubicBezTo>
                  <a:cubicBezTo>
                    <a:pt x="5605" y="204"/>
                    <a:pt x="7629" y="963"/>
                    <a:pt x="9207" y="2362"/>
                  </a:cubicBezTo>
                  <a:cubicBezTo>
                    <a:pt x="9974" y="3063"/>
                    <a:pt x="10341" y="3596"/>
                    <a:pt x="10374" y="3596"/>
                  </a:cubicBezTo>
                  <a:cubicBezTo>
                    <a:pt x="10341" y="3430"/>
                    <a:pt x="10241" y="3330"/>
                    <a:pt x="10141" y="3196"/>
                  </a:cubicBezTo>
                  <a:cubicBezTo>
                    <a:pt x="9907" y="2863"/>
                    <a:pt x="9640" y="2529"/>
                    <a:pt x="9307" y="2262"/>
                  </a:cubicBezTo>
                  <a:cubicBezTo>
                    <a:pt x="7795" y="800"/>
                    <a:pt x="5787" y="1"/>
                    <a:pt x="3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6529948" y="553957"/>
              <a:ext cx="218589" cy="75264"/>
            </a:xfrm>
            <a:custGeom>
              <a:avLst/>
              <a:gdLst/>
              <a:ahLst/>
              <a:cxnLst/>
              <a:rect l="l" t="t" r="r" b="b"/>
              <a:pathLst>
                <a:path w="10409" h="3584" extrusionOk="0">
                  <a:moveTo>
                    <a:pt x="3717" y="0"/>
                  </a:moveTo>
                  <a:cubicBezTo>
                    <a:pt x="3011" y="0"/>
                    <a:pt x="2300" y="92"/>
                    <a:pt x="1602" y="279"/>
                  </a:cubicBezTo>
                  <a:cubicBezTo>
                    <a:pt x="1202" y="379"/>
                    <a:pt x="802" y="513"/>
                    <a:pt x="435" y="713"/>
                  </a:cubicBezTo>
                  <a:cubicBezTo>
                    <a:pt x="268" y="746"/>
                    <a:pt x="134" y="813"/>
                    <a:pt x="1" y="913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7"/>
                    <a:pt x="1635" y="446"/>
                  </a:cubicBezTo>
                  <a:cubicBezTo>
                    <a:pt x="2279" y="293"/>
                    <a:pt x="2932" y="218"/>
                    <a:pt x="3582" y="218"/>
                  </a:cubicBezTo>
                  <a:cubicBezTo>
                    <a:pt x="5627" y="218"/>
                    <a:pt x="7638" y="963"/>
                    <a:pt x="9208" y="2381"/>
                  </a:cubicBezTo>
                  <a:cubicBezTo>
                    <a:pt x="9953" y="3029"/>
                    <a:pt x="10352" y="3583"/>
                    <a:pt x="10405" y="3583"/>
                  </a:cubicBezTo>
                  <a:cubicBezTo>
                    <a:pt x="10406" y="3583"/>
                    <a:pt x="10407" y="3583"/>
                    <a:pt x="10408" y="3582"/>
                  </a:cubicBezTo>
                  <a:cubicBezTo>
                    <a:pt x="10342" y="3448"/>
                    <a:pt x="10275" y="3315"/>
                    <a:pt x="10175" y="3215"/>
                  </a:cubicBezTo>
                  <a:cubicBezTo>
                    <a:pt x="9908" y="2848"/>
                    <a:pt x="9641" y="2548"/>
                    <a:pt x="9341" y="2247"/>
                  </a:cubicBezTo>
                  <a:cubicBezTo>
                    <a:pt x="7801" y="782"/>
                    <a:pt x="5779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8"/>
            <p:cNvSpPr/>
            <p:nvPr/>
          </p:nvSpPr>
          <p:spPr>
            <a:xfrm>
              <a:off x="6854293" y="685627"/>
              <a:ext cx="171633" cy="177534"/>
            </a:xfrm>
            <a:custGeom>
              <a:avLst/>
              <a:gdLst/>
              <a:ahLst/>
              <a:cxnLst/>
              <a:rect l="l" t="t" r="r" b="b"/>
              <a:pathLst>
                <a:path w="8173" h="8454" extrusionOk="0">
                  <a:moveTo>
                    <a:pt x="7399" y="1"/>
                  </a:moveTo>
                  <a:cubicBezTo>
                    <a:pt x="6040" y="1"/>
                    <a:pt x="2090" y="270"/>
                    <a:pt x="67" y="3249"/>
                  </a:cubicBezTo>
                  <a:lnTo>
                    <a:pt x="0" y="8453"/>
                  </a:lnTo>
                  <a:cubicBezTo>
                    <a:pt x="0" y="8453"/>
                    <a:pt x="3469" y="5484"/>
                    <a:pt x="8173" y="5351"/>
                  </a:cubicBezTo>
                  <a:lnTo>
                    <a:pt x="7873" y="14"/>
                  </a:lnTo>
                  <a:cubicBezTo>
                    <a:pt x="7873" y="14"/>
                    <a:pt x="7699" y="1"/>
                    <a:pt x="7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2" name="Google Shape;392;p38"/>
          <p:cNvSpPr/>
          <p:nvPr/>
        </p:nvSpPr>
        <p:spPr>
          <a:xfrm>
            <a:off x="8289175" y="1990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393" name="Google Shape;393;p38"/>
          <p:cNvGrpSpPr/>
          <p:nvPr/>
        </p:nvGrpSpPr>
        <p:grpSpPr>
          <a:xfrm rot="-1137513">
            <a:off x="8358190" y="4490471"/>
            <a:ext cx="492624" cy="228911"/>
            <a:chOff x="341700" y="2797800"/>
            <a:chExt cx="492600" cy="228900"/>
          </a:xfrm>
        </p:grpSpPr>
        <p:sp>
          <p:nvSpPr>
            <p:cNvPr id="394" name="Google Shape;394;p38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8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p38"/>
          <p:cNvGrpSpPr/>
          <p:nvPr/>
        </p:nvGrpSpPr>
        <p:grpSpPr>
          <a:xfrm>
            <a:off x="4961060" y="424125"/>
            <a:ext cx="492600" cy="228900"/>
            <a:chOff x="341700" y="2797800"/>
            <a:chExt cx="492600" cy="228900"/>
          </a:xfrm>
        </p:grpSpPr>
        <p:sp>
          <p:nvSpPr>
            <p:cNvPr id="398" name="Google Shape;398;p38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8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8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p38"/>
          <p:cNvSpPr/>
          <p:nvPr/>
        </p:nvSpPr>
        <p:spPr>
          <a:xfrm rot="12189396" flipH="1">
            <a:off x="235938" y="322084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F5B034-C36B-78F0-708E-A51EB7862D15}"/>
              </a:ext>
            </a:extLst>
          </p:cNvPr>
          <p:cNvSpPr txBox="1"/>
          <p:nvPr/>
        </p:nvSpPr>
        <p:spPr>
          <a:xfrm>
            <a:off x="372699" y="4298176"/>
            <a:ext cx="271884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latin typeface="Source Serif 4 18pt 18pt"/>
                <a:ea typeface="Source Serif 4 18pt 18pt"/>
                <a:cs typeface="-apple-system"/>
              </a:rPr>
              <a:t>* </a:t>
            </a:r>
            <a:r>
              <a:rPr lang="en-US" sz="1200" b="0" i="0" dirty="0" err="1">
                <a:solidFill>
                  <a:schemeClr val="tx2"/>
                </a:solidFill>
                <a:latin typeface="Source Serif 4 18pt 18pt"/>
                <a:ea typeface="Source Serif 4 18pt 18pt"/>
                <a:cs typeface="-apple-system"/>
              </a:rPr>
              <a:t>Теория</a:t>
            </a:r>
            <a:r>
              <a:rPr lang="en-US" sz="1200" b="0" i="0" dirty="0">
                <a:solidFill>
                  <a:schemeClr val="tx2"/>
                </a:solidFill>
                <a:latin typeface="Source Serif 4 18pt 18pt"/>
                <a:ea typeface="Source Serif 4 18pt 18pt"/>
                <a:cs typeface="-apple-system"/>
              </a:rPr>
              <a:t> </a:t>
            </a:r>
            <a:r>
              <a:rPr lang="en-US" sz="1200" b="0" i="0" dirty="0" err="1">
                <a:solidFill>
                  <a:schemeClr val="tx2"/>
                </a:solidFill>
                <a:latin typeface="Source Serif 4 18pt 18pt"/>
                <a:ea typeface="Source Serif 4 18pt 18pt"/>
                <a:cs typeface="-apple-system"/>
              </a:rPr>
              <a:t>когнитивной</a:t>
            </a:r>
            <a:r>
              <a:rPr lang="en-US" sz="1200" b="0" i="0" dirty="0">
                <a:solidFill>
                  <a:schemeClr val="tx2"/>
                </a:solidFill>
                <a:latin typeface="Source Serif 4 18pt 18pt"/>
                <a:ea typeface="Source Serif 4 18pt 18pt"/>
                <a:cs typeface="-apple-system"/>
              </a:rPr>
              <a:t> </a:t>
            </a:r>
            <a:r>
              <a:rPr lang="en-US" sz="1200" b="0" i="0" dirty="0" err="1">
                <a:solidFill>
                  <a:schemeClr val="tx2"/>
                </a:solidFill>
                <a:latin typeface="Source Serif 4 18pt 18pt"/>
                <a:ea typeface="Source Serif 4 18pt 18pt"/>
                <a:cs typeface="-apple-system"/>
              </a:rPr>
              <a:t>нагрузки</a:t>
            </a:r>
            <a:r>
              <a:rPr lang="en-US" sz="1200" b="0" i="0" dirty="0">
                <a:solidFill>
                  <a:schemeClr val="tx2"/>
                </a:solidFill>
                <a:latin typeface="Source Serif 4 18pt 18pt"/>
                <a:ea typeface="Source Serif 4 18pt 18pt"/>
                <a:cs typeface="-apple-system"/>
              </a:rPr>
              <a:t>: </a:t>
            </a:r>
            <a:r>
              <a:rPr lang="en-US" sz="1200" dirty="0">
                <a:solidFill>
                  <a:srgbClr val="D2E2F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https://lala.lanbook.com/teoriya-kognitivnoj-nagruzki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E8B797-E6BC-D636-5BD6-FD3B91CD2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70312"/>
            <a:ext cx="7704000" cy="572700"/>
          </a:xfrm>
        </p:spPr>
        <p:txBody>
          <a:bodyPr/>
          <a:lstStyle/>
          <a:p>
            <a:r>
              <a:rPr lang="ru-RU" sz="350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Почему </a:t>
            </a:r>
            <a:r>
              <a:rPr lang="en" sz="350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mini app?</a:t>
            </a:r>
            <a:endParaRPr lang="ru-RU" sz="3500" dirty="0">
              <a:solidFill>
                <a:srgbClr val="02295F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33A3D1-51E5-0A55-AAD6-6D38F8B3BE4A}"/>
              </a:ext>
            </a:extLst>
          </p:cNvPr>
          <p:cNvSpPr txBox="1"/>
          <p:nvPr/>
        </p:nvSpPr>
        <p:spPr>
          <a:xfrm>
            <a:off x="1093818" y="3105244"/>
            <a:ext cx="527538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" dirty="0"/>
            </a:br>
            <a:br>
              <a:rPr lang="ru-RU" dirty="0"/>
            </a:br>
            <a:br>
              <a:rPr lang="ru-RU" dirty="0"/>
            </a:br>
            <a:br>
              <a:rPr lang="en" sz="1600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</a:br>
            <a:r>
              <a:rPr lang="ru-RU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Конверсия в заказ в 2–3 раза превышает </a:t>
            </a:r>
          </a:p>
          <a:p>
            <a:r>
              <a:rPr lang="ru-RU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показатели сайтов и мобильных приложений.</a:t>
            </a:r>
            <a:endParaRPr lang="ru-RU" sz="1600" dirty="0">
              <a:solidFill>
                <a:srgbClr val="02295F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FF13EAD-6A22-9424-2CD3-F53F3BAD5FEE}"/>
              </a:ext>
            </a:extLst>
          </p:cNvPr>
          <p:cNvSpPr/>
          <p:nvPr/>
        </p:nvSpPr>
        <p:spPr>
          <a:xfrm>
            <a:off x="634315" y="1471399"/>
            <a:ext cx="360000" cy="3600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87DC7E3E-1EB4-7CA4-5531-23658C785B62}"/>
              </a:ext>
            </a:extLst>
          </p:cNvPr>
          <p:cNvSpPr/>
          <p:nvPr/>
        </p:nvSpPr>
        <p:spPr>
          <a:xfrm>
            <a:off x="630579" y="2131949"/>
            <a:ext cx="360000" cy="3600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89912DF-A5F9-05AB-3AEE-86CC7F6777B4}"/>
              </a:ext>
            </a:extLst>
          </p:cNvPr>
          <p:cNvSpPr/>
          <p:nvPr/>
        </p:nvSpPr>
        <p:spPr>
          <a:xfrm>
            <a:off x="630579" y="2766690"/>
            <a:ext cx="360000" cy="3600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2B8C5B4-77B3-FFB0-E8CC-EBE079E944AF}"/>
              </a:ext>
            </a:extLst>
          </p:cNvPr>
          <p:cNvSpPr/>
          <p:nvPr/>
        </p:nvSpPr>
        <p:spPr>
          <a:xfrm>
            <a:off x="629565" y="3387528"/>
            <a:ext cx="360000" cy="3600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49FAFC81-5EBC-DBF2-03F6-1FCED7AA5085}"/>
              </a:ext>
            </a:extLst>
          </p:cNvPr>
          <p:cNvSpPr/>
          <p:nvPr/>
        </p:nvSpPr>
        <p:spPr>
          <a:xfrm>
            <a:off x="629565" y="4048078"/>
            <a:ext cx="360000" cy="3600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0AEE15-12BC-47A0-60C7-99B7083B6263}"/>
              </a:ext>
            </a:extLst>
          </p:cNvPr>
          <p:cNvSpPr txBox="1"/>
          <p:nvPr/>
        </p:nvSpPr>
        <p:spPr>
          <a:xfrm>
            <a:off x="1094832" y="1356472"/>
            <a:ext cx="43911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Наша ЦА (школьники и студенты) преимущественно пользуются </a:t>
            </a:r>
            <a:r>
              <a:rPr lang="en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Telegram</a:t>
            </a:r>
            <a:endParaRPr lang="ru-RU" sz="1600" dirty="0">
              <a:solidFill>
                <a:srgbClr val="02295F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75C30C-38C6-124C-D949-6738DBC8ED3F}"/>
              </a:ext>
            </a:extLst>
          </p:cNvPr>
          <p:cNvSpPr txBox="1"/>
          <p:nvPr/>
        </p:nvSpPr>
        <p:spPr>
          <a:xfrm>
            <a:off x="1094832" y="2012018"/>
            <a:ext cx="59185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Запуск через бота - не требуется скачивания </a:t>
            </a:r>
            <a:endParaRPr lang="en-US" sz="1600" b="0" i="0" u="none" strike="noStrike" dirty="0">
              <a:solidFill>
                <a:srgbClr val="02295F"/>
              </a:solidFill>
              <a:effectLst/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  <a:p>
            <a:r>
              <a:rPr lang="ru-RU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отдельного приложения</a:t>
            </a:r>
            <a:endParaRPr lang="ru-RU" sz="1600" dirty="0">
              <a:solidFill>
                <a:srgbClr val="02295F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85CEED-DCFB-B2FF-C076-41E9DA86214A}"/>
              </a:ext>
            </a:extLst>
          </p:cNvPr>
          <p:cNvSpPr txBox="1"/>
          <p:nvPr/>
        </p:nvSpPr>
        <p:spPr>
          <a:xfrm>
            <a:off x="1094832" y="2766690"/>
            <a:ext cx="60088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dirty="0" err="1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Л</a:t>
            </a:r>
            <a:r>
              <a:rPr lang="ru-RU" sz="1600" b="0" i="0" u="none" strike="noStrike" dirty="0" err="1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егкая</a:t>
            </a:r>
            <a:r>
              <a:rPr lang="ru-RU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 авторизация: только телефон или почта</a:t>
            </a:r>
            <a:endParaRPr lang="ru-RU" sz="1600" dirty="0">
              <a:solidFill>
                <a:srgbClr val="02295F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C4E25E-4B3F-1DB6-D906-0CC9CF1AC435}"/>
              </a:ext>
            </a:extLst>
          </p:cNvPr>
          <p:cNvSpPr txBox="1"/>
          <p:nvPr/>
        </p:nvSpPr>
        <p:spPr>
          <a:xfrm>
            <a:off x="1094832" y="3275141"/>
            <a:ext cx="51208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Сокращает издержки на выкладку в магазины приложений (</a:t>
            </a:r>
            <a:r>
              <a:rPr lang="en" sz="1600" b="0" i="0" u="none" strike="noStrike" dirty="0">
                <a:solidFill>
                  <a:srgbClr val="0229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App Store, Google Play)</a:t>
            </a:r>
            <a:endParaRPr lang="ru-RU" sz="1600" dirty="0">
              <a:solidFill>
                <a:srgbClr val="02295F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8688020-B782-9CC0-EB4E-7FBB1215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783" y="1179606"/>
            <a:ext cx="1622672" cy="328123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51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F848BCB-B63A-6A4C-B3A0-2824282226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9"/>
          <a:stretch/>
        </p:blipFill>
        <p:spPr>
          <a:xfrm>
            <a:off x="796239" y="1473763"/>
            <a:ext cx="4206193" cy="353788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5DA5A0A-B955-FA61-612D-9683712293D7}"/>
              </a:ext>
            </a:extLst>
          </p:cNvPr>
          <p:cNvSpPr txBox="1"/>
          <p:nvPr/>
        </p:nvSpPr>
        <p:spPr>
          <a:xfrm>
            <a:off x="1180678" y="634907"/>
            <a:ext cx="678263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rgbClr val="02295F"/>
                </a:solidFill>
                <a:latin typeface="Source Serif 4" panose="020B0604020202020204" charset="0"/>
                <a:ea typeface="Source Serif 4" panose="020B0604020202020204" charset="0"/>
              </a:rPr>
              <a:t>Карта стратегических групп</a:t>
            </a:r>
            <a:endParaRPr lang="ru-RU" sz="3500" b="1" dirty="0">
              <a:solidFill>
                <a:srgbClr val="02295F"/>
              </a:solidFill>
            </a:endParaRPr>
          </a:p>
        </p:txBody>
      </p:sp>
      <p:sp>
        <p:nvSpPr>
          <p:cNvPr id="2" name="Google Shape;754;p48">
            <a:extLst>
              <a:ext uri="{FF2B5EF4-FFF2-40B4-BE49-F238E27FC236}">
                <a16:creationId xmlns:a16="http://schemas.microsoft.com/office/drawing/2014/main" id="{5B2488FE-69BD-58E1-2D51-0836F2F573E1}"/>
              </a:ext>
            </a:extLst>
          </p:cNvPr>
          <p:cNvSpPr/>
          <p:nvPr/>
        </p:nvSpPr>
        <p:spPr>
          <a:xfrm>
            <a:off x="5002432" y="1473763"/>
            <a:ext cx="3886558" cy="298540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F2F2F2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00" i="0" u="none" strike="noStrike" cap="none">
              <a:solidFill>
                <a:schemeClr val="lt1"/>
              </a:solidFill>
              <a:latin typeface="Source Serif 4 Medium"/>
              <a:ea typeface="Source Serif 4 Medium"/>
              <a:cs typeface="Source Serif 4 Medium"/>
              <a:sym typeface="Source Serif 4 Medium"/>
            </a:endParaRPr>
          </a:p>
        </p:txBody>
      </p:sp>
      <p:sp>
        <p:nvSpPr>
          <p:cNvPr id="3" name="Google Shape;756;p48">
            <a:extLst>
              <a:ext uri="{FF2B5EF4-FFF2-40B4-BE49-F238E27FC236}">
                <a16:creationId xmlns:a16="http://schemas.microsoft.com/office/drawing/2014/main" id="{240C1037-A266-5DF6-9DA6-8600D0504AA7}"/>
              </a:ext>
            </a:extLst>
          </p:cNvPr>
          <p:cNvSpPr txBox="1"/>
          <p:nvPr/>
        </p:nvSpPr>
        <p:spPr>
          <a:xfrm>
            <a:off x="5118125" y="1473763"/>
            <a:ext cx="3886558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Вывод: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Благодаря высокой отстройке по ассортиментному ряду и качеству оказываемых услуг </a:t>
            </a:r>
            <a:r>
              <a:rPr lang="en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mini app </a:t>
            </a:r>
            <a:r>
              <a:rPr lang="en" dirty="0" err="1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Flownote</a:t>
            </a:r>
            <a:r>
              <a:rPr lang="en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 </a:t>
            </a:r>
            <a:r>
              <a:rPr lang="ru-RU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станет лидером рынка.</a:t>
            </a:r>
            <a:br>
              <a:rPr lang="ru-RU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</a:br>
            <a:br>
              <a:rPr lang="ru-RU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</a:br>
            <a:r>
              <a:rPr lang="ru-RU" dirty="0">
                <a:solidFill>
                  <a:srgbClr val="02295F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Для конкурентного преимущества в нашей нише важны не только функциональность, но и комплексность решения, тогда как другие сервисы в уже интегрированные ниши вынуждены внедрять новшества и конкурировать за счёт скорости внедрения передового функционала.</a:t>
            </a:r>
            <a:endParaRPr dirty="0">
              <a:solidFill>
                <a:srgbClr val="02295F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</p:spTree>
    <p:extLst>
      <p:ext uri="{BB962C8B-B14F-4D97-AF65-F5344CB8AC3E}">
        <p14:creationId xmlns:p14="http://schemas.microsoft.com/office/powerpoint/2010/main" val="1444051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1316"/>
            <a:ext cx="9144000" cy="572700"/>
          </a:xfrm>
        </p:spPr>
        <p:txBody>
          <a:bodyPr/>
          <a:lstStyle/>
          <a:p>
            <a:pPr algn="ctr"/>
            <a:r>
              <a:rPr lang="ru-RU" dirty="0">
                <a:latin typeface="Source Serif 4" panose="020B0604020202020204" charset="0"/>
                <a:ea typeface="Source Serif 4" panose="020B0604020202020204" charset="0"/>
              </a:rPr>
              <a:t>Анализ конкурентов </a:t>
            </a:r>
            <a:r>
              <a:rPr lang="en-US" dirty="0" err="1">
                <a:latin typeface="Source Serif 4" panose="020B0604020202020204" charset="0"/>
                <a:ea typeface="Source Serif 4" panose="020B0604020202020204" charset="0"/>
              </a:rPr>
              <a:t>Flownote</a:t>
            </a:r>
            <a:endParaRPr lang="ru-RU" dirty="0">
              <a:latin typeface="Source Serif 4" panose="020B0604020202020204" charset="0"/>
              <a:ea typeface="Source Serif 4" panose="020B060402020202020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579935"/>
              </p:ext>
            </p:extLst>
          </p:nvPr>
        </p:nvGraphicFramePr>
        <p:xfrm>
          <a:off x="1253815" y="1008228"/>
          <a:ext cx="6415314" cy="32755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2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1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4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92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36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Source Serif 4" panose="020B0604020202020204" charset="0"/>
                          <a:ea typeface="Source Serif 4" panose="020B0604020202020204" charset="0"/>
                        </a:rPr>
                        <a:t>Flownote</a:t>
                      </a:r>
                      <a:endParaRPr lang="ru-RU" b="1" dirty="0">
                        <a:latin typeface="Source Serif 4" panose="020B0604020202020204" charset="0"/>
                        <a:ea typeface="Source Serif 4" panose="020B0604020202020204" charset="0"/>
                      </a:endParaRP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Рукописный</a:t>
                      </a:r>
                      <a:r>
                        <a:rPr lang="ru-RU" sz="1100" b="1" baseline="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 текст</a:t>
                      </a:r>
                      <a:endParaRPr lang="ru-RU" sz="1100" b="1" dirty="0">
                        <a:latin typeface="Source Serif 4" panose="020B0604020202020204" charset="0"/>
                        <a:ea typeface="Source Serif 4" panose="020B0604020202020204" charset="0"/>
                      </a:endParaRP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Диктофон</a:t>
                      </a: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ИИ</a:t>
                      </a: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u="none" strike="noStrike" cap="none" dirty="0" err="1">
                          <a:solidFill>
                            <a:schemeClr val="lt1"/>
                          </a:solidFill>
                          <a:effectLst/>
                          <a:latin typeface="Source Serif 4" panose="020B0604020202020204" charset="0"/>
                          <a:ea typeface="Source Serif 4" panose="020B0604020202020204" charset="0"/>
                          <a:cs typeface="+mn-cs"/>
                          <a:sym typeface="Arial"/>
                        </a:rPr>
                        <a:t>Plaud</a:t>
                      </a:r>
                      <a:r>
                        <a:rPr lang="en-US" sz="12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Source Serif 4" panose="020B0604020202020204" charset="0"/>
                          <a:ea typeface="Source Serif 4" panose="020B0604020202020204" charset="0"/>
                          <a:cs typeface="+mn-cs"/>
                          <a:sym typeface="Arial"/>
                        </a:rPr>
                        <a:t> Note</a:t>
                      </a:r>
                      <a:endParaRPr lang="ru-RU" sz="1050" b="1" dirty="0">
                        <a:latin typeface="Source Serif 4" panose="020B0604020202020204" charset="0"/>
                        <a:ea typeface="Source Serif 4" panose="020B0604020202020204" charset="0"/>
                      </a:endParaRP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67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Визуализация</a:t>
                      </a: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D3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Наличие</a:t>
                      </a:r>
                      <a:r>
                        <a:rPr lang="ru-RU" sz="1200" baseline="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 </a:t>
                      </a:r>
                      <a:r>
                        <a:rPr lang="ru-RU" sz="1200" baseline="0" dirty="0" err="1">
                          <a:latin typeface="Source Serif 4" panose="020B0604020202020204" charset="0"/>
                          <a:ea typeface="Source Serif 4" panose="020B0604020202020204" charset="0"/>
                        </a:rPr>
                        <a:t>п</a:t>
                      </a:r>
                      <a:r>
                        <a:rPr lang="ru-RU" sz="1200" dirty="0" err="1">
                          <a:latin typeface="Source Serif 4" panose="020B0604020202020204" charset="0"/>
                          <a:ea typeface="Source Serif 4" panose="020B0604020202020204" charset="0"/>
                        </a:rPr>
                        <a:t>ромта</a:t>
                      </a:r>
                      <a:endParaRPr lang="ru-RU" sz="1200" dirty="0">
                        <a:latin typeface="Source Serif 4" panose="020B0604020202020204" charset="0"/>
                        <a:ea typeface="Source Serif 4" panose="020B0604020202020204" charset="0"/>
                      </a:endParaRP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D3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4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Самоанализ</a:t>
                      </a: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31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Библиотека</a:t>
                      </a:r>
                      <a:endParaRPr lang="ru-RU" sz="1100" dirty="0">
                        <a:latin typeface="Source Serif 4" panose="020B0604020202020204" charset="0"/>
                        <a:ea typeface="Source Serif 4" panose="020B0604020202020204" charset="0"/>
                      </a:endParaRP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45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Совместный</a:t>
                      </a:r>
                      <a:r>
                        <a:rPr lang="ru-RU" sz="1200" baseline="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 доступ</a:t>
                      </a:r>
                      <a:endParaRPr lang="ru-RU" sz="1200" dirty="0">
                        <a:latin typeface="Source Serif 4" panose="020B0604020202020204" charset="0"/>
                        <a:ea typeface="Source Serif 4" panose="020B0604020202020204" charset="0"/>
                      </a:endParaRP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45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Несколько форматов</a:t>
                      </a:r>
                      <a:r>
                        <a:rPr lang="en-US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 </a:t>
                      </a:r>
                      <a:r>
                        <a:rPr lang="ru-RU" sz="1200" dirty="0">
                          <a:latin typeface="Source Serif 4" panose="020B0604020202020204" charset="0"/>
                          <a:ea typeface="Source Serif 4" panose="020B0604020202020204" charset="0"/>
                        </a:rPr>
                        <a:t>загрузки</a:t>
                      </a:r>
                    </a:p>
                  </a:txBody>
                  <a:tcPr anchor="ctr"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3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2916864" y="1506359"/>
            <a:ext cx="324000" cy="324000"/>
            <a:chOff x="2054933" y="1826187"/>
            <a:chExt cx="324000" cy="324000"/>
          </a:xfrm>
        </p:grpSpPr>
        <p:sp>
          <p:nvSpPr>
            <p:cNvPr id="4" name="Овал 3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33" name="Группа 32"/>
          <p:cNvGrpSpPr/>
          <p:nvPr/>
        </p:nvGrpSpPr>
        <p:grpSpPr>
          <a:xfrm>
            <a:off x="2916864" y="1939757"/>
            <a:ext cx="324000" cy="324000"/>
            <a:chOff x="2054933" y="1826187"/>
            <a:chExt cx="324000" cy="324000"/>
          </a:xfrm>
        </p:grpSpPr>
        <p:sp>
          <p:nvSpPr>
            <p:cNvPr id="34" name="Овал 33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36" name="Группа 35"/>
          <p:cNvGrpSpPr/>
          <p:nvPr/>
        </p:nvGrpSpPr>
        <p:grpSpPr>
          <a:xfrm>
            <a:off x="2916864" y="2379063"/>
            <a:ext cx="324000" cy="324000"/>
            <a:chOff x="2054933" y="1826187"/>
            <a:chExt cx="324000" cy="324000"/>
          </a:xfrm>
        </p:grpSpPr>
        <p:sp>
          <p:nvSpPr>
            <p:cNvPr id="37" name="Овал 36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2916864" y="2796505"/>
            <a:ext cx="324000" cy="303914"/>
            <a:chOff x="2054933" y="1826187"/>
            <a:chExt cx="324000" cy="324000"/>
          </a:xfrm>
        </p:grpSpPr>
        <p:sp>
          <p:nvSpPr>
            <p:cNvPr id="40" name="Овал 39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42" name="Группа 41"/>
          <p:cNvGrpSpPr/>
          <p:nvPr/>
        </p:nvGrpSpPr>
        <p:grpSpPr>
          <a:xfrm>
            <a:off x="2916864" y="3255459"/>
            <a:ext cx="324000" cy="303914"/>
            <a:chOff x="2054933" y="1826187"/>
            <a:chExt cx="324000" cy="324000"/>
          </a:xfrm>
        </p:grpSpPr>
        <p:sp>
          <p:nvSpPr>
            <p:cNvPr id="43" name="Овал 42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45" name="Группа 44"/>
          <p:cNvGrpSpPr/>
          <p:nvPr/>
        </p:nvGrpSpPr>
        <p:grpSpPr>
          <a:xfrm>
            <a:off x="2916864" y="3807855"/>
            <a:ext cx="324000" cy="303914"/>
            <a:chOff x="2054933" y="1826187"/>
            <a:chExt cx="324000" cy="324000"/>
          </a:xfrm>
        </p:grpSpPr>
        <p:sp>
          <p:nvSpPr>
            <p:cNvPr id="46" name="Овал 45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48" name="Группа 47"/>
          <p:cNvGrpSpPr/>
          <p:nvPr/>
        </p:nvGrpSpPr>
        <p:grpSpPr>
          <a:xfrm>
            <a:off x="3948104" y="1516402"/>
            <a:ext cx="324000" cy="303914"/>
            <a:chOff x="2054933" y="1826187"/>
            <a:chExt cx="324000" cy="324000"/>
          </a:xfrm>
        </p:grpSpPr>
        <p:sp>
          <p:nvSpPr>
            <p:cNvPr id="49" name="Овал 48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51" name="Группа 50"/>
          <p:cNvGrpSpPr/>
          <p:nvPr/>
        </p:nvGrpSpPr>
        <p:grpSpPr>
          <a:xfrm>
            <a:off x="3948104" y="3255459"/>
            <a:ext cx="324000" cy="303914"/>
            <a:chOff x="2054933" y="1826187"/>
            <a:chExt cx="324000" cy="324000"/>
          </a:xfrm>
        </p:grpSpPr>
        <p:sp>
          <p:nvSpPr>
            <p:cNvPr id="52" name="Овал 51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54" name="Группа 53"/>
          <p:cNvGrpSpPr/>
          <p:nvPr/>
        </p:nvGrpSpPr>
        <p:grpSpPr>
          <a:xfrm>
            <a:off x="3958462" y="2786944"/>
            <a:ext cx="324000" cy="303914"/>
            <a:chOff x="2054933" y="1826187"/>
            <a:chExt cx="324000" cy="324000"/>
          </a:xfrm>
        </p:grpSpPr>
        <p:sp>
          <p:nvSpPr>
            <p:cNvPr id="55" name="Овал 54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57" name="Группа 56"/>
          <p:cNvGrpSpPr/>
          <p:nvPr/>
        </p:nvGrpSpPr>
        <p:grpSpPr>
          <a:xfrm>
            <a:off x="5075500" y="2786944"/>
            <a:ext cx="324000" cy="303914"/>
            <a:chOff x="2054933" y="1826187"/>
            <a:chExt cx="324000" cy="324000"/>
          </a:xfrm>
        </p:grpSpPr>
        <p:sp>
          <p:nvSpPr>
            <p:cNvPr id="58" name="Овал 57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9" name="Рисунок 5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60" name="Группа 59"/>
          <p:cNvGrpSpPr/>
          <p:nvPr/>
        </p:nvGrpSpPr>
        <p:grpSpPr>
          <a:xfrm>
            <a:off x="6014648" y="1516402"/>
            <a:ext cx="324000" cy="303914"/>
            <a:chOff x="2054933" y="1826187"/>
            <a:chExt cx="324000" cy="324000"/>
          </a:xfrm>
        </p:grpSpPr>
        <p:sp>
          <p:nvSpPr>
            <p:cNvPr id="61" name="Овал 60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63" name="Группа 62"/>
          <p:cNvGrpSpPr/>
          <p:nvPr/>
        </p:nvGrpSpPr>
        <p:grpSpPr>
          <a:xfrm>
            <a:off x="6021219" y="2399656"/>
            <a:ext cx="324000" cy="303914"/>
            <a:chOff x="2054933" y="1826187"/>
            <a:chExt cx="324000" cy="324000"/>
          </a:xfrm>
        </p:grpSpPr>
        <p:sp>
          <p:nvSpPr>
            <p:cNvPr id="64" name="Овал 63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66" name="Группа 65"/>
          <p:cNvGrpSpPr/>
          <p:nvPr/>
        </p:nvGrpSpPr>
        <p:grpSpPr>
          <a:xfrm>
            <a:off x="6014648" y="2791892"/>
            <a:ext cx="324000" cy="303914"/>
            <a:chOff x="2054933" y="1826187"/>
            <a:chExt cx="324000" cy="324000"/>
          </a:xfrm>
        </p:grpSpPr>
        <p:sp>
          <p:nvSpPr>
            <p:cNvPr id="67" name="Овал 66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77" name="Группа 76"/>
          <p:cNvGrpSpPr/>
          <p:nvPr/>
        </p:nvGrpSpPr>
        <p:grpSpPr>
          <a:xfrm>
            <a:off x="6975863" y="1516402"/>
            <a:ext cx="324000" cy="303914"/>
            <a:chOff x="2054933" y="1826187"/>
            <a:chExt cx="324000" cy="324000"/>
          </a:xfrm>
        </p:grpSpPr>
        <p:sp>
          <p:nvSpPr>
            <p:cNvPr id="78" name="Овал 77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9" name="Рисунок 7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15" name="Группа 14"/>
          <p:cNvGrpSpPr/>
          <p:nvPr/>
        </p:nvGrpSpPr>
        <p:grpSpPr>
          <a:xfrm>
            <a:off x="5863198" y="3141126"/>
            <a:ext cx="640042" cy="568164"/>
            <a:chOff x="4994696" y="3352800"/>
            <a:chExt cx="640042" cy="568164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5152717" y="3480492"/>
              <a:ext cx="324000" cy="303914"/>
            </a:xfrm>
            <a:prstGeom prst="line">
              <a:avLst/>
            </a:prstGeom>
            <a:ln w="19050">
              <a:solidFill>
                <a:srgbClr val="003F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994696" y="3352800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+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294959" y="3459299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-</a:t>
              </a:r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6970525" y="1959843"/>
            <a:ext cx="324000" cy="303914"/>
            <a:chOff x="2054933" y="1826187"/>
            <a:chExt cx="324000" cy="324000"/>
          </a:xfrm>
        </p:grpSpPr>
        <p:sp>
          <p:nvSpPr>
            <p:cNvPr id="82" name="Овал 81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3" name="Рисунок 8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84" name="Группа 83"/>
          <p:cNvGrpSpPr/>
          <p:nvPr/>
        </p:nvGrpSpPr>
        <p:grpSpPr>
          <a:xfrm>
            <a:off x="6970525" y="2786944"/>
            <a:ext cx="324000" cy="303914"/>
            <a:chOff x="2054933" y="1826187"/>
            <a:chExt cx="324000" cy="324000"/>
          </a:xfrm>
        </p:grpSpPr>
        <p:sp>
          <p:nvSpPr>
            <p:cNvPr id="85" name="Овал 84"/>
            <p:cNvSpPr/>
            <p:nvPr/>
          </p:nvSpPr>
          <p:spPr>
            <a:xfrm>
              <a:off x="2054933" y="1826187"/>
              <a:ext cx="324000" cy="324000"/>
            </a:xfrm>
            <a:prstGeom prst="ellipse">
              <a:avLst/>
            </a:prstGeom>
            <a:solidFill>
              <a:srgbClr val="003F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6" name="Рисунок 8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933" y="1826187"/>
              <a:ext cx="324000" cy="324000"/>
            </a:xfrm>
            <a:prstGeom prst="rect">
              <a:avLst/>
            </a:prstGeom>
          </p:spPr>
        </p:pic>
      </p:grpSp>
      <p:grpSp>
        <p:nvGrpSpPr>
          <p:cNvPr id="90" name="Группа 89"/>
          <p:cNvGrpSpPr/>
          <p:nvPr/>
        </p:nvGrpSpPr>
        <p:grpSpPr>
          <a:xfrm>
            <a:off x="6844480" y="3141126"/>
            <a:ext cx="640042" cy="568164"/>
            <a:chOff x="4994696" y="3352800"/>
            <a:chExt cx="640042" cy="568164"/>
          </a:xfrm>
        </p:grpSpPr>
        <p:cxnSp>
          <p:nvCxnSpPr>
            <p:cNvPr id="91" name="Прямая соединительная линия 90"/>
            <p:cNvCxnSpPr/>
            <p:nvPr/>
          </p:nvCxnSpPr>
          <p:spPr>
            <a:xfrm flipH="1">
              <a:off x="5152717" y="3480492"/>
              <a:ext cx="324000" cy="303914"/>
            </a:xfrm>
            <a:prstGeom prst="line">
              <a:avLst/>
            </a:prstGeom>
            <a:ln w="19050">
              <a:solidFill>
                <a:srgbClr val="003F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4994696" y="3352800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+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294959" y="3459299"/>
              <a:ext cx="339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02295F"/>
                  </a:solidFill>
                  <a:latin typeface="Source Serif 4" panose="020B0604020202020204" charset="0"/>
                  <a:ea typeface="Source Serif 4" panose="020B0604020202020204" charset="0"/>
                </a:rPr>
                <a:t>-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EFA0D63-FB37-9BCA-F129-D6D26773E2ED}"/>
              </a:ext>
            </a:extLst>
          </p:cNvPr>
          <p:cNvSpPr txBox="1"/>
          <p:nvPr/>
        </p:nvSpPr>
        <p:spPr>
          <a:xfrm>
            <a:off x="1169402" y="4323813"/>
            <a:ext cx="43371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*</a:t>
            </a:r>
            <a:r>
              <a:rPr lang="ru-RU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Подробный анализ конкурентов см. по </a:t>
            </a:r>
            <a:r>
              <a:rPr lang="en-US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QR</a:t>
            </a:r>
            <a:r>
              <a:rPr lang="ru-RU" sz="105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 «Анализ рынка»</a:t>
            </a:r>
          </a:p>
        </p:txBody>
      </p:sp>
    </p:spTree>
    <p:extLst>
      <p:ext uri="{BB962C8B-B14F-4D97-AF65-F5344CB8AC3E}">
        <p14:creationId xmlns:p14="http://schemas.microsoft.com/office/powerpoint/2010/main" val="213108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2FC"/>
        </a:solidFill>
        <a:effectLst/>
      </p:bgPr>
    </p:bg>
    <p:spTree>
      <p:nvGrpSpPr>
        <p:cNvPr id="1" name="Shape 2449">
          <a:extLst>
            <a:ext uri="{FF2B5EF4-FFF2-40B4-BE49-F238E27FC236}">
              <a16:creationId xmlns:a16="http://schemas.microsoft.com/office/drawing/2014/main" id="{3EFFE5F0-7209-AA9A-96B2-CB2C35D7F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p72">
            <a:extLst>
              <a:ext uri="{FF2B5EF4-FFF2-40B4-BE49-F238E27FC236}">
                <a16:creationId xmlns:a16="http://schemas.microsoft.com/office/drawing/2014/main" id="{75E8D936-07A4-2878-F04E-DBE0990E48E3}"/>
              </a:ext>
            </a:extLst>
          </p:cNvPr>
          <p:cNvSpPr/>
          <p:nvPr/>
        </p:nvSpPr>
        <p:spPr>
          <a:xfrm>
            <a:off x="8021285" y="365687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2481" name="Google Shape;2481;p72">
            <a:extLst>
              <a:ext uri="{FF2B5EF4-FFF2-40B4-BE49-F238E27FC236}">
                <a16:creationId xmlns:a16="http://schemas.microsoft.com/office/drawing/2014/main" id="{296C4024-ABD4-CA8C-4069-466B11F505CD}"/>
              </a:ext>
            </a:extLst>
          </p:cNvPr>
          <p:cNvSpPr/>
          <p:nvPr/>
        </p:nvSpPr>
        <p:spPr>
          <a:xfrm flipH="1">
            <a:off x="264923" y="1176297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6" name="Google Shape;2452;p72">
            <a:extLst>
              <a:ext uri="{FF2B5EF4-FFF2-40B4-BE49-F238E27FC236}">
                <a16:creationId xmlns:a16="http://schemas.microsoft.com/office/drawing/2014/main" id="{7C86312D-D414-B834-C076-7ED76FB433BA}"/>
              </a:ext>
            </a:extLst>
          </p:cNvPr>
          <p:cNvSpPr txBox="1">
            <a:spLocks/>
          </p:cNvSpPr>
          <p:nvPr/>
        </p:nvSpPr>
        <p:spPr>
          <a:xfrm>
            <a:off x="0" y="788217"/>
            <a:ext cx="9144000" cy="511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3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ru-RU" dirty="0">
                <a:solidFill>
                  <a:srgbClr val="003F94"/>
                </a:solidFill>
                <a:latin typeface="Source Serif 4 SemiBold"/>
                <a:ea typeface="Source Serif 4 SemiBold"/>
              </a:rPr>
              <a:t>Статистика по проблеме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3DB173-0F93-F13F-87F8-09DC11EA4A26}"/>
              </a:ext>
            </a:extLst>
          </p:cNvPr>
          <p:cNvSpPr txBox="1"/>
          <p:nvPr/>
        </p:nvSpPr>
        <p:spPr>
          <a:xfrm>
            <a:off x="373380" y="2779893"/>
            <a:ext cx="2537080" cy="892552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just"/>
            <a:r>
              <a:rPr lang="ru-RU" sz="1300" b="1" dirty="0">
                <a:solidFill>
                  <a:schemeClr val="dk1"/>
                </a:solidFill>
                <a:latin typeface="Source Serif 4 Medium"/>
                <a:ea typeface="Source Serif 4 Medium"/>
              </a:rPr>
              <a:t>7,5% </a:t>
            </a:r>
            <a:r>
              <a:rPr lang="ru-RU" sz="1300" dirty="0">
                <a:solidFill>
                  <a:schemeClr val="dk1"/>
                </a:solidFill>
                <a:latin typeface="Source Serif 4 Medium"/>
                <a:ea typeface="Source Serif 4 Medium"/>
              </a:rPr>
              <a:t>обучающихся школ </a:t>
            </a:r>
            <a:r>
              <a:rPr lang="ru-RU" sz="1300" b="1" dirty="0">
                <a:solidFill>
                  <a:schemeClr val="dk1"/>
                </a:solidFill>
                <a:latin typeface="Source Serif 4 Medium"/>
                <a:ea typeface="Source Serif 4 Medium"/>
              </a:rPr>
              <a:t>имеют</a:t>
            </a:r>
            <a:r>
              <a:rPr lang="ru-RU" sz="1300" dirty="0">
                <a:solidFill>
                  <a:schemeClr val="dk1"/>
                </a:solidFill>
                <a:latin typeface="Source Serif 4 Medium"/>
                <a:ea typeface="Source Serif 4 Medium"/>
              </a:rPr>
              <a:t> несколько ЛКН-нарушений, </a:t>
            </a:r>
            <a:r>
              <a:rPr lang="ru-RU" sz="1300" b="1" dirty="0">
                <a:solidFill>
                  <a:schemeClr val="dk1"/>
                </a:solidFill>
                <a:latin typeface="Source Serif 4 Medium"/>
                <a:ea typeface="Source Serif 4 Medium"/>
              </a:rPr>
              <a:t>30% </a:t>
            </a:r>
            <a:r>
              <a:rPr lang="ru-RU" sz="1300" dirty="0">
                <a:solidFill>
                  <a:schemeClr val="dk1"/>
                </a:solidFill>
                <a:latin typeface="Source Serif 4 Medium"/>
                <a:ea typeface="Source Serif 4 Medium"/>
              </a:rPr>
              <a:t>находятся в зоне риска.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39E360-E083-A8A0-418F-338A1FFE80B3}"/>
              </a:ext>
            </a:extLst>
          </p:cNvPr>
          <p:cNvSpPr txBox="1"/>
          <p:nvPr/>
        </p:nvSpPr>
        <p:spPr>
          <a:xfrm>
            <a:off x="3482475" y="2715281"/>
            <a:ext cx="2330810" cy="12426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buSzPts val="1600"/>
            </a:pPr>
            <a:r>
              <a:rPr lang="ru-RU" sz="1300" dirty="0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Исследования </a:t>
            </a:r>
            <a:r>
              <a:rPr lang="ru-RU" sz="1300" dirty="0" err="1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Свеллера</a:t>
            </a:r>
            <a:r>
              <a:rPr lang="ru-RU" sz="1300" dirty="0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: эффективность усвоения информации при потере фокуса </a:t>
            </a:r>
            <a:r>
              <a:rPr lang="ru-RU" sz="1300" b="1" dirty="0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падает</a:t>
            </a:r>
            <a:r>
              <a:rPr lang="ru-RU" sz="1300" dirty="0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 в среднем </a:t>
            </a:r>
            <a:r>
              <a:rPr lang="ru-RU" sz="1300" b="1" dirty="0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на</a:t>
            </a:r>
            <a:r>
              <a:rPr lang="ru-RU" sz="1300" dirty="0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 </a:t>
            </a:r>
            <a:r>
              <a:rPr lang="ru-RU" sz="1300" b="1" dirty="0">
                <a:solidFill>
                  <a:schemeClr val="dk1"/>
                </a:solidFill>
                <a:latin typeface="Source Serif 4 Medium"/>
                <a:ea typeface="Source Serif 4 Medium"/>
                <a:sym typeface="Source Serif 4"/>
              </a:rPr>
              <a:t>25–30%.</a:t>
            </a:r>
            <a:endParaRPr lang="ru-RU" sz="1300" b="1" dirty="0">
              <a:solidFill>
                <a:schemeClr val="dk1"/>
              </a:solidFill>
              <a:latin typeface="Source Serif 4 Medium"/>
              <a:ea typeface="Source Serif 4 Medium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642E14-97D2-A471-CB70-107471D333E9}"/>
              </a:ext>
            </a:extLst>
          </p:cNvPr>
          <p:cNvSpPr txBox="1"/>
          <p:nvPr/>
        </p:nvSpPr>
        <p:spPr>
          <a:xfrm>
            <a:off x="6173848" y="2750091"/>
            <a:ext cx="2806000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300" b="1" noProof="1">
                <a:solidFill>
                  <a:schemeClr val="dk1"/>
                </a:solidFill>
                <a:latin typeface="Source Serif 4 Medium"/>
                <a:ea typeface="Source Serif 4 Medium"/>
              </a:rPr>
              <a:t>74% </a:t>
            </a:r>
            <a:r>
              <a:rPr lang="ru-RU" sz="1300" noProof="1">
                <a:solidFill>
                  <a:schemeClr val="dk1"/>
                </a:solidFill>
                <a:latin typeface="Source Serif 4 Medium"/>
                <a:ea typeface="Source Serif 4 Medium"/>
              </a:rPr>
              <a:t>российской молодежи </a:t>
            </a:r>
            <a:r>
              <a:rPr lang="ru-RU" sz="1300" b="1" noProof="1">
                <a:solidFill>
                  <a:schemeClr val="dk1"/>
                </a:solidFill>
                <a:latin typeface="Source Serif 4 Medium"/>
                <a:ea typeface="Source Serif 4 Medium"/>
              </a:rPr>
              <a:t>используют</a:t>
            </a:r>
            <a:r>
              <a:rPr lang="ru-RU" sz="1300" noProof="1">
                <a:solidFill>
                  <a:schemeClr val="dk1"/>
                </a:solidFill>
                <a:latin typeface="Source Serif 4 Medium"/>
                <a:ea typeface="Source Serif 4 Medium"/>
              </a:rPr>
              <a:t> нейросети в образовательном процессе для глубокого понимания тем.</a:t>
            </a:r>
            <a:endParaRPr lang="ru-RU" sz="1300" dirty="0">
              <a:solidFill>
                <a:schemeClr val="dk1"/>
              </a:solidFill>
            </a:endParaRPr>
          </a:p>
        </p:txBody>
      </p:sp>
      <p:sp>
        <p:nvSpPr>
          <p:cNvPr id="11" name="Google Shape;552;p43">
            <a:extLst>
              <a:ext uri="{FF2B5EF4-FFF2-40B4-BE49-F238E27FC236}">
                <a16:creationId xmlns:a16="http://schemas.microsoft.com/office/drawing/2014/main" id="{09F9BCEF-AC28-6DD6-D4C9-D48FC385FCEA}"/>
              </a:ext>
            </a:extLst>
          </p:cNvPr>
          <p:cNvSpPr/>
          <p:nvPr/>
        </p:nvSpPr>
        <p:spPr>
          <a:xfrm>
            <a:off x="4156699" y="1758328"/>
            <a:ext cx="841800" cy="841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13" name="Google Shape;553;p43">
            <a:extLst>
              <a:ext uri="{FF2B5EF4-FFF2-40B4-BE49-F238E27FC236}">
                <a16:creationId xmlns:a16="http://schemas.microsoft.com/office/drawing/2014/main" id="{B1EDE6AD-A164-DB1F-BEBD-C56A11B7969C}"/>
              </a:ext>
            </a:extLst>
          </p:cNvPr>
          <p:cNvSpPr/>
          <p:nvPr/>
        </p:nvSpPr>
        <p:spPr>
          <a:xfrm>
            <a:off x="7027615" y="1807444"/>
            <a:ext cx="808500" cy="804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15" name="Google Shape;555;p43">
            <a:extLst>
              <a:ext uri="{FF2B5EF4-FFF2-40B4-BE49-F238E27FC236}">
                <a16:creationId xmlns:a16="http://schemas.microsoft.com/office/drawing/2014/main" id="{4E711E91-C10D-27AF-5610-2C9BC41A66AD}"/>
              </a:ext>
            </a:extLst>
          </p:cNvPr>
          <p:cNvSpPr/>
          <p:nvPr/>
        </p:nvSpPr>
        <p:spPr>
          <a:xfrm>
            <a:off x="1167909" y="1771690"/>
            <a:ext cx="808500" cy="808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17" name="Google Shape;558;p43">
            <a:extLst>
              <a:ext uri="{FF2B5EF4-FFF2-40B4-BE49-F238E27FC236}">
                <a16:creationId xmlns:a16="http://schemas.microsoft.com/office/drawing/2014/main" id="{22E205AB-C8DD-D1E2-305E-0C63670616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243" y="1770853"/>
            <a:ext cx="8085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2000" dirty="0">
                <a:solidFill>
                  <a:srgbClr val="003F94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№1</a:t>
            </a:r>
            <a:endParaRPr sz="2000" dirty="0">
              <a:solidFill>
                <a:srgbClr val="003F94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19" name="Google Shape;584;p43">
            <a:extLst>
              <a:ext uri="{FF2B5EF4-FFF2-40B4-BE49-F238E27FC236}">
                <a16:creationId xmlns:a16="http://schemas.microsoft.com/office/drawing/2014/main" id="{76C0702A-1BDC-26AF-D815-B5C9B07A8CEC}"/>
              </a:ext>
            </a:extLst>
          </p:cNvPr>
          <p:cNvSpPr txBox="1">
            <a:spLocks/>
          </p:cNvSpPr>
          <p:nvPr/>
        </p:nvSpPr>
        <p:spPr>
          <a:xfrm>
            <a:off x="4144800" y="1770244"/>
            <a:ext cx="8544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3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ru" sz="2000">
                <a:solidFill>
                  <a:schemeClr val="lt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№2</a:t>
            </a:r>
          </a:p>
        </p:txBody>
      </p:sp>
      <p:sp>
        <p:nvSpPr>
          <p:cNvPr id="21" name="Google Shape;586;p43">
            <a:extLst>
              <a:ext uri="{FF2B5EF4-FFF2-40B4-BE49-F238E27FC236}">
                <a16:creationId xmlns:a16="http://schemas.microsoft.com/office/drawing/2014/main" id="{EA75FEE7-320F-0001-D885-BF91401B0D4F}"/>
              </a:ext>
            </a:extLst>
          </p:cNvPr>
          <p:cNvSpPr txBox="1">
            <a:spLocks/>
          </p:cNvSpPr>
          <p:nvPr/>
        </p:nvSpPr>
        <p:spPr>
          <a:xfrm>
            <a:off x="7029174" y="1810985"/>
            <a:ext cx="821400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3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ru" sz="2000" dirty="0">
                <a:solidFill>
                  <a:schemeClr val="lt1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№3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779C16-5781-FD50-6521-26B8851C0CED}"/>
              </a:ext>
            </a:extLst>
          </p:cNvPr>
          <p:cNvSpPr txBox="1"/>
          <p:nvPr/>
        </p:nvSpPr>
        <p:spPr>
          <a:xfrm>
            <a:off x="240033" y="4154218"/>
            <a:ext cx="866393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*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До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15%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российских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школьников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имеют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легкие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когнитивные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расстройства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:</a:t>
            </a:r>
          </a:p>
          <a:p>
            <a:pPr algn="l" rtl="0" fontAlgn="base"/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sng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  <a:hlinkClick r:id="rId3" tooltip="https://vk.com/away.php?to=https%3A%2F%2Fwww.vedomosti.ru%2Fsociety%2Farticles%2F2023%2F11%2F01%2F1003622-rossiiskih-shkolnikov-legkie-kognitivnie-rasstroistva&amp;utf=1 &#10;Для перехода нажмите COMMAND и щелкните ссылку"/>
              </a:rPr>
              <a:t>https://www.vedomosti.ru/society/articles/2023/11/01/1003622-rossiiskih-shkolnikov-legkie-kognitivnie-rasstroistva</a:t>
            </a:r>
            <a:r>
              <a:rPr lang="en-US" sz="1000" b="0" i="0" u="none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​</a:t>
            </a:r>
            <a:br>
              <a:rPr lang="en-US" sz="1000" b="0" i="0" u="none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</a:br>
            <a:r>
              <a:rPr lang="en-US" sz="1000" b="0" i="0" u="none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​</a:t>
            </a:r>
            <a:br>
              <a:rPr lang="en-US" sz="1000" b="0" i="0" u="none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</a:br>
            <a:r>
              <a:rPr lang="en-US" sz="10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*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Половина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школьников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и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студентов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в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России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обращаются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за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помощью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к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 ИИ </a:t>
            </a:r>
            <a:r>
              <a:rPr lang="en-US" sz="1000" b="0" i="0" u="none" strike="noStrike" dirty="0" err="1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ежедневно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": </a:t>
            </a:r>
          </a:p>
          <a:p>
            <a:pPr algn="l" rtl="0" fontAlgn="base"/>
            <a:r>
              <a:rPr lang="en-US" sz="1000" b="0" i="0" u="sng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  <a:hlinkClick r:id="rId4"/>
              </a:rPr>
              <a:t>https://www.gazeta.ru/family/news/2025/08/08/26448644.shtml</a:t>
            </a:r>
            <a:r>
              <a:rPr lang="en-US" sz="1000" b="0" i="0" u="none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​</a:t>
            </a:r>
            <a:r>
              <a:rPr lang="ru-RU" sz="1000" b="0" i="0" u="none" strike="noStrike" dirty="0">
                <a:solidFill>
                  <a:srgbClr val="032A5F"/>
                </a:solidFill>
                <a:effectLst/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67417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8926"/>
            <a:ext cx="9144000" cy="5727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3F94"/>
                </a:solidFill>
              </a:rPr>
              <a:t>Путь клиента</a:t>
            </a:r>
          </a:p>
        </p:txBody>
      </p:sp>
      <p:sp>
        <p:nvSpPr>
          <p:cNvPr id="6" name="Google Shape;734;p43"/>
          <p:cNvSpPr txBox="1"/>
          <p:nvPr/>
        </p:nvSpPr>
        <p:spPr>
          <a:xfrm>
            <a:off x="616777" y="1437280"/>
            <a:ext cx="2519352" cy="775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1. Клиент не успевает фиксировать материал из-за потери фокуса во время получения новой информации.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sp>
        <p:nvSpPr>
          <p:cNvPr id="7" name="Google Shape;735;p43"/>
          <p:cNvSpPr/>
          <p:nvPr/>
        </p:nvSpPr>
        <p:spPr>
          <a:xfrm>
            <a:off x="3158254" y="1248018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sp>
        <p:nvSpPr>
          <p:cNvPr id="8" name="Google Shape;736;p43"/>
          <p:cNvSpPr txBox="1"/>
          <p:nvPr/>
        </p:nvSpPr>
        <p:spPr>
          <a:xfrm flipH="1">
            <a:off x="6066430" y="1355078"/>
            <a:ext cx="2821143" cy="6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2. Клиент активно ищет инструменты или методы, чтобы качественно фиксировать информацию.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sp>
        <p:nvSpPr>
          <p:cNvPr id="9" name="Google Shape;737;p43"/>
          <p:cNvSpPr/>
          <p:nvPr/>
        </p:nvSpPr>
        <p:spPr>
          <a:xfrm flipH="1">
            <a:off x="5305317" y="1248041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cxnSp>
        <p:nvCxnSpPr>
          <p:cNvPr id="10" name="Google Shape;738;p43"/>
          <p:cNvCxnSpPr>
            <a:stCxn id="7" idx="6"/>
            <a:endCxn id="9" idx="6"/>
          </p:cNvCxnSpPr>
          <p:nvPr/>
        </p:nvCxnSpPr>
        <p:spPr>
          <a:xfrm>
            <a:off x="3869854" y="1603818"/>
            <a:ext cx="1435500" cy="6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" name="Google Shape;739;p43"/>
          <p:cNvCxnSpPr>
            <a:stCxn id="9" idx="5"/>
            <a:endCxn id="13" idx="7"/>
          </p:cNvCxnSpPr>
          <p:nvPr/>
        </p:nvCxnSpPr>
        <p:spPr>
          <a:xfrm rot="5400000">
            <a:off x="4407528" y="1213429"/>
            <a:ext cx="360000" cy="1644000"/>
          </a:xfrm>
          <a:prstGeom prst="bentConnector3">
            <a:avLst>
              <a:gd name="adj1" fmla="val 4998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" name="Google Shape;741;p43"/>
          <p:cNvSpPr txBox="1"/>
          <p:nvPr/>
        </p:nvSpPr>
        <p:spPr>
          <a:xfrm>
            <a:off x="616778" y="2302823"/>
            <a:ext cx="2542078" cy="79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3. Клиент находит </a:t>
            </a:r>
            <a:r>
              <a:rPr lang="ru-RU" sz="1200" dirty="0" err="1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тг</a:t>
            </a:r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 бот и заинтересовывается возможностью создания конспектов с помощью ИИ-ассистента.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sp>
        <p:nvSpPr>
          <p:cNvPr id="13" name="Google Shape;740;p43"/>
          <p:cNvSpPr/>
          <p:nvPr/>
        </p:nvSpPr>
        <p:spPr>
          <a:xfrm>
            <a:off x="3158254" y="2111118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sp>
        <p:nvSpPr>
          <p:cNvPr id="14" name="Google Shape;742;p43"/>
          <p:cNvSpPr txBox="1"/>
          <p:nvPr/>
        </p:nvSpPr>
        <p:spPr>
          <a:xfrm flipH="1">
            <a:off x="6054190" y="2163987"/>
            <a:ext cx="2670710" cy="6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4. Клиент заходит в </a:t>
            </a:r>
            <a:r>
              <a:rPr lang="en-US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mini app </a:t>
            </a:r>
            <a:endParaRPr lang="ru-RU"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для пробного пользования.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sp>
        <p:nvSpPr>
          <p:cNvPr id="15" name="Google Shape;743;p43"/>
          <p:cNvSpPr/>
          <p:nvPr/>
        </p:nvSpPr>
        <p:spPr>
          <a:xfrm flipH="1">
            <a:off x="5305317" y="2111141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cxnSp>
        <p:nvCxnSpPr>
          <p:cNvPr id="16" name="Google Shape;744;p43"/>
          <p:cNvCxnSpPr>
            <a:stCxn id="13" idx="6"/>
            <a:endCxn id="15" idx="6"/>
          </p:cNvCxnSpPr>
          <p:nvPr/>
        </p:nvCxnSpPr>
        <p:spPr>
          <a:xfrm>
            <a:off x="3869854" y="2466918"/>
            <a:ext cx="1435500" cy="6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" name="Google Shape;745;p43"/>
          <p:cNvSpPr txBox="1"/>
          <p:nvPr/>
        </p:nvSpPr>
        <p:spPr>
          <a:xfrm>
            <a:off x="607314" y="3144585"/>
            <a:ext cx="2551541" cy="72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5. Клиент загружает свой файл с текстом и аудиофайлом и создает свою «облачную библиотеку».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sp>
        <p:nvSpPr>
          <p:cNvPr id="18" name="Google Shape;746;p43"/>
          <p:cNvSpPr/>
          <p:nvPr/>
        </p:nvSpPr>
        <p:spPr>
          <a:xfrm>
            <a:off x="3158254" y="2974218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sp>
        <p:nvSpPr>
          <p:cNvPr id="19" name="Google Shape;747;p43"/>
          <p:cNvSpPr txBox="1"/>
          <p:nvPr/>
        </p:nvSpPr>
        <p:spPr>
          <a:xfrm flipH="1">
            <a:off x="6075144" y="2877701"/>
            <a:ext cx="2498491" cy="943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6. Клиент активно пользуется приложением, создавая конспекты и оценивая, насколько оно закрывает его потребности.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sp>
        <p:nvSpPr>
          <p:cNvPr id="20" name="Google Shape;748;p43"/>
          <p:cNvSpPr/>
          <p:nvPr/>
        </p:nvSpPr>
        <p:spPr>
          <a:xfrm flipH="1">
            <a:off x="5305317" y="2974241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cxnSp>
        <p:nvCxnSpPr>
          <p:cNvPr id="21" name="Google Shape;749;p43"/>
          <p:cNvCxnSpPr>
            <a:stCxn id="18" idx="6"/>
            <a:endCxn id="20" idx="6"/>
          </p:cNvCxnSpPr>
          <p:nvPr/>
        </p:nvCxnSpPr>
        <p:spPr>
          <a:xfrm>
            <a:off x="3869854" y="3330018"/>
            <a:ext cx="1435500" cy="6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" name="Google Shape;750;p43"/>
          <p:cNvSpPr txBox="1"/>
          <p:nvPr/>
        </p:nvSpPr>
        <p:spPr>
          <a:xfrm>
            <a:off x="607314" y="3955706"/>
            <a:ext cx="2542920" cy="607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7. Клиент советует приложение своим друзьям, пользуясь совместным доступом.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sp>
        <p:nvSpPr>
          <p:cNvPr id="23" name="Google Shape;751;p43"/>
          <p:cNvSpPr/>
          <p:nvPr/>
        </p:nvSpPr>
        <p:spPr>
          <a:xfrm>
            <a:off x="3158254" y="3837318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sp>
        <p:nvSpPr>
          <p:cNvPr id="24" name="Google Shape;752;p43"/>
          <p:cNvSpPr txBox="1"/>
          <p:nvPr/>
        </p:nvSpPr>
        <p:spPr>
          <a:xfrm flipH="1">
            <a:off x="6106102" y="3806616"/>
            <a:ext cx="2448782" cy="6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8.Друзья заходят в </a:t>
            </a:r>
            <a:r>
              <a:rPr lang="en-US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mini app </a:t>
            </a:r>
            <a:endParaRPr lang="ru-RU"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Sitka Banner Semibold" pitchFamily="2" charset="0"/>
                <a:ea typeface="Maven Pro"/>
                <a:cs typeface="Maven Pro"/>
                <a:sym typeface="Maven Pro"/>
              </a:rPr>
              <a:t>по ссылке (+ новые пользователи)</a:t>
            </a:r>
            <a:endParaRPr sz="1200" dirty="0">
              <a:solidFill>
                <a:schemeClr val="dk1"/>
              </a:solidFill>
              <a:latin typeface="Sitka Banner Semibold" pitchFamily="2" charset="0"/>
              <a:ea typeface="Maven Pro"/>
              <a:cs typeface="Maven Pro"/>
              <a:sym typeface="Maven Pro"/>
            </a:endParaRPr>
          </a:p>
        </p:txBody>
      </p:sp>
      <p:cxnSp>
        <p:nvCxnSpPr>
          <p:cNvPr id="25" name="Google Shape;755;p43"/>
          <p:cNvCxnSpPr>
            <a:stCxn id="15" idx="5"/>
            <a:endCxn id="18" idx="7"/>
          </p:cNvCxnSpPr>
          <p:nvPr/>
        </p:nvCxnSpPr>
        <p:spPr>
          <a:xfrm rot="5400000">
            <a:off x="4407528" y="2076529"/>
            <a:ext cx="360000" cy="1644000"/>
          </a:xfrm>
          <a:prstGeom prst="bentConnector3">
            <a:avLst>
              <a:gd name="adj1" fmla="val 4998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" name="Google Shape;756;p43"/>
          <p:cNvCxnSpPr>
            <a:stCxn id="20" idx="5"/>
            <a:endCxn id="23" idx="7"/>
          </p:cNvCxnSpPr>
          <p:nvPr/>
        </p:nvCxnSpPr>
        <p:spPr>
          <a:xfrm rot="5400000">
            <a:off x="4407528" y="2939629"/>
            <a:ext cx="360000" cy="1644000"/>
          </a:xfrm>
          <a:prstGeom prst="bentConnector3">
            <a:avLst>
              <a:gd name="adj1" fmla="val 4998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7" name="Google Shape;757;p43"/>
          <p:cNvGrpSpPr/>
          <p:nvPr/>
        </p:nvGrpSpPr>
        <p:grpSpPr>
          <a:xfrm>
            <a:off x="3346859" y="1466466"/>
            <a:ext cx="333683" cy="275313"/>
            <a:chOff x="4685988" y="2187438"/>
            <a:chExt cx="487555" cy="402269"/>
          </a:xfrm>
          <a:solidFill>
            <a:srgbClr val="D3E1FA"/>
          </a:solidFill>
        </p:grpSpPr>
        <p:sp>
          <p:nvSpPr>
            <p:cNvPr id="77" name="Google Shape;758;p43"/>
            <p:cNvSpPr/>
            <p:nvPr/>
          </p:nvSpPr>
          <p:spPr>
            <a:xfrm>
              <a:off x="4685988" y="2532846"/>
              <a:ext cx="487555" cy="56862"/>
            </a:xfrm>
            <a:custGeom>
              <a:avLst/>
              <a:gdLst/>
              <a:ahLst/>
              <a:cxnLst/>
              <a:rect l="l" t="t" r="r" b="b"/>
              <a:pathLst>
                <a:path w="4596" h="536" extrusionOk="0">
                  <a:moveTo>
                    <a:pt x="1" y="1"/>
                  </a:moveTo>
                  <a:lnTo>
                    <a:pt x="4595" y="1"/>
                  </a:lnTo>
                  <a:lnTo>
                    <a:pt x="4595" y="536"/>
                  </a:lnTo>
                  <a:lnTo>
                    <a:pt x="1" y="5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78" name="Google Shape;759;p43"/>
            <p:cNvSpPr/>
            <p:nvPr/>
          </p:nvSpPr>
          <p:spPr>
            <a:xfrm>
              <a:off x="4714419" y="2216717"/>
              <a:ext cx="430695" cy="286854"/>
            </a:xfrm>
            <a:custGeom>
              <a:avLst/>
              <a:gdLst/>
              <a:ahLst/>
              <a:cxnLst/>
              <a:rect l="l" t="t" r="r" b="b"/>
              <a:pathLst>
                <a:path w="4060" h="2704" extrusionOk="0">
                  <a:moveTo>
                    <a:pt x="4059" y="2704"/>
                  </a:moveTo>
                  <a:lnTo>
                    <a:pt x="4059" y="1"/>
                  </a:lnTo>
                  <a:lnTo>
                    <a:pt x="3176" y="1"/>
                  </a:lnTo>
                  <a:cubicBezTo>
                    <a:pt x="3399" y="269"/>
                    <a:pt x="3524" y="616"/>
                    <a:pt x="3515" y="991"/>
                  </a:cubicBezTo>
                  <a:cubicBezTo>
                    <a:pt x="3497" y="1776"/>
                    <a:pt x="2864" y="2419"/>
                    <a:pt x="2070" y="2436"/>
                  </a:cubicBezTo>
                  <a:cubicBezTo>
                    <a:pt x="1231" y="2463"/>
                    <a:pt x="545" y="1785"/>
                    <a:pt x="545" y="947"/>
                  </a:cubicBezTo>
                  <a:cubicBezTo>
                    <a:pt x="545" y="590"/>
                    <a:pt x="669" y="260"/>
                    <a:pt x="884" y="1"/>
                  </a:cubicBezTo>
                  <a:lnTo>
                    <a:pt x="0" y="1"/>
                  </a:lnTo>
                  <a:lnTo>
                    <a:pt x="0" y="270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79" name="Google Shape;760;p43"/>
            <p:cNvSpPr/>
            <p:nvPr/>
          </p:nvSpPr>
          <p:spPr>
            <a:xfrm>
              <a:off x="4871528" y="2246102"/>
              <a:ext cx="43600" cy="141093"/>
            </a:xfrm>
            <a:custGeom>
              <a:avLst/>
              <a:gdLst/>
              <a:ahLst/>
              <a:cxnLst/>
              <a:rect l="l" t="t" r="r" b="b"/>
              <a:pathLst>
                <a:path w="411" h="1330" extrusionOk="0">
                  <a:moveTo>
                    <a:pt x="411" y="0"/>
                  </a:moveTo>
                  <a:cubicBezTo>
                    <a:pt x="179" y="63"/>
                    <a:pt x="0" y="277"/>
                    <a:pt x="0" y="536"/>
                  </a:cubicBezTo>
                  <a:lnTo>
                    <a:pt x="0" y="803"/>
                  </a:lnTo>
                  <a:cubicBezTo>
                    <a:pt x="0" y="1062"/>
                    <a:pt x="179" y="1276"/>
                    <a:pt x="411" y="13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80" name="Google Shape;761;p43"/>
            <p:cNvSpPr/>
            <p:nvPr/>
          </p:nvSpPr>
          <p:spPr>
            <a:xfrm>
              <a:off x="4944407" y="2246102"/>
              <a:ext cx="43600" cy="141093"/>
            </a:xfrm>
            <a:custGeom>
              <a:avLst/>
              <a:gdLst/>
              <a:ahLst/>
              <a:cxnLst/>
              <a:rect l="l" t="t" r="r" b="b"/>
              <a:pathLst>
                <a:path w="411" h="1330" extrusionOk="0">
                  <a:moveTo>
                    <a:pt x="0" y="0"/>
                  </a:moveTo>
                  <a:lnTo>
                    <a:pt x="0" y="1330"/>
                  </a:lnTo>
                  <a:cubicBezTo>
                    <a:pt x="232" y="1276"/>
                    <a:pt x="411" y="1062"/>
                    <a:pt x="411" y="803"/>
                  </a:cubicBezTo>
                  <a:lnTo>
                    <a:pt x="411" y="536"/>
                  </a:lnTo>
                  <a:cubicBezTo>
                    <a:pt x="411" y="277"/>
                    <a:pt x="232" y="6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81" name="Google Shape;762;p43"/>
            <p:cNvSpPr/>
            <p:nvPr/>
          </p:nvSpPr>
          <p:spPr>
            <a:xfrm>
              <a:off x="4800558" y="2187438"/>
              <a:ext cx="258417" cy="259378"/>
            </a:xfrm>
            <a:custGeom>
              <a:avLst/>
              <a:gdLst/>
              <a:ahLst/>
              <a:cxnLst/>
              <a:rect l="l" t="t" r="r" b="b"/>
              <a:pathLst>
                <a:path w="2436" h="2445" extrusionOk="0">
                  <a:moveTo>
                    <a:pt x="2034" y="1089"/>
                  </a:moveTo>
                  <a:lnTo>
                    <a:pt x="2034" y="1347"/>
                  </a:lnTo>
                  <a:cubicBezTo>
                    <a:pt x="2034" y="1785"/>
                    <a:pt x="1686" y="2159"/>
                    <a:pt x="1249" y="2168"/>
                  </a:cubicBezTo>
                  <a:cubicBezTo>
                    <a:pt x="785" y="2186"/>
                    <a:pt x="402" y="1820"/>
                    <a:pt x="402" y="1356"/>
                  </a:cubicBezTo>
                  <a:lnTo>
                    <a:pt x="402" y="1098"/>
                  </a:lnTo>
                  <a:cubicBezTo>
                    <a:pt x="402" y="661"/>
                    <a:pt x="750" y="286"/>
                    <a:pt x="1187" y="268"/>
                  </a:cubicBezTo>
                  <a:cubicBezTo>
                    <a:pt x="1651" y="259"/>
                    <a:pt x="2034" y="625"/>
                    <a:pt x="2034" y="1089"/>
                  </a:cubicBezTo>
                  <a:close/>
                  <a:moveTo>
                    <a:pt x="0" y="1223"/>
                  </a:moveTo>
                  <a:cubicBezTo>
                    <a:pt x="0" y="1892"/>
                    <a:pt x="544" y="2445"/>
                    <a:pt x="1222" y="2445"/>
                  </a:cubicBezTo>
                  <a:cubicBezTo>
                    <a:pt x="1891" y="2445"/>
                    <a:pt x="2436" y="1892"/>
                    <a:pt x="2436" y="1223"/>
                  </a:cubicBezTo>
                  <a:cubicBezTo>
                    <a:pt x="2436" y="553"/>
                    <a:pt x="1891" y="0"/>
                    <a:pt x="1222" y="0"/>
                  </a:cubicBezTo>
                  <a:cubicBezTo>
                    <a:pt x="544" y="0"/>
                    <a:pt x="0" y="553"/>
                    <a:pt x="0" y="12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</p:grpSp>
      <p:grpSp>
        <p:nvGrpSpPr>
          <p:cNvPr id="28" name="Google Shape;763;p43"/>
          <p:cNvGrpSpPr/>
          <p:nvPr/>
        </p:nvGrpSpPr>
        <p:grpSpPr>
          <a:xfrm>
            <a:off x="5514026" y="1437280"/>
            <a:ext cx="294114" cy="333691"/>
            <a:chOff x="5428890" y="2144793"/>
            <a:chExt cx="429740" cy="487567"/>
          </a:xfrm>
          <a:solidFill>
            <a:srgbClr val="D3E1FA"/>
          </a:solidFill>
        </p:grpSpPr>
        <p:sp>
          <p:nvSpPr>
            <p:cNvPr id="75" name="Google Shape;764;p43"/>
            <p:cNvSpPr/>
            <p:nvPr/>
          </p:nvSpPr>
          <p:spPr>
            <a:xfrm>
              <a:off x="5428890" y="2144793"/>
              <a:ext cx="429740" cy="487567"/>
            </a:xfrm>
            <a:custGeom>
              <a:avLst/>
              <a:gdLst/>
              <a:ahLst/>
              <a:cxnLst/>
              <a:rect l="l" t="t" r="r" b="b"/>
              <a:pathLst>
                <a:path w="4051" h="4596" extrusionOk="0">
                  <a:moveTo>
                    <a:pt x="1000" y="1687"/>
                  </a:moveTo>
                  <a:lnTo>
                    <a:pt x="1000" y="1419"/>
                  </a:lnTo>
                  <a:lnTo>
                    <a:pt x="1285" y="1419"/>
                  </a:lnTo>
                  <a:cubicBezTo>
                    <a:pt x="1303" y="1312"/>
                    <a:pt x="1348" y="1214"/>
                    <a:pt x="1410" y="1125"/>
                  </a:cubicBezTo>
                  <a:lnTo>
                    <a:pt x="1205" y="929"/>
                  </a:lnTo>
                  <a:lnTo>
                    <a:pt x="1401" y="732"/>
                  </a:lnTo>
                  <a:lnTo>
                    <a:pt x="1598" y="938"/>
                  </a:lnTo>
                  <a:cubicBezTo>
                    <a:pt x="1687" y="875"/>
                    <a:pt x="1785" y="831"/>
                    <a:pt x="1892" y="813"/>
                  </a:cubicBezTo>
                  <a:lnTo>
                    <a:pt x="1892" y="527"/>
                  </a:lnTo>
                  <a:lnTo>
                    <a:pt x="2160" y="527"/>
                  </a:lnTo>
                  <a:lnTo>
                    <a:pt x="2160" y="813"/>
                  </a:lnTo>
                  <a:cubicBezTo>
                    <a:pt x="2267" y="831"/>
                    <a:pt x="2365" y="875"/>
                    <a:pt x="2454" y="938"/>
                  </a:cubicBezTo>
                  <a:lnTo>
                    <a:pt x="2650" y="732"/>
                  </a:lnTo>
                  <a:lnTo>
                    <a:pt x="2847" y="929"/>
                  </a:lnTo>
                  <a:lnTo>
                    <a:pt x="2641" y="1125"/>
                  </a:lnTo>
                  <a:cubicBezTo>
                    <a:pt x="2704" y="1214"/>
                    <a:pt x="2748" y="1312"/>
                    <a:pt x="2766" y="1419"/>
                  </a:cubicBezTo>
                  <a:lnTo>
                    <a:pt x="3052" y="1419"/>
                  </a:lnTo>
                  <a:lnTo>
                    <a:pt x="3052" y="1687"/>
                  </a:lnTo>
                  <a:lnTo>
                    <a:pt x="2766" y="1687"/>
                  </a:lnTo>
                  <a:cubicBezTo>
                    <a:pt x="2748" y="1794"/>
                    <a:pt x="2704" y="1892"/>
                    <a:pt x="2641" y="1981"/>
                  </a:cubicBezTo>
                  <a:lnTo>
                    <a:pt x="2847" y="2178"/>
                  </a:lnTo>
                  <a:lnTo>
                    <a:pt x="2650" y="2365"/>
                  </a:lnTo>
                  <a:lnTo>
                    <a:pt x="2454" y="2169"/>
                  </a:lnTo>
                  <a:cubicBezTo>
                    <a:pt x="2365" y="2222"/>
                    <a:pt x="2267" y="2267"/>
                    <a:pt x="2160" y="2285"/>
                  </a:cubicBezTo>
                  <a:lnTo>
                    <a:pt x="2160" y="2570"/>
                  </a:lnTo>
                  <a:lnTo>
                    <a:pt x="1892" y="2570"/>
                  </a:lnTo>
                  <a:lnTo>
                    <a:pt x="1892" y="2285"/>
                  </a:lnTo>
                  <a:cubicBezTo>
                    <a:pt x="1785" y="2267"/>
                    <a:pt x="1687" y="2222"/>
                    <a:pt x="1598" y="2169"/>
                  </a:cubicBezTo>
                  <a:lnTo>
                    <a:pt x="1401" y="2365"/>
                  </a:lnTo>
                  <a:lnTo>
                    <a:pt x="1205" y="2178"/>
                  </a:lnTo>
                  <a:lnTo>
                    <a:pt x="1410" y="1981"/>
                  </a:lnTo>
                  <a:cubicBezTo>
                    <a:pt x="1348" y="1892"/>
                    <a:pt x="1303" y="1794"/>
                    <a:pt x="1285" y="1687"/>
                  </a:cubicBezTo>
                  <a:close/>
                  <a:moveTo>
                    <a:pt x="2980" y="3516"/>
                  </a:moveTo>
                  <a:lnTo>
                    <a:pt x="2980" y="3917"/>
                  </a:lnTo>
                  <a:lnTo>
                    <a:pt x="2561" y="3917"/>
                  </a:lnTo>
                  <a:lnTo>
                    <a:pt x="2561" y="3516"/>
                  </a:lnTo>
                  <a:lnTo>
                    <a:pt x="2160" y="3516"/>
                  </a:lnTo>
                  <a:lnTo>
                    <a:pt x="2160" y="3105"/>
                  </a:lnTo>
                  <a:cubicBezTo>
                    <a:pt x="2954" y="3043"/>
                    <a:pt x="3578" y="2374"/>
                    <a:pt x="3578" y="1571"/>
                  </a:cubicBezTo>
                  <a:cubicBezTo>
                    <a:pt x="3587" y="706"/>
                    <a:pt x="2891" y="1"/>
                    <a:pt x="2026" y="1"/>
                  </a:cubicBezTo>
                  <a:cubicBezTo>
                    <a:pt x="1169" y="1"/>
                    <a:pt x="474" y="697"/>
                    <a:pt x="474" y="1562"/>
                  </a:cubicBezTo>
                  <a:cubicBezTo>
                    <a:pt x="474" y="2374"/>
                    <a:pt x="1098" y="3043"/>
                    <a:pt x="1892" y="3105"/>
                  </a:cubicBezTo>
                  <a:lnTo>
                    <a:pt x="1892" y="3516"/>
                  </a:lnTo>
                  <a:lnTo>
                    <a:pt x="1491" y="3516"/>
                  </a:lnTo>
                  <a:lnTo>
                    <a:pt x="1491" y="3917"/>
                  </a:lnTo>
                  <a:lnTo>
                    <a:pt x="1071" y="3917"/>
                  </a:lnTo>
                  <a:lnTo>
                    <a:pt x="1071" y="3516"/>
                  </a:lnTo>
                  <a:lnTo>
                    <a:pt x="1" y="3516"/>
                  </a:lnTo>
                  <a:lnTo>
                    <a:pt x="1" y="4595"/>
                  </a:lnTo>
                  <a:lnTo>
                    <a:pt x="1071" y="4595"/>
                  </a:lnTo>
                  <a:lnTo>
                    <a:pt x="1071" y="4194"/>
                  </a:lnTo>
                  <a:lnTo>
                    <a:pt x="1491" y="4194"/>
                  </a:lnTo>
                  <a:lnTo>
                    <a:pt x="1491" y="4595"/>
                  </a:lnTo>
                  <a:lnTo>
                    <a:pt x="2561" y="4595"/>
                  </a:lnTo>
                  <a:lnTo>
                    <a:pt x="2561" y="4194"/>
                  </a:lnTo>
                  <a:lnTo>
                    <a:pt x="2980" y="4194"/>
                  </a:lnTo>
                  <a:lnTo>
                    <a:pt x="2980" y="4595"/>
                  </a:lnTo>
                  <a:lnTo>
                    <a:pt x="4051" y="4595"/>
                  </a:lnTo>
                  <a:lnTo>
                    <a:pt x="4051" y="35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76" name="Google Shape;765;p43"/>
            <p:cNvSpPr/>
            <p:nvPr/>
          </p:nvSpPr>
          <p:spPr>
            <a:xfrm>
              <a:off x="5592682" y="2258408"/>
              <a:ext cx="102264" cy="102266"/>
            </a:xfrm>
            <a:custGeom>
              <a:avLst/>
              <a:gdLst/>
              <a:ahLst/>
              <a:cxnLst/>
              <a:rect l="l" t="t" r="r" b="b"/>
              <a:pathLst>
                <a:path w="964" h="964" extrusionOk="0">
                  <a:moveTo>
                    <a:pt x="482" y="0"/>
                  </a:moveTo>
                  <a:cubicBezTo>
                    <a:pt x="749" y="0"/>
                    <a:pt x="964" y="223"/>
                    <a:pt x="964" y="482"/>
                  </a:cubicBezTo>
                  <a:cubicBezTo>
                    <a:pt x="964" y="750"/>
                    <a:pt x="749" y="964"/>
                    <a:pt x="482" y="964"/>
                  </a:cubicBezTo>
                  <a:cubicBezTo>
                    <a:pt x="214" y="964"/>
                    <a:pt x="0" y="750"/>
                    <a:pt x="0" y="482"/>
                  </a:cubicBezTo>
                  <a:cubicBezTo>
                    <a:pt x="0" y="223"/>
                    <a:pt x="214" y="0"/>
                    <a:pt x="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</p:grpSp>
      <p:grpSp>
        <p:nvGrpSpPr>
          <p:cNvPr id="29" name="Google Shape;766;p43"/>
          <p:cNvGrpSpPr/>
          <p:nvPr/>
        </p:nvGrpSpPr>
        <p:grpSpPr>
          <a:xfrm>
            <a:off x="3362397" y="2299193"/>
            <a:ext cx="302537" cy="335575"/>
            <a:chOff x="4708690" y="2740133"/>
            <a:chExt cx="442048" cy="490319"/>
          </a:xfrm>
          <a:solidFill>
            <a:srgbClr val="D3E1FA"/>
          </a:solidFill>
        </p:grpSpPr>
        <p:sp>
          <p:nvSpPr>
            <p:cNvPr id="71" name="Google Shape;767;p43"/>
            <p:cNvSpPr/>
            <p:nvPr/>
          </p:nvSpPr>
          <p:spPr>
            <a:xfrm>
              <a:off x="4944407" y="2832849"/>
              <a:ext cx="206330" cy="302024"/>
            </a:xfrm>
            <a:custGeom>
              <a:avLst/>
              <a:gdLst/>
              <a:ahLst/>
              <a:cxnLst/>
              <a:rect l="l" t="t" r="r" b="b"/>
              <a:pathLst>
                <a:path w="1945" h="2847" extrusionOk="0">
                  <a:moveTo>
                    <a:pt x="1651" y="1847"/>
                  </a:moveTo>
                  <a:cubicBezTo>
                    <a:pt x="1526" y="1776"/>
                    <a:pt x="1383" y="1758"/>
                    <a:pt x="1249" y="1794"/>
                  </a:cubicBezTo>
                  <a:cubicBezTo>
                    <a:pt x="1151" y="1820"/>
                    <a:pt x="1071" y="1865"/>
                    <a:pt x="999" y="1936"/>
                  </a:cubicBezTo>
                  <a:lnTo>
                    <a:pt x="660" y="1740"/>
                  </a:lnTo>
                  <a:cubicBezTo>
                    <a:pt x="669" y="1687"/>
                    <a:pt x="678" y="1624"/>
                    <a:pt x="678" y="1571"/>
                  </a:cubicBezTo>
                  <a:lnTo>
                    <a:pt x="678" y="1303"/>
                  </a:lnTo>
                  <a:cubicBezTo>
                    <a:pt x="678" y="1241"/>
                    <a:pt x="669" y="1187"/>
                    <a:pt x="660" y="1125"/>
                  </a:cubicBezTo>
                  <a:lnTo>
                    <a:pt x="999" y="928"/>
                  </a:lnTo>
                  <a:cubicBezTo>
                    <a:pt x="1071" y="1000"/>
                    <a:pt x="1151" y="1053"/>
                    <a:pt x="1249" y="1071"/>
                  </a:cubicBezTo>
                  <a:cubicBezTo>
                    <a:pt x="1294" y="1089"/>
                    <a:pt x="1338" y="1089"/>
                    <a:pt x="1383" y="1089"/>
                  </a:cubicBezTo>
                  <a:cubicBezTo>
                    <a:pt x="1490" y="1089"/>
                    <a:pt x="1588" y="1062"/>
                    <a:pt x="1677" y="1009"/>
                  </a:cubicBezTo>
                  <a:cubicBezTo>
                    <a:pt x="1784" y="937"/>
                    <a:pt x="1856" y="839"/>
                    <a:pt x="1900" y="723"/>
                  </a:cubicBezTo>
                  <a:cubicBezTo>
                    <a:pt x="1945" y="571"/>
                    <a:pt x="1927" y="420"/>
                    <a:pt x="1847" y="286"/>
                  </a:cubicBezTo>
                  <a:cubicBezTo>
                    <a:pt x="1775" y="161"/>
                    <a:pt x="1659" y="72"/>
                    <a:pt x="1526" y="36"/>
                  </a:cubicBezTo>
                  <a:cubicBezTo>
                    <a:pt x="1383" y="0"/>
                    <a:pt x="1240" y="18"/>
                    <a:pt x="1115" y="90"/>
                  </a:cubicBezTo>
                  <a:cubicBezTo>
                    <a:pt x="990" y="161"/>
                    <a:pt x="901" y="277"/>
                    <a:pt x="866" y="411"/>
                  </a:cubicBezTo>
                  <a:cubicBezTo>
                    <a:pt x="839" y="509"/>
                    <a:pt x="839" y="607"/>
                    <a:pt x="866" y="696"/>
                  </a:cubicBezTo>
                  <a:lnTo>
                    <a:pt x="562" y="875"/>
                  </a:lnTo>
                  <a:cubicBezTo>
                    <a:pt x="437" y="678"/>
                    <a:pt x="232" y="536"/>
                    <a:pt x="0" y="491"/>
                  </a:cubicBezTo>
                  <a:lnTo>
                    <a:pt x="0" y="2373"/>
                  </a:lnTo>
                  <a:cubicBezTo>
                    <a:pt x="232" y="2329"/>
                    <a:pt x="437" y="2186"/>
                    <a:pt x="562" y="1990"/>
                  </a:cubicBezTo>
                  <a:lnTo>
                    <a:pt x="866" y="2168"/>
                  </a:lnTo>
                  <a:cubicBezTo>
                    <a:pt x="839" y="2257"/>
                    <a:pt x="839" y="2356"/>
                    <a:pt x="866" y="2454"/>
                  </a:cubicBezTo>
                  <a:cubicBezTo>
                    <a:pt x="901" y="2588"/>
                    <a:pt x="990" y="2704"/>
                    <a:pt x="1115" y="2775"/>
                  </a:cubicBezTo>
                  <a:cubicBezTo>
                    <a:pt x="1196" y="2828"/>
                    <a:pt x="1294" y="2846"/>
                    <a:pt x="1383" y="2846"/>
                  </a:cubicBezTo>
                  <a:cubicBezTo>
                    <a:pt x="1428" y="2846"/>
                    <a:pt x="1481" y="2846"/>
                    <a:pt x="1526" y="2828"/>
                  </a:cubicBezTo>
                  <a:cubicBezTo>
                    <a:pt x="1659" y="2793"/>
                    <a:pt x="1775" y="2704"/>
                    <a:pt x="1847" y="2579"/>
                  </a:cubicBezTo>
                  <a:cubicBezTo>
                    <a:pt x="1918" y="2454"/>
                    <a:pt x="1945" y="2311"/>
                    <a:pt x="1900" y="2177"/>
                  </a:cubicBezTo>
                  <a:cubicBezTo>
                    <a:pt x="1865" y="2034"/>
                    <a:pt x="1775" y="1918"/>
                    <a:pt x="1651" y="18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72" name="Google Shape;768;p43"/>
            <p:cNvSpPr/>
            <p:nvPr/>
          </p:nvSpPr>
          <p:spPr>
            <a:xfrm>
              <a:off x="4871528" y="3084585"/>
              <a:ext cx="115524" cy="145867"/>
            </a:xfrm>
            <a:custGeom>
              <a:avLst/>
              <a:gdLst/>
              <a:ahLst/>
              <a:cxnLst/>
              <a:rect l="l" t="t" r="r" b="b"/>
              <a:pathLst>
                <a:path w="1089" h="1375" extrusionOk="0">
                  <a:moveTo>
                    <a:pt x="411" y="0"/>
                  </a:moveTo>
                  <a:lnTo>
                    <a:pt x="411" y="295"/>
                  </a:lnTo>
                  <a:cubicBezTo>
                    <a:pt x="179" y="357"/>
                    <a:pt x="0" y="580"/>
                    <a:pt x="9" y="839"/>
                  </a:cubicBezTo>
                  <a:cubicBezTo>
                    <a:pt x="27" y="1116"/>
                    <a:pt x="250" y="1339"/>
                    <a:pt x="527" y="1356"/>
                  </a:cubicBezTo>
                  <a:cubicBezTo>
                    <a:pt x="830" y="1374"/>
                    <a:pt x="1089" y="1125"/>
                    <a:pt x="1089" y="821"/>
                  </a:cubicBezTo>
                  <a:cubicBezTo>
                    <a:pt x="1089" y="571"/>
                    <a:pt x="919" y="357"/>
                    <a:pt x="687" y="295"/>
                  </a:cubicBezTo>
                  <a:lnTo>
                    <a:pt x="687" y="0"/>
                  </a:lnTo>
                  <a:cubicBezTo>
                    <a:pt x="643" y="9"/>
                    <a:pt x="598" y="9"/>
                    <a:pt x="553" y="9"/>
                  </a:cubicBezTo>
                  <a:cubicBezTo>
                    <a:pt x="500" y="9"/>
                    <a:pt x="455" y="9"/>
                    <a:pt x="4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73" name="Google Shape;769;p43"/>
            <p:cNvSpPr/>
            <p:nvPr/>
          </p:nvSpPr>
          <p:spPr>
            <a:xfrm>
              <a:off x="4872483" y="2740133"/>
              <a:ext cx="115524" cy="144912"/>
            </a:xfrm>
            <a:custGeom>
              <a:avLst/>
              <a:gdLst/>
              <a:ahLst/>
              <a:cxnLst/>
              <a:rect l="l" t="t" r="r" b="b"/>
              <a:pathLst>
                <a:path w="1089" h="1366" extrusionOk="0">
                  <a:moveTo>
                    <a:pt x="678" y="1365"/>
                  </a:moveTo>
                  <a:lnTo>
                    <a:pt x="678" y="1071"/>
                  </a:lnTo>
                  <a:cubicBezTo>
                    <a:pt x="910" y="1008"/>
                    <a:pt x="1089" y="785"/>
                    <a:pt x="1080" y="527"/>
                  </a:cubicBezTo>
                  <a:cubicBezTo>
                    <a:pt x="1062" y="250"/>
                    <a:pt x="839" y="27"/>
                    <a:pt x="562" y="9"/>
                  </a:cubicBezTo>
                  <a:cubicBezTo>
                    <a:pt x="259" y="0"/>
                    <a:pt x="0" y="241"/>
                    <a:pt x="0" y="553"/>
                  </a:cubicBezTo>
                  <a:cubicBezTo>
                    <a:pt x="0" y="803"/>
                    <a:pt x="170" y="1008"/>
                    <a:pt x="402" y="1071"/>
                  </a:cubicBezTo>
                  <a:lnTo>
                    <a:pt x="402" y="1365"/>
                  </a:lnTo>
                  <a:cubicBezTo>
                    <a:pt x="446" y="1356"/>
                    <a:pt x="491" y="1356"/>
                    <a:pt x="544" y="1356"/>
                  </a:cubicBezTo>
                  <a:cubicBezTo>
                    <a:pt x="589" y="1356"/>
                    <a:pt x="634" y="1356"/>
                    <a:pt x="678" y="13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74" name="Google Shape;770;p43"/>
            <p:cNvSpPr/>
            <p:nvPr/>
          </p:nvSpPr>
          <p:spPr>
            <a:xfrm>
              <a:off x="4708690" y="2832849"/>
              <a:ext cx="206437" cy="302024"/>
            </a:xfrm>
            <a:custGeom>
              <a:avLst/>
              <a:gdLst/>
              <a:ahLst/>
              <a:cxnLst/>
              <a:rect l="l" t="t" r="r" b="b"/>
              <a:pathLst>
                <a:path w="1946" h="2847" extrusionOk="0">
                  <a:moveTo>
                    <a:pt x="1384" y="875"/>
                  </a:moveTo>
                  <a:lnTo>
                    <a:pt x="1080" y="696"/>
                  </a:lnTo>
                  <a:cubicBezTo>
                    <a:pt x="1107" y="607"/>
                    <a:pt x="1107" y="509"/>
                    <a:pt x="1080" y="411"/>
                  </a:cubicBezTo>
                  <a:cubicBezTo>
                    <a:pt x="1045" y="277"/>
                    <a:pt x="955" y="161"/>
                    <a:pt x="830" y="90"/>
                  </a:cubicBezTo>
                  <a:cubicBezTo>
                    <a:pt x="706" y="18"/>
                    <a:pt x="563" y="0"/>
                    <a:pt x="420" y="36"/>
                  </a:cubicBezTo>
                  <a:cubicBezTo>
                    <a:pt x="286" y="72"/>
                    <a:pt x="170" y="161"/>
                    <a:pt x="99" y="286"/>
                  </a:cubicBezTo>
                  <a:cubicBezTo>
                    <a:pt x="19" y="420"/>
                    <a:pt x="1" y="571"/>
                    <a:pt x="54" y="723"/>
                  </a:cubicBezTo>
                  <a:cubicBezTo>
                    <a:pt x="90" y="839"/>
                    <a:pt x="161" y="937"/>
                    <a:pt x="268" y="1009"/>
                  </a:cubicBezTo>
                  <a:cubicBezTo>
                    <a:pt x="358" y="1062"/>
                    <a:pt x="456" y="1089"/>
                    <a:pt x="563" y="1089"/>
                  </a:cubicBezTo>
                  <a:cubicBezTo>
                    <a:pt x="607" y="1089"/>
                    <a:pt x="652" y="1089"/>
                    <a:pt x="706" y="1071"/>
                  </a:cubicBezTo>
                  <a:cubicBezTo>
                    <a:pt x="795" y="1053"/>
                    <a:pt x="875" y="1000"/>
                    <a:pt x="946" y="928"/>
                  </a:cubicBezTo>
                  <a:lnTo>
                    <a:pt x="1285" y="1125"/>
                  </a:lnTo>
                  <a:cubicBezTo>
                    <a:pt x="1277" y="1187"/>
                    <a:pt x="1268" y="1241"/>
                    <a:pt x="1268" y="1303"/>
                  </a:cubicBezTo>
                  <a:lnTo>
                    <a:pt x="1268" y="1571"/>
                  </a:lnTo>
                  <a:cubicBezTo>
                    <a:pt x="1268" y="1624"/>
                    <a:pt x="1277" y="1687"/>
                    <a:pt x="1285" y="1740"/>
                  </a:cubicBezTo>
                  <a:lnTo>
                    <a:pt x="946" y="1936"/>
                  </a:lnTo>
                  <a:cubicBezTo>
                    <a:pt x="875" y="1865"/>
                    <a:pt x="795" y="1820"/>
                    <a:pt x="706" y="1794"/>
                  </a:cubicBezTo>
                  <a:cubicBezTo>
                    <a:pt x="554" y="1749"/>
                    <a:pt x="402" y="1776"/>
                    <a:pt x="268" y="1865"/>
                  </a:cubicBezTo>
                  <a:cubicBezTo>
                    <a:pt x="161" y="1927"/>
                    <a:pt x="90" y="2026"/>
                    <a:pt x="45" y="2150"/>
                  </a:cubicBezTo>
                  <a:cubicBezTo>
                    <a:pt x="1" y="2293"/>
                    <a:pt x="19" y="2445"/>
                    <a:pt x="99" y="2579"/>
                  </a:cubicBezTo>
                  <a:cubicBezTo>
                    <a:pt x="170" y="2704"/>
                    <a:pt x="286" y="2793"/>
                    <a:pt x="420" y="2828"/>
                  </a:cubicBezTo>
                  <a:cubicBezTo>
                    <a:pt x="465" y="2846"/>
                    <a:pt x="518" y="2846"/>
                    <a:pt x="563" y="2846"/>
                  </a:cubicBezTo>
                  <a:cubicBezTo>
                    <a:pt x="652" y="2846"/>
                    <a:pt x="750" y="2828"/>
                    <a:pt x="830" y="2775"/>
                  </a:cubicBezTo>
                  <a:cubicBezTo>
                    <a:pt x="955" y="2704"/>
                    <a:pt x="1045" y="2588"/>
                    <a:pt x="1080" y="2454"/>
                  </a:cubicBezTo>
                  <a:cubicBezTo>
                    <a:pt x="1107" y="2356"/>
                    <a:pt x="1107" y="2257"/>
                    <a:pt x="1080" y="2168"/>
                  </a:cubicBezTo>
                  <a:lnTo>
                    <a:pt x="1384" y="1990"/>
                  </a:lnTo>
                  <a:cubicBezTo>
                    <a:pt x="1508" y="2186"/>
                    <a:pt x="1714" y="2329"/>
                    <a:pt x="1946" y="2373"/>
                  </a:cubicBezTo>
                  <a:lnTo>
                    <a:pt x="1946" y="491"/>
                  </a:lnTo>
                  <a:cubicBezTo>
                    <a:pt x="1714" y="536"/>
                    <a:pt x="1508" y="678"/>
                    <a:pt x="1384" y="8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</p:grpSp>
      <p:grpSp>
        <p:nvGrpSpPr>
          <p:cNvPr id="30" name="Google Shape;771;p43"/>
          <p:cNvGrpSpPr/>
          <p:nvPr/>
        </p:nvGrpSpPr>
        <p:grpSpPr>
          <a:xfrm>
            <a:off x="5494641" y="2299846"/>
            <a:ext cx="332957" cy="333618"/>
            <a:chOff x="5400565" y="2741087"/>
            <a:chExt cx="486494" cy="487461"/>
          </a:xfrm>
          <a:solidFill>
            <a:srgbClr val="D3E1FA"/>
          </a:solidFill>
        </p:grpSpPr>
        <p:sp>
          <p:nvSpPr>
            <p:cNvPr id="67" name="Google Shape;772;p43"/>
            <p:cNvSpPr/>
            <p:nvPr/>
          </p:nvSpPr>
          <p:spPr>
            <a:xfrm>
              <a:off x="5629599" y="2989004"/>
              <a:ext cx="28430" cy="29386"/>
            </a:xfrm>
            <a:custGeom>
              <a:avLst/>
              <a:gdLst/>
              <a:ahLst/>
              <a:cxnLst/>
              <a:rect l="l" t="t" r="r" b="b"/>
              <a:pathLst>
                <a:path w="268" h="277" extrusionOk="0">
                  <a:moveTo>
                    <a:pt x="134" y="0"/>
                  </a:moveTo>
                  <a:cubicBezTo>
                    <a:pt x="205" y="0"/>
                    <a:pt x="268" y="63"/>
                    <a:pt x="268" y="143"/>
                  </a:cubicBezTo>
                  <a:cubicBezTo>
                    <a:pt x="268" y="215"/>
                    <a:pt x="205" y="277"/>
                    <a:pt x="134" y="277"/>
                  </a:cubicBezTo>
                  <a:cubicBezTo>
                    <a:pt x="62" y="277"/>
                    <a:pt x="0" y="215"/>
                    <a:pt x="0" y="143"/>
                  </a:cubicBezTo>
                  <a:cubicBezTo>
                    <a:pt x="0" y="63"/>
                    <a:pt x="62" y="0"/>
                    <a:pt x="1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8" name="Google Shape;773;p43"/>
            <p:cNvSpPr/>
            <p:nvPr/>
          </p:nvSpPr>
          <p:spPr>
            <a:xfrm>
              <a:off x="5545369" y="2932249"/>
              <a:ext cx="196889" cy="143003"/>
            </a:xfrm>
            <a:custGeom>
              <a:avLst/>
              <a:gdLst/>
              <a:ahLst/>
              <a:cxnLst/>
              <a:rect l="l" t="t" r="r" b="b"/>
              <a:pathLst>
                <a:path w="1856" h="1348" extrusionOk="0">
                  <a:moveTo>
                    <a:pt x="928" y="1080"/>
                  </a:moveTo>
                  <a:cubicBezTo>
                    <a:pt x="705" y="1080"/>
                    <a:pt x="526" y="892"/>
                    <a:pt x="526" y="678"/>
                  </a:cubicBezTo>
                  <a:cubicBezTo>
                    <a:pt x="526" y="455"/>
                    <a:pt x="705" y="268"/>
                    <a:pt x="928" y="268"/>
                  </a:cubicBezTo>
                  <a:cubicBezTo>
                    <a:pt x="1151" y="268"/>
                    <a:pt x="1329" y="455"/>
                    <a:pt x="1329" y="678"/>
                  </a:cubicBezTo>
                  <a:cubicBezTo>
                    <a:pt x="1329" y="892"/>
                    <a:pt x="1151" y="1080"/>
                    <a:pt x="928" y="1080"/>
                  </a:cubicBezTo>
                  <a:close/>
                  <a:moveTo>
                    <a:pt x="928" y="0"/>
                  </a:moveTo>
                  <a:cubicBezTo>
                    <a:pt x="393" y="0"/>
                    <a:pt x="89" y="509"/>
                    <a:pt x="0" y="678"/>
                  </a:cubicBezTo>
                  <a:cubicBezTo>
                    <a:pt x="36" y="741"/>
                    <a:pt x="107" y="866"/>
                    <a:pt x="223" y="990"/>
                  </a:cubicBezTo>
                  <a:cubicBezTo>
                    <a:pt x="428" y="1231"/>
                    <a:pt x="660" y="1347"/>
                    <a:pt x="928" y="1347"/>
                  </a:cubicBezTo>
                  <a:cubicBezTo>
                    <a:pt x="1463" y="1347"/>
                    <a:pt x="1766" y="839"/>
                    <a:pt x="1856" y="678"/>
                  </a:cubicBezTo>
                  <a:cubicBezTo>
                    <a:pt x="1820" y="607"/>
                    <a:pt x="1749" y="482"/>
                    <a:pt x="1633" y="357"/>
                  </a:cubicBezTo>
                  <a:cubicBezTo>
                    <a:pt x="1427" y="116"/>
                    <a:pt x="1195" y="0"/>
                    <a:pt x="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9" name="Google Shape;774;p43"/>
            <p:cNvSpPr/>
            <p:nvPr/>
          </p:nvSpPr>
          <p:spPr>
            <a:xfrm>
              <a:off x="5485750" y="2836668"/>
              <a:ext cx="316126" cy="305737"/>
            </a:xfrm>
            <a:custGeom>
              <a:avLst/>
              <a:gdLst/>
              <a:ahLst/>
              <a:cxnLst/>
              <a:rect l="l" t="t" r="r" b="b"/>
              <a:pathLst>
                <a:path w="2980" h="2882" extrusionOk="0">
                  <a:moveTo>
                    <a:pt x="2694" y="1624"/>
                  </a:moveTo>
                  <a:cubicBezTo>
                    <a:pt x="2685" y="1633"/>
                    <a:pt x="2596" y="1856"/>
                    <a:pt x="2409" y="2070"/>
                  </a:cubicBezTo>
                  <a:cubicBezTo>
                    <a:pt x="2150" y="2364"/>
                    <a:pt x="1829" y="2516"/>
                    <a:pt x="1490" y="2516"/>
                  </a:cubicBezTo>
                  <a:cubicBezTo>
                    <a:pt x="1151" y="2516"/>
                    <a:pt x="830" y="2364"/>
                    <a:pt x="571" y="2070"/>
                  </a:cubicBezTo>
                  <a:cubicBezTo>
                    <a:pt x="384" y="1856"/>
                    <a:pt x="294" y="1633"/>
                    <a:pt x="285" y="1624"/>
                  </a:cubicBezTo>
                  <a:lnTo>
                    <a:pt x="268" y="1579"/>
                  </a:lnTo>
                  <a:lnTo>
                    <a:pt x="285" y="1526"/>
                  </a:lnTo>
                  <a:cubicBezTo>
                    <a:pt x="294" y="1517"/>
                    <a:pt x="384" y="1303"/>
                    <a:pt x="571" y="1080"/>
                  </a:cubicBezTo>
                  <a:cubicBezTo>
                    <a:pt x="830" y="785"/>
                    <a:pt x="1151" y="634"/>
                    <a:pt x="1490" y="634"/>
                  </a:cubicBezTo>
                  <a:cubicBezTo>
                    <a:pt x="1829" y="634"/>
                    <a:pt x="2150" y="785"/>
                    <a:pt x="2409" y="1080"/>
                  </a:cubicBezTo>
                  <a:cubicBezTo>
                    <a:pt x="2596" y="1303"/>
                    <a:pt x="2685" y="1517"/>
                    <a:pt x="2694" y="1526"/>
                  </a:cubicBezTo>
                  <a:lnTo>
                    <a:pt x="2712" y="1579"/>
                  </a:lnTo>
                  <a:close/>
                  <a:moveTo>
                    <a:pt x="2980" y="741"/>
                  </a:moveTo>
                  <a:lnTo>
                    <a:pt x="1490" y="0"/>
                  </a:lnTo>
                  <a:lnTo>
                    <a:pt x="0" y="741"/>
                  </a:lnTo>
                  <a:lnTo>
                    <a:pt x="0" y="2882"/>
                  </a:lnTo>
                  <a:lnTo>
                    <a:pt x="2980" y="28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70" name="Google Shape;775;p43"/>
            <p:cNvSpPr/>
            <p:nvPr/>
          </p:nvSpPr>
          <p:spPr>
            <a:xfrm>
              <a:off x="5400565" y="2741087"/>
              <a:ext cx="486494" cy="487461"/>
            </a:xfrm>
            <a:custGeom>
              <a:avLst/>
              <a:gdLst/>
              <a:ahLst/>
              <a:cxnLst/>
              <a:rect l="l" t="t" r="r" b="b"/>
              <a:pathLst>
                <a:path w="4586" h="4595" extrusionOk="0">
                  <a:moveTo>
                    <a:pt x="2293" y="607"/>
                  </a:moveTo>
                  <a:lnTo>
                    <a:pt x="4050" y="1481"/>
                  </a:lnTo>
                  <a:lnTo>
                    <a:pt x="4050" y="4059"/>
                  </a:lnTo>
                  <a:lnTo>
                    <a:pt x="535" y="4059"/>
                  </a:lnTo>
                  <a:lnTo>
                    <a:pt x="535" y="1481"/>
                  </a:lnTo>
                  <a:close/>
                  <a:moveTo>
                    <a:pt x="2293" y="0"/>
                  </a:moveTo>
                  <a:lnTo>
                    <a:pt x="0" y="1142"/>
                  </a:lnTo>
                  <a:lnTo>
                    <a:pt x="0" y="4594"/>
                  </a:lnTo>
                  <a:lnTo>
                    <a:pt x="4586" y="4594"/>
                  </a:lnTo>
                  <a:lnTo>
                    <a:pt x="4586" y="11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</p:grpSp>
      <p:grpSp>
        <p:nvGrpSpPr>
          <p:cNvPr id="31" name="Google Shape;776;p43"/>
          <p:cNvGrpSpPr/>
          <p:nvPr/>
        </p:nvGrpSpPr>
        <p:grpSpPr>
          <a:xfrm>
            <a:off x="3368277" y="3163918"/>
            <a:ext cx="290847" cy="332311"/>
            <a:chOff x="4717283" y="3338230"/>
            <a:chExt cx="424966" cy="485551"/>
          </a:xfrm>
          <a:solidFill>
            <a:srgbClr val="D3E1FA"/>
          </a:solidFill>
        </p:grpSpPr>
        <p:sp>
          <p:nvSpPr>
            <p:cNvPr id="63" name="Google Shape;777;p43"/>
            <p:cNvSpPr/>
            <p:nvPr/>
          </p:nvSpPr>
          <p:spPr>
            <a:xfrm>
              <a:off x="4816577" y="3437524"/>
              <a:ext cx="72030" cy="135471"/>
            </a:xfrm>
            <a:custGeom>
              <a:avLst/>
              <a:gdLst/>
              <a:ahLst/>
              <a:cxnLst/>
              <a:rect l="l" t="t" r="r" b="b"/>
              <a:pathLst>
                <a:path w="679" h="1277" extrusionOk="0">
                  <a:moveTo>
                    <a:pt x="679" y="750"/>
                  </a:moveTo>
                  <a:lnTo>
                    <a:pt x="679" y="1"/>
                  </a:lnTo>
                  <a:cubicBezTo>
                    <a:pt x="295" y="63"/>
                    <a:pt x="1" y="402"/>
                    <a:pt x="1" y="804"/>
                  </a:cubicBezTo>
                  <a:cubicBezTo>
                    <a:pt x="1" y="982"/>
                    <a:pt x="63" y="1143"/>
                    <a:pt x="152" y="12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4" name="Google Shape;778;p43"/>
            <p:cNvSpPr/>
            <p:nvPr/>
          </p:nvSpPr>
          <p:spPr>
            <a:xfrm>
              <a:off x="4916932" y="3438479"/>
              <a:ext cx="71075" cy="70228"/>
            </a:xfrm>
            <a:custGeom>
              <a:avLst/>
              <a:gdLst/>
              <a:ahLst/>
              <a:cxnLst/>
              <a:rect l="l" t="t" r="r" b="b"/>
              <a:pathLst>
                <a:path w="670" h="662" extrusionOk="0">
                  <a:moveTo>
                    <a:pt x="0" y="661"/>
                  </a:moveTo>
                  <a:lnTo>
                    <a:pt x="670" y="661"/>
                  </a:lnTo>
                  <a:cubicBezTo>
                    <a:pt x="616" y="322"/>
                    <a:pt x="348" y="54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5" name="Google Shape;779;p43"/>
            <p:cNvSpPr/>
            <p:nvPr/>
          </p:nvSpPr>
          <p:spPr>
            <a:xfrm>
              <a:off x="4852539" y="3536924"/>
              <a:ext cx="135467" cy="72032"/>
            </a:xfrm>
            <a:custGeom>
              <a:avLst/>
              <a:gdLst/>
              <a:ahLst/>
              <a:cxnLst/>
              <a:rect l="l" t="t" r="r" b="b"/>
              <a:pathLst>
                <a:path w="1277" h="679" extrusionOk="0">
                  <a:moveTo>
                    <a:pt x="527" y="1"/>
                  </a:moveTo>
                  <a:lnTo>
                    <a:pt x="1" y="527"/>
                  </a:lnTo>
                  <a:cubicBezTo>
                    <a:pt x="135" y="625"/>
                    <a:pt x="295" y="679"/>
                    <a:pt x="474" y="679"/>
                  </a:cubicBezTo>
                  <a:cubicBezTo>
                    <a:pt x="875" y="679"/>
                    <a:pt x="1205" y="384"/>
                    <a:pt x="12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6" name="Google Shape;780;p43"/>
            <p:cNvSpPr/>
            <p:nvPr/>
          </p:nvSpPr>
          <p:spPr>
            <a:xfrm>
              <a:off x="4717283" y="3338230"/>
              <a:ext cx="424966" cy="485551"/>
            </a:xfrm>
            <a:custGeom>
              <a:avLst/>
              <a:gdLst/>
              <a:ahLst/>
              <a:cxnLst/>
              <a:rect l="l" t="t" r="r" b="b"/>
              <a:pathLst>
                <a:path w="4006" h="4577" extrusionOk="0">
                  <a:moveTo>
                    <a:pt x="1749" y="2819"/>
                  </a:moveTo>
                  <a:cubicBezTo>
                    <a:pt x="1151" y="2819"/>
                    <a:pt x="669" y="2338"/>
                    <a:pt x="669" y="1740"/>
                  </a:cubicBezTo>
                  <a:cubicBezTo>
                    <a:pt x="669" y="1142"/>
                    <a:pt x="1151" y="660"/>
                    <a:pt x="1749" y="660"/>
                  </a:cubicBezTo>
                  <a:cubicBezTo>
                    <a:pt x="2346" y="660"/>
                    <a:pt x="2828" y="1142"/>
                    <a:pt x="2828" y="1740"/>
                  </a:cubicBezTo>
                  <a:cubicBezTo>
                    <a:pt x="2828" y="2338"/>
                    <a:pt x="2346" y="2819"/>
                    <a:pt x="1749" y="2819"/>
                  </a:cubicBezTo>
                  <a:close/>
                  <a:moveTo>
                    <a:pt x="3497" y="1722"/>
                  </a:moveTo>
                  <a:cubicBezTo>
                    <a:pt x="3488" y="776"/>
                    <a:pt x="2712" y="0"/>
                    <a:pt x="1749" y="0"/>
                  </a:cubicBezTo>
                  <a:cubicBezTo>
                    <a:pt x="785" y="0"/>
                    <a:pt x="0" y="785"/>
                    <a:pt x="0" y="1749"/>
                  </a:cubicBezTo>
                  <a:cubicBezTo>
                    <a:pt x="0" y="2222"/>
                    <a:pt x="196" y="2677"/>
                    <a:pt x="544" y="3007"/>
                  </a:cubicBezTo>
                  <a:lnTo>
                    <a:pt x="544" y="4577"/>
                  </a:lnTo>
                  <a:lnTo>
                    <a:pt x="2694" y="4577"/>
                  </a:lnTo>
                  <a:lnTo>
                    <a:pt x="2694" y="3774"/>
                  </a:lnTo>
                  <a:lnTo>
                    <a:pt x="3497" y="3774"/>
                  </a:lnTo>
                  <a:lnTo>
                    <a:pt x="3497" y="3114"/>
                  </a:lnTo>
                  <a:lnTo>
                    <a:pt x="4006" y="31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</p:grpSp>
      <p:grpSp>
        <p:nvGrpSpPr>
          <p:cNvPr id="32" name="Google Shape;781;p43"/>
          <p:cNvGrpSpPr/>
          <p:nvPr/>
        </p:nvGrpSpPr>
        <p:grpSpPr>
          <a:xfrm>
            <a:off x="5494641" y="3163265"/>
            <a:ext cx="332959" cy="333615"/>
            <a:chOff x="5400565" y="3337276"/>
            <a:chExt cx="486497" cy="487456"/>
          </a:xfrm>
          <a:solidFill>
            <a:srgbClr val="D3E1FA"/>
          </a:solidFill>
        </p:grpSpPr>
        <p:sp>
          <p:nvSpPr>
            <p:cNvPr id="49" name="Google Shape;782;p43"/>
            <p:cNvSpPr/>
            <p:nvPr/>
          </p:nvSpPr>
          <p:spPr>
            <a:xfrm>
              <a:off x="5524471" y="3429038"/>
              <a:ext cx="238580" cy="303934"/>
            </a:xfrm>
            <a:custGeom>
              <a:avLst/>
              <a:gdLst/>
              <a:ahLst/>
              <a:cxnLst/>
              <a:rect l="l" t="t" r="r" b="b"/>
              <a:pathLst>
                <a:path w="2249" h="2865" extrusionOk="0">
                  <a:moveTo>
                    <a:pt x="1259" y="1972"/>
                  </a:moveTo>
                  <a:lnTo>
                    <a:pt x="991" y="1972"/>
                  </a:lnTo>
                  <a:lnTo>
                    <a:pt x="991" y="1705"/>
                  </a:lnTo>
                  <a:lnTo>
                    <a:pt x="723" y="1705"/>
                  </a:lnTo>
                  <a:lnTo>
                    <a:pt x="723" y="1972"/>
                  </a:lnTo>
                  <a:lnTo>
                    <a:pt x="456" y="1972"/>
                  </a:lnTo>
                  <a:lnTo>
                    <a:pt x="456" y="893"/>
                  </a:lnTo>
                  <a:lnTo>
                    <a:pt x="1259" y="893"/>
                  </a:lnTo>
                  <a:close/>
                  <a:moveTo>
                    <a:pt x="1526" y="893"/>
                  </a:moveTo>
                  <a:lnTo>
                    <a:pt x="1794" y="893"/>
                  </a:lnTo>
                  <a:lnTo>
                    <a:pt x="1794" y="1972"/>
                  </a:lnTo>
                  <a:lnTo>
                    <a:pt x="1526" y="1972"/>
                  </a:lnTo>
                  <a:close/>
                  <a:moveTo>
                    <a:pt x="1" y="652"/>
                  </a:moveTo>
                  <a:lnTo>
                    <a:pt x="1" y="2213"/>
                  </a:lnTo>
                  <a:lnTo>
                    <a:pt x="1125" y="2864"/>
                  </a:lnTo>
                  <a:lnTo>
                    <a:pt x="2249" y="2213"/>
                  </a:lnTo>
                  <a:lnTo>
                    <a:pt x="2249" y="652"/>
                  </a:lnTo>
                  <a:lnTo>
                    <a:pt x="11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0" name="Google Shape;783;p43"/>
            <p:cNvSpPr/>
            <p:nvPr/>
          </p:nvSpPr>
          <p:spPr>
            <a:xfrm>
              <a:off x="5601169" y="3553049"/>
              <a:ext cx="28430" cy="28431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0" y="0"/>
                  </a:moveTo>
                  <a:lnTo>
                    <a:pt x="268" y="0"/>
                  </a:lnTo>
                  <a:lnTo>
                    <a:pt x="268" y="268"/>
                  </a:lnTo>
                  <a:lnTo>
                    <a:pt x="0" y="2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1" name="Google Shape;784;p43"/>
            <p:cNvSpPr/>
            <p:nvPr/>
          </p:nvSpPr>
          <p:spPr>
            <a:xfrm>
              <a:off x="5791376" y="3537879"/>
              <a:ext cx="95686" cy="29492"/>
            </a:xfrm>
            <a:custGeom>
              <a:avLst/>
              <a:gdLst/>
              <a:ahLst/>
              <a:cxnLst/>
              <a:rect l="l" t="t" r="r" b="b"/>
              <a:pathLst>
                <a:path w="902" h="278" extrusionOk="0">
                  <a:moveTo>
                    <a:pt x="1" y="1"/>
                  </a:moveTo>
                  <a:lnTo>
                    <a:pt x="902" y="1"/>
                  </a:lnTo>
                  <a:lnTo>
                    <a:pt x="902" y="277"/>
                  </a:lnTo>
                  <a:lnTo>
                    <a:pt x="1" y="2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2" name="Google Shape;785;p43"/>
            <p:cNvSpPr/>
            <p:nvPr/>
          </p:nvSpPr>
          <p:spPr>
            <a:xfrm>
              <a:off x="5601169" y="3337276"/>
              <a:ext cx="28430" cy="84338"/>
            </a:xfrm>
            <a:custGeom>
              <a:avLst/>
              <a:gdLst/>
              <a:ahLst/>
              <a:cxnLst/>
              <a:rect l="l" t="t" r="r" b="b"/>
              <a:pathLst>
                <a:path w="268" h="795" extrusionOk="0">
                  <a:moveTo>
                    <a:pt x="0" y="794"/>
                  </a:moveTo>
                  <a:lnTo>
                    <a:pt x="268" y="634"/>
                  </a:lnTo>
                  <a:lnTo>
                    <a:pt x="2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3" name="Google Shape;786;p43"/>
            <p:cNvSpPr/>
            <p:nvPr/>
          </p:nvSpPr>
          <p:spPr>
            <a:xfrm>
              <a:off x="5791376" y="3595588"/>
              <a:ext cx="95686" cy="28537"/>
            </a:xfrm>
            <a:custGeom>
              <a:avLst/>
              <a:gdLst/>
              <a:ahLst/>
              <a:cxnLst/>
              <a:rect l="l" t="t" r="r" b="b"/>
              <a:pathLst>
                <a:path w="902" h="269" extrusionOk="0">
                  <a:moveTo>
                    <a:pt x="1" y="1"/>
                  </a:moveTo>
                  <a:lnTo>
                    <a:pt x="902" y="1"/>
                  </a:lnTo>
                  <a:lnTo>
                    <a:pt x="902" y="268"/>
                  </a:lnTo>
                  <a:lnTo>
                    <a:pt x="1" y="2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4" name="Google Shape;787;p43"/>
            <p:cNvSpPr/>
            <p:nvPr/>
          </p:nvSpPr>
          <p:spPr>
            <a:xfrm>
              <a:off x="5400565" y="3595588"/>
              <a:ext cx="95686" cy="28537"/>
            </a:xfrm>
            <a:custGeom>
              <a:avLst/>
              <a:gdLst/>
              <a:ahLst/>
              <a:cxnLst/>
              <a:rect l="l" t="t" r="r" b="b"/>
              <a:pathLst>
                <a:path w="902" h="269" extrusionOk="0">
                  <a:moveTo>
                    <a:pt x="0" y="1"/>
                  </a:moveTo>
                  <a:lnTo>
                    <a:pt x="901" y="1"/>
                  </a:lnTo>
                  <a:lnTo>
                    <a:pt x="901" y="268"/>
                  </a:lnTo>
                  <a:lnTo>
                    <a:pt x="0" y="2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5" name="Google Shape;788;p43"/>
            <p:cNvSpPr/>
            <p:nvPr/>
          </p:nvSpPr>
          <p:spPr>
            <a:xfrm>
              <a:off x="5400565" y="3537879"/>
              <a:ext cx="95686" cy="29492"/>
            </a:xfrm>
            <a:custGeom>
              <a:avLst/>
              <a:gdLst/>
              <a:ahLst/>
              <a:cxnLst/>
              <a:rect l="l" t="t" r="r" b="b"/>
              <a:pathLst>
                <a:path w="902" h="278" extrusionOk="0">
                  <a:moveTo>
                    <a:pt x="0" y="1"/>
                  </a:moveTo>
                  <a:lnTo>
                    <a:pt x="901" y="1"/>
                  </a:lnTo>
                  <a:lnTo>
                    <a:pt x="901" y="277"/>
                  </a:lnTo>
                  <a:lnTo>
                    <a:pt x="0" y="2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6" name="Google Shape;789;p43"/>
            <p:cNvSpPr/>
            <p:nvPr/>
          </p:nvSpPr>
          <p:spPr>
            <a:xfrm>
              <a:off x="5400565" y="3652449"/>
              <a:ext cx="172278" cy="172282"/>
            </a:xfrm>
            <a:custGeom>
              <a:avLst/>
              <a:gdLst/>
              <a:ahLst/>
              <a:cxnLst/>
              <a:rect l="l" t="t" r="r" b="b"/>
              <a:pathLst>
                <a:path w="1624" h="1624" extrusionOk="0">
                  <a:moveTo>
                    <a:pt x="1624" y="678"/>
                  </a:moveTo>
                  <a:lnTo>
                    <a:pt x="901" y="268"/>
                  </a:lnTo>
                  <a:lnTo>
                    <a:pt x="901" y="0"/>
                  </a:lnTo>
                  <a:lnTo>
                    <a:pt x="0" y="0"/>
                  </a:lnTo>
                  <a:lnTo>
                    <a:pt x="0" y="1624"/>
                  </a:lnTo>
                  <a:lnTo>
                    <a:pt x="1624" y="16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7" name="Google Shape;790;p43"/>
            <p:cNvSpPr/>
            <p:nvPr/>
          </p:nvSpPr>
          <p:spPr>
            <a:xfrm>
              <a:off x="5714678" y="3337276"/>
              <a:ext cx="172384" cy="172282"/>
            </a:xfrm>
            <a:custGeom>
              <a:avLst/>
              <a:gdLst/>
              <a:ahLst/>
              <a:cxnLst/>
              <a:rect l="l" t="t" r="r" b="b"/>
              <a:pathLst>
                <a:path w="1625" h="1624" extrusionOk="0">
                  <a:moveTo>
                    <a:pt x="1" y="946"/>
                  </a:moveTo>
                  <a:lnTo>
                    <a:pt x="724" y="1365"/>
                  </a:lnTo>
                  <a:lnTo>
                    <a:pt x="724" y="1624"/>
                  </a:lnTo>
                  <a:lnTo>
                    <a:pt x="1625" y="1624"/>
                  </a:lnTo>
                  <a:lnTo>
                    <a:pt x="1625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8" name="Google Shape;791;p43"/>
            <p:cNvSpPr/>
            <p:nvPr/>
          </p:nvSpPr>
          <p:spPr>
            <a:xfrm>
              <a:off x="5601169" y="3740392"/>
              <a:ext cx="28430" cy="84338"/>
            </a:xfrm>
            <a:custGeom>
              <a:avLst/>
              <a:gdLst/>
              <a:ahLst/>
              <a:cxnLst/>
              <a:rect l="l" t="t" r="r" b="b"/>
              <a:pathLst>
                <a:path w="268" h="795" extrusionOk="0">
                  <a:moveTo>
                    <a:pt x="268" y="161"/>
                  </a:moveTo>
                  <a:lnTo>
                    <a:pt x="0" y="1"/>
                  </a:lnTo>
                  <a:lnTo>
                    <a:pt x="0" y="795"/>
                  </a:lnTo>
                  <a:lnTo>
                    <a:pt x="268" y="7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59" name="Google Shape;792;p43"/>
            <p:cNvSpPr/>
            <p:nvPr/>
          </p:nvSpPr>
          <p:spPr>
            <a:xfrm>
              <a:off x="5714678" y="3652449"/>
              <a:ext cx="172384" cy="172282"/>
            </a:xfrm>
            <a:custGeom>
              <a:avLst/>
              <a:gdLst/>
              <a:ahLst/>
              <a:cxnLst/>
              <a:rect l="l" t="t" r="r" b="b"/>
              <a:pathLst>
                <a:path w="1625" h="1624" extrusionOk="0">
                  <a:moveTo>
                    <a:pt x="724" y="0"/>
                  </a:moveTo>
                  <a:lnTo>
                    <a:pt x="724" y="268"/>
                  </a:lnTo>
                  <a:lnTo>
                    <a:pt x="1" y="678"/>
                  </a:lnTo>
                  <a:lnTo>
                    <a:pt x="1" y="1624"/>
                  </a:lnTo>
                  <a:lnTo>
                    <a:pt x="1625" y="1624"/>
                  </a:lnTo>
                  <a:lnTo>
                    <a:pt x="1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0" name="Google Shape;793;p43"/>
            <p:cNvSpPr/>
            <p:nvPr/>
          </p:nvSpPr>
          <p:spPr>
            <a:xfrm>
              <a:off x="5657923" y="3740392"/>
              <a:ext cx="28536" cy="84338"/>
            </a:xfrm>
            <a:custGeom>
              <a:avLst/>
              <a:gdLst/>
              <a:ahLst/>
              <a:cxnLst/>
              <a:rect l="l" t="t" r="r" b="b"/>
              <a:pathLst>
                <a:path w="269" h="795" extrusionOk="0">
                  <a:moveTo>
                    <a:pt x="268" y="1"/>
                  </a:moveTo>
                  <a:lnTo>
                    <a:pt x="1" y="161"/>
                  </a:lnTo>
                  <a:lnTo>
                    <a:pt x="1" y="795"/>
                  </a:lnTo>
                  <a:lnTo>
                    <a:pt x="268" y="7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1" name="Google Shape;794;p43"/>
            <p:cNvSpPr/>
            <p:nvPr/>
          </p:nvSpPr>
          <p:spPr>
            <a:xfrm>
              <a:off x="5400565" y="3337276"/>
              <a:ext cx="172278" cy="172282"/>
            </a:xfrm>
            <a:custGeom>
              <a:avLst/>
              <a:gdLst/>
              <a:ahLst/>
              <a:cxnLst/>
              <a:rect l="l" t="t" r="r" b="b"/>
              <a:pathLst>
                <a:path w="1624" h="1624" extrusionOk="0">
                  <a:moveTo>
                    <a:pt x="901" y="1624"/>
                  </a:moveTo>
                  <a:lnTo>
                    <a:pt x="901" y="1365"/>
                  </a:lnTo>
                  <a:lnTo>
                    <a:pt x="1624" y="946"/>
                  </a:lnTo>
                  <a:lnTo>
                    <a:pt x="1624" y="0"/>
                  </a:lnTo>
                  <a:lnTo>
                    <a:pt x="0" y="0"/>
                  </a:lnTo>
                  <a:lnTo>
                    <a:pt x="0" y="16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62" name="Google Shape;795;p43"/>
            <p:cNvSpPr/>
            <p:nvPr/>
          </p:nvSpPr>
          <p:spPr>
            <a:xfrm>
              <a:off x="5657923" y="3337276"/>
              <a:ext cx="28536" cy="84338"/>
            </a:xfrm>
            <a:custGeom>
              <a:avLst/>
              <a:gdLst/>
              <a:ahLst/>
              <a:cxnLst/>
              <a:rect l="l" t="t" r="r" b="b"/>
              <a:pathLst>
                <a:path w="269" h="795" extrusionOk="0">
                  <a:moveTo>
                    <a:pt x="1" y="634"/>
                  </a:moveTo>
                  <a:lnTo>
                    <a:pt x="268" y="794"/>
                  </a:lnTo>
                  <a:lnTo>
                    <a:pt x="268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</p:grpSp>
      <p:grpSp>
        <p:nvGrpSpPr>
          <p:cNvPr id="33" name="Google Shape;796;p43"/>
          <p:cNvGrpSpPr/>
          <p:nvPr/>
        </p:nvGrpSpPr>
        <p:grpSpPr>
          <a:xfrm>
            <a:off x="3346859" y="4044119"/>
            <a:ext cx="333685" cy="299274"/>
            <a:chOff x="4685988" y="3959030"/>
            <a:chExt cx="487558" cy="437280"/>
          </a:xfrm>
          <a:solidFill>
            <a:srgbClr val="D3E1FA"/>
          </a:solidFill>
        </p:grpSpPr>
        <p:sp>
          <p:nvSpPr>
            <p:cNvPr id="41" name="Google Shape;797;p43"/>
            <p:cNvSpPr/>
            <p:nvPr/>
          </p:nvSpPr>
          <p:spPr>
            <a:xfrm>
              <a:off x="4685988" y="4232513"/>
              <a:ext cx="100460" cy="163795"/>
            </a:xfrm>
            <a:custGeom>
              <a:avLst/>
              <a:gdLst/>
              <a:ahLst/>
              <a:cxnLst/>
              <a:rect l="l" t="t" r="r" b="b"/>
              <a:pathLst>
                <a:path w="947" h="1544" extrusionOk="0">
                  <a:moveTo>
                    <a:pt x="322" y="331"/>
                  </a:moveTo>
                  <a:lnTo>
                    <a:pt x="634" y="331"/>
                  </a:lnTo>
                  <a:lnTo>
                    <a:pt x="634" y="598"/>
                  </a:lnTo>
                  <a:lnTo>
                    <a:pt x="322" y="598"/>
                  </a:lnTo>
                  <a:close/>
                  <a:moveTo>
                    <a:pt x="634" y="1205"/>
                  </a:moveTo>
                  <a:lnTo>
                    <a:pt x="322" y="1205"/>
                  </a:lnTo>
                  <a:lnTo>
                    <a:pt x="322" y="928"/>
                  </a:lnTo>
                  <a:lnTo>
                    <a:pt x="634" y="928"/>
                  </a:lnTo>
                  <a:close/>
                  <a:moveTo>
                    <a:pt x="946" y="1"/>
                  </a:moveTo>
                  <a:lnTo>
                    <a:pt x="1" y="1"/>
                  </a:lnTo>
                  <a:lnTo>
                    <a:pt x="1" y="1544"/>
                  </a:lnTo>
                  <a:lnTo>
                    <a:pt x="946" y="15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42" name="Google Shape;798;p43"/>
            <p:cNvSpPr/>
            <p:nvPr/>
          </p:nvSpPr>
          <p:spPr>
            <a:xfrm>
              <a:off x="4904626" y="4223071"/>
              <a:ext cx="51238" cy="52194"/>
            </a:xfrm>
            <a:custGeom>
              <a:avLst/>
              <a:gdLst/>
              <a:ahLst/>
              <a:cxnLst/>
              <a:rect l="l" t="t" r="r" b="b"/>
              <a:pathLst>
                <a:path w="483" h="492" extrusionOk="0">
                  <a:moveTo>
                    <a:pt x="241" y="0"/>
                  </a:moveTo>
                  <a:cubicBezTo>
                    <a:pt x="375" y="0"/>
                    <a:pt x="482" y="107"/>
                    <a:pt x="482" y="250"/>
                  </a:cubicBezTo>
                  <a:cubicBezTo>
                    <a:pt x="482" y="384"/>
                    <a:pt x="375" y="491"/>
                    <a:pt x="241" y="491"/>
                  </a:cubicBezTo>
                  <a:cubicBezTo>
                    <a:pt x="108" y="491"/>
                    <a:pt x="0" y="384"/>
                    <a:pt x="0" y="250"/>
                  </a:cubicBezTo>
                  <a:cubicBezTo>
                    <a:pt x="0" y="107"/>
                    <a:pt x="108" y="0"/>
                    <a:pt x="2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43" name="Google Shape;799;p43"/>
            <p:cNvSpPr/>
            <p:nvPr/>
          </p:nvSpPr>
          <p:spPr>
            <a:xfrm>
              <a:off x="4964245" y="4101924"/>
              <a:ext cx="209301" cy="101417"/>
            </a:xfrm>
            <a:custGeom>
              <a:avLst/>
              <a:gdLst/>
              <a:ahLst/>
              <a:cxnLst/>
              <a:rect l="l" t="t" r="r" b="b"/>
              <a:pathLst>
                <a:path w="1973" h="956" extrusionOk="0">
                  <a:moveTo>
                    <a:pt x="955" y="955"/>
                  </a:moveTo>
                  <a:lnTo>
                    <a:pt x="1972" y="955"/>
                  </a:lnTo>
                  <a:lnTo>
                    <a:pt x="1972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44" name="Google Shape;800;p43"/>
            <p:cNvSpPr/>
            <p:nvPr/>
          </p:nvSpPr>
          <p:spPr>
            <a:xfrm>
              <a:off x="4685988" y="4101924"/>
              <a:ext cx="209301" cy="101417"/>
            </a:xfrm>
            <a:custGeom>
              <a:avLst/>
              <a:gdLst/>
              <a:ahLst/>
              <a:cxnLst/>
              <a:rect l="l" t="t" r="r" b="b"/>
              <a:pathLst>
                <a:path w="1973" h="956" extrusionOk="0">
                  <a:moveTo>
                    <a:pt x="1018" y="955"/>
                  </a:moveTo>
                  <a:lnTo>
                    <a:pt x="1972" y="1"/>
                  </a:lnTo>
                  <a:lnTo>
                    <a:pt x="1" y="1"/>
                  </a:lnTo>
                  <a:lnTo>
                    <a:pt x="1" y="9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45" name="Google Shape;801;p43"/>
            <p:cNvSpPr/>
            <p:nvPr/>
          </p:nvSpPr>
          <p:spPr>
            <a:xfrm>
              <a:off x="5073086" y="4232513"/>
              <a:ext cx="100460" cy="163795"/>
            </a:xfrm>
            <a:custGeom>
              <a:avLst/>
              <a:gdLst/>
              <a:ahLst/>
              <a:cxnLst/>
              <a:rect l="l" t="t" r="r" b="b"/>
              <a:pathLst>
                <a:path w="947" h="1544" extrusionOk="0">
                  <a:moveTo>
                    <a:pt x="634" y="598"/>
                  </a:moveTo>
                  <a:lnTo>
                    <a:pt x="331" y="598"/>
                  </a:lnTo>
                  <a:lnTo>
                    <a:pt x="331" y="331"/>
                  </a:lnTo>
                  <a:lnTo>
                    <a:pt x="634" y="331"/>
                  </a:lnTo>
                  <a:close/>
                  <a:moveTo>
                    <a:pt x="634" y="1205"/>
                  </a:moveTo>
                  <a:lnTo>
                    <a:pt x="331" y="1205"/>
                  </a:lnTo>
                  <a:lnTo>
                    <a:pt x="331" y="928"/>
                  </a:lnTo>
                  <a:lnTo>
                    <a:pt x="634" y="928"/>
                  </a:lnTo>
                  <a:close/>
                  <a:moveTo>
                    <a:pt x="946" y="1"/>
                  </a:moveTo>
                  <a:lnTo>
                    <a:pt x="0" y="1"/>
                  </a:lnTo>
                  <a:lnTo>
                    <a:pt x="0" y="1544"/>
                  </a:lnTo>
                  <a:lnTo>
                    <a:pt x="946" y="15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46" name="Google Shape;802;p43"/>
            <p:cNvSpPr/>
            <p:nvPr/>
          </p:nvSpPr>
          <p:spPr>
            <a:xfrm>
              <a:off x="4814667" y="4108501"/>
              <a:ext cx="230093" cy="287809"/>
            </a:xfrm>
            <a:custGeom>
              <a:avLst/>
              <a:gdLst/>
              <a:ahLst/>
              <a:cxnLst/>
              <a:rect l="l" t="t" r="r" b="b"/>
              <a:pathLst>
                <a:path w="2169" h="2713" extrusionOk="0">
                  <a:moveTo>
                    <a:pt x="1089" y="1839"/>
                  </a:moveTo>
                  <a:cubicBezTo>
                    <a:pt x="804" y="1839"/>
                    <a:pt x="572" y="1607"/>
                    <a:pt x="572" y="1330"/>
                  </a:cubicBezTo>
                  <a:cubicBezTo>
                    <a:pt x="572" y="1045"/>
                    <a:pt x="804" y="813"/>
                    <a:pt x="1089" y="813"/>
                  </a:cubicBezTo>
                  <a:cubicBezTo>
                    <a:pt x="1375" y="813"/>
                    <a:pt x="1598" y="1045"/>
                    <a:pt x="1598" y="1330"/>
                  </a:cubicBezTo>
                  <a:cubicBezTo>
                    <a:pt x="1598" y="1607"/>
                    <a:pt x="1375" y="1839"/>
                    <a:pt x="1089" y="1839"/>
                  </a:cubicBezTo>
                  <a:close/>
                  <a:moveTo>
                    <a:pt x="2169" y="1089"/>
                  </a:moveTo>
                  <a:lnTo>
                    <a:pt x="1089" y="1"/>
                  </a:lnTo>
                  <a:lnTo>
                    <a:pt x="1" y="1089"/>
                  </a:lnTo>
                  <a:lnTo>
                    <a:pt x="1" y="2713"/>
                  </a:lnTo>
                  <a:lnTo>
                    <a:pt x="2169" y="27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47" name="Google Shape;803;p43"/>
            <p:cNvSpPr/>
            <p:nvPr/>
          </p:nvSpPr>
          <p:spPr>
            <a:xfrm>
              <a:off x="4828882" y="3959030"/>
              <a:ext cx="202618" cy="61635"/>
            </a:xfrm>
            <a:custGeom>
              <a:avLst/>
              <a:gdLst/>
              <a:ahLst/>
              <a:cxnLst/>
              <a:rect l="l" t="t" r="r" b="b"/>
              <a:pathLst>
                <a:path w="1910" h="581" extrusionOk="0">
                  <a:moveTo>
                    <a:pt x="955" y="268"/>
                  </a:moveTo>
                  <a:cubicBezTo>
                    <a:pt x="1241" y="268"/>
                    <a:pt x="1508" y="375"/>
                    <a:pt x="1714" y="580"/>
                  </a:cubicBezTo>
                  <a:lnTo>
                    <a:pt x="1910" y="393"/>
                  </a:lnTo>
                  <a:cubicBezTo>
                    <a:pt x="1651" y="134"/>
                    <a:pt x="1312" y="0"/>
                    <a:pt x="955" y="0"/>
                  </a:cubicBezTo>
                  <a:cubicBezTo>
                    <a:pt x="599" y="0"/>
                    <a:pt x="260" y="134"/>
                    <a:pt x="1" y="393"/>
                  </a:cubicBezTo>
                  <a:lnTo>
                    <a:pt x="197" y="580"/>
                  </a:lnTo>
                  <a:cubicBezTo>
                    <a:pt x="393" y="375"/>
                    <a:pt x="670" y="268"/>
                    <a:pt x="955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  <p:sp>
          <p:nvSpPr>
            <p:cNvPr id="48" name="Google Shape;804;p43"/>
            <p:cNvSpPr/>
            <p:nvPr/>
          </p:nvSpPr>
          <p:spPr>
            <a:xfrm>
              <a:off x="4869618" y="4015785"/>
              <a:ext cx="121252" cy="45510"/>
            </a:xfrm>
            <a:custGeom>
              <a:avLst/>
              <a:gdLst/>
              <a:ahLst/>
              <a:cxnLst/>
              <a:rect l="l" t="t" r="r" b="b"/>
              <a:pathLst>
                <a:path w="1143" h="429" extrusionOk="0">
                  <a:moveTo>
                    <a:pt x="0" y="233"/>
                  </a:moveTo>
                  <a:lnTo>
                    <a:pt x="188" y="429"/>
                  </a:lnTo>
                  <a:cubicBezTo>
                    <a:pt x="295" y="322"/>
                    <a:pt x="429" y="268"/>
                    <a:pt x="571" y="268"/>
                  </a:cubicBezTo>
                  <a:cubicBezTo>
                    <a:pt x="714" y="268"/>
                    <a:pt x="848" y="322"/>
                    <a:pt x="955" y="429"/>
                  </a:cubicBezTo>
                  <a:lnTo>
                    <a:pt x="1142" y="233"/>
                  </a:lnTo>
                  <a:cubicBezTo>
                    <a:pt x="991" y="81"/>
                    <a:pt x="785" y="1"/>
                    <a:pt x="571" y="1"/>
                  </a:cubicBezTo>
                  <a:cubicBezTo>
                    <a:pt x="357" y="1"/>
                    <a:pt x="152" y="81"/>
                    <a:pt x="0" y="2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Sitka Banner Semibold" pitchFamily="2" charset="0"/>
              </a:endParaRPr>
            </a:p>
          </p:txBody>
        </p:sp>
      </p:grpSp>
      <p:sp>
        <p:nvSpPr>
          <p:cNvPr id="34" name="Google Shape;751;p43"/>
          <p:cNvSpPr/>
          <p:nvPr/>
        </p:nvSpPr>
        <p:spPr>
          <a:xfrm>
            <a:off x="5305317" y="3838982"/>
            <a:ext cx="711600" cy="711600"/>
          </a:xfrm>
          <a:prstGeom prst="ellipse">
            <a:avLst/>
          </a:prstGeom>
          <a:solidFill>
            <a:srgbClr val="003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Sitka Banner Semibold" pitchFamily="2" charset="0"/>
            </a:endParaRPr>
          </a:p>
        </p:txBody>
      </p:sp>
      <p:grpSp>
        <p:nvGrpSpPr>
          <p:cNvPr id="35" name="Google Shape;527;p36"/>
          <p:cNvGrpSpPr/>
          <p:nvPr/>
        </p:nvGrpSpPr>
        <p:grpSpPr>
          <a:xfrm>
            <a:off x="5477704" y="4004794"/>
            <a:ext cx="386145" cy="379976"/>
            <a:chOff x="1116285" y="2741087"/>
            <a:chExt cx="487449" cy="487461"/>
          </a:xfrm>
          <a:solidFill>
            <a:srgbClr val="D3E1FA"/>
          </a:solidFill>
        </p:grpSpPr>
        <p:sp>
          <p:nvSpPr>
            <p:cNvPr id="37" name="Google Shape;528;p36"/>
            <p:cNvSpPr/>
            <p:nvPr/>
          </p:nvSpPr>
          <p:spPr>
            <a:xfrm>
              <a:off x="1331103" y="2912306"/>
              <a:ext cx="56860" cy="57922"/>
            </a:xfrm>
            <a:custGeom>
              <a:avLst/>
              <a:gdLst/>
              <a:ahLst/>
              <a:cxnLst/>
              <a:rect l="l" t="t" r="r" b="b"/>
              <a:pathLst>
                <a:path w="536" h="546" extrusionOk="0">
                  <a:moveTo>
                    <a:pt x="268" y="1"/>
                  </a:moveTo>
                  <a:cubicBezTo>
                    <a:pt x="420" y="1"/>
                    <a:pt x="536" y="126"/>
                    <a:pt x="536" y="268"/>
                  </a:cubicBezTo>
                  <a:cubicBezTo>
                    <a:pt x="536" y="420"/>
                    <a:pt x="420" y="545"/>
                    <a:pt x="268" y="545"/>
                  </a:cubicBezTo>
                  <a:cubicBezTo>
                    <a:pt x="117" y="545"/>
                    <a:pt x="1" y="420"/>
                    <a:pt x="1" y="268"/>
                  </a:cubicBezTo>
                  <a:cubicBezTo>
                    <a:pt x="1" y="126"/>
                    <a:pt x="117" y="1"/>
                    <a:pt x="2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tka Banner" pitchFamily="2" charset="0"/>
              </a:endParaRPr>
            </a:p>
          </p:txBody>
        </p:sp>
        <p:sp>
          <p:nvSpPr>
            <p:cNvPr id="38" name="Google Shape;529;p36"/>
            <p:cNvSpPr/>
            <p:nvPr/>
          </p:nvSpPr>
          <p:spPr>
            <a:xfrm>
              <a:off x="1315933" y="2996536"/>
              <a:ext cx="88155" cy="60681"/>
            </a:xfrm>
            <a:custGeom>
              <a:avLst/>
              <a:gdLst/>
              <a:ahLst/>
              <a:cxnLst/>
              <a:rect l="l" t="t" r="r" b="b"/>
              <a:pathLst>
                <a:path w="831" h="572" extrusionOk="0">
                  <a:moveTo>
                    <a:pt x="1" y="438"/>
                  </a:moveTo>
                  <a:lnTo>
                    <a:pt x="1" y="572"/>
                  </a:lnTo>
                  <a:lnTo>
                    <a:pt x="831" y="572"/>
                  </a:lnTo>
                  <a:lnTo>
                    <a:pt x="831" y="429"/>
                  </a:lnTo>
                  <a:cubicBezTo>
                    <a:pt x="831" y="197"/>
                    <a:pt x="625" y="1"/>
                    <a:pt x="393" y="19"/>
                  </a:cubicBezTo>
                  <a:cubicBezTo>
                    <a:pt x="170" y="28"/>
                    <a:pt x="1" y="215"/>
                    <a:pt x="1" y="4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tka Banner" pitchFamily="2" charset="0"/>
              </a:endParaRPr>
            </a:p>
          </p:txBody>
        </p:sp>
        <p:sp>
          <p:nvSpPr>
            <p:cNvPr id="39" name="Google Shape;530;p36"/>
            <p:cNvSpPr/>
            <p:nvPr/>
          </p:nvSpPr>
          <p:spPr>
            <a:xfrm>
              <a:off x="1230749" y="2855551"/>
              <a:ext cx="258523" cy="258529"/>
            </a:xfrm>
            <a:custGeom>
              <a:avLst/>
              <a:gdLst/>
              <a:ahLst/>
              <a:cxnLst/>
              <a:rect l="l" t="t" r="r" b="b"/>
              <a:pathLst>
                <a:path w="2437" h="2437" extrusionOk="0">
                  <a:moveTo>
                    <a:pt x="1901" y="2168"/>
                  </a:moveTo>
                  <a:lnTo>
                    <a:pt x="536" y="2168"/>
                  </a:lnTo>
                  <a:lnTo>
                    <a:pt x="536" y="1758"/>
                  </a:lnTo>
                  <a:cubicBezTo>
                    <a:pt x="536" y="1517"/>
                    <a:pt x="661" y="1312"/>
                    <a:pt x="840" y="1187"/>
                  </a:cubicBezTo>
                  <a:cubicBezTo>
                    <a:pt x="733" y="1089"/>
                    <a:pt x="670" y="937"/>
                    <a:pt x="679" y="777"/>
                  </a:cubicBezTo>
                  <a:cubicBezTo>
                    <a:pt x="697" y="500"/>
                    <a:pt x="920" y="286"/>
                    <a:pt x="1187" y="268"/>
                  </a:cubicBezTo>
                  <a:cubicBezTo>
                    <a:pt x="1500" y="250"/>
                    <a:pt x="1758" y="500"/>
                    <a:pt x="1758" y="803"/>
                  </a:cubicBezTo>
                  <a:cubicBezTo>
                    <a:pt x="1758" y="955"/>
                    <a:pt x="1696" y="1089"/>
                    <a:pt x="1598" y="1187"/>
                  </a:cubicBezTo>
                  <a:cubicBezTo>
                    <a:pt x="1776" y="1312"/>
                    <a:pt x="1901" y="1517"/>
                    <a:pt x="1901" y="1758"/>
                  </a:cubicBezTo>
                  <a:close/>
                  <a:moveTo>
                    <a:pt x="2436" y="1"/>
                  </a:moveTo>
                  <a:lnTo>
                    <a:pt x="1" y="1"/>
                  </a:lnTo>
                  <a:lnTo>
                    <a:pt x="1" y="2436"/>
                  </a:lnTo>
                  <a:lnTo>
                    <a:pt x="2436" y="24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tka Banner" pitchFamily="2" charset="0"/>
              </a:endParaRPr>
            </a:p>
          </p:txBody>
        </p:sp>
        <p:sp>
          <p:nvSpPr>
            <p:cNvPr id="40" name="Google Shape;531;p36"/>
            <p:cNvSpPr/>
            <p:nvPr/>
          </p:nvSpPr>
          <p:spPr>
            <a:xfrm>
              <a:off x="1116285" y="2741087"/>
              <a:ext cx="487449" cy="487461"/>
            </a:xfrm>
            <a:custGeom>
              <a:avLst/>
              <a:gdLst/>
              <a:ahLst/>
              <a:cxnLst/>
              <a:rect l="l" t="t" r="r" b="b"/>
              <a:pathLst>
                <a:path w="4595" h="4595" extrusionOk="0">
                  <a:moveTo>
                    <a:pt x="3783" y="3792"/>
                  </a:moveTo>
                  <a:lnTo>
                    <a:pt x="803" y="3792"/>
                  </a:lnTo>
                  <a:lnTo>
                    <a:pt x="803" y="812"/>
                  </a:lnTo>
                  <a:lnTo>
                    <a:pt x="3783" y="812"/>
                  </a:lnTo>
                  <a:close/>
                  <a:moveTo>
                    <a:pt x="4595" y="812"/>
                  </a:moveTo>
                  <a:lnTo>
                    <a:pt x="4595" y="544"/>
                  </a:lnTo>
                  <a:lnTo>
                    <a:pt x="4327" y="544"/>
                  </a:lnTo>
                  <a:lnTo>
                    <a:pt x="4327" y="268"/>
                  </a:lnTo>
                  <a:lnTo>
                    <a:pt x="4051" y="268"/>
                  </a:lnTo>
                  <a:lnTo>
                    <a:pt x="4051" y="0"/>
                  </a:lnTo>
                  <a:lnTo>
                    <a:pt x="3783" y="0"/>
                  </a:lnTo>
                  <a:lnTo>
                    <a:pt x="3783" y="268"/>
                  </a:lnTo>
                  <a:lnTo>
                    <a:pt x="3507" y="268"/>
                  </a:lnTo>
                  <a:lnTo>
                    <a:pt x="3507" y="0"/>
                  </a:lnTo>
                  <a:lnTo>
                    <a:pt x="3239" y="0"/>
                  </a:lnTo>
                  <a:lnTo>
                    <a:pt x="3239" y="268"/>
                  </a:lnTo>
                  <a:lnTo>
                    <a:pt x="2971" y="268"/>
                  </a:lnTo>
                  <a:lnTo>
                    <a:pt x="2971" y="0"/>
                  </a:lnTo>
                  <a:lnTo>
                    <a:pt x="2704" y="0"/>
                  </a:lnTo>
                  <a:lnTo>
                    <a:pt x="2704" y="268"/>
                  </a:lnTo>
                  <a:lnTo>
                    <a:pt x="2427" y="268"/>
                  </a:lnTo>
                  <a:lnTo>
                    <a:pt x="2427" y="0"/>
                  </a:lnTo>
                  <a:lnTo>
                    <a:pt x="2159" y="0"/>
                  </a:lnTo>
                  <a:lnTo>
                    <a:pt x="2159" y="268"/>
                  </a:lnTo>
                  <a:lnTo>
                    <a:pt x="1883" y="268"/>
                  </a:lnTo>
                  <a:lnTo>
                    <a:pt x="1883" y="0"/>
                  </a:lnTo>
                  <a:lnTo>
                    <a:pt x="1615" y="0"/>
                  </a:lnTo>
                  <a:lnTo>
                    <a:pt x="1615" y="268"/>
                  </a:lnTo>
                  <a:lnTo>
                    <a:pt x="1348" y="268"/>
                  </a:lnTo>
                  <a:lnTo>
                    <a:pt x="1348" y="0"/>
                  </a:lnTo>
                  <a:lnTo>
                    <a:pt x="1080" y="0"/>
                  </a:lnTo>
                  <a:lnTo>
                    <a:pt x="1080" y="268"/>
                  </a:lnTo>
                  <a:lnTo>
                    <a:pt x="803" y="268"/>
                  </a:lnTo>
                  <a:lnTo>
                    <a:pt x="803" y="0"/>
                  </a:lnTo>
                  <a:lnTo>
                    <a:pt x="536" y="0"/>
                  </a:lnTo>
                  <a:lnTo>
                    <a:pt x="536" y="268"/>
                  </a:lnTo>
                  <a:lnTo>
                    <a:pt x="268" y="268"/>
                  </a:lnTo>
                  <a:lnTo>
                    <a:pt x="268" y="544"/>
                  </a:lnTo>
                  <a:lnTo>
                    <a:pt x="1" y="544"/>
                  </a:lnTo>
                  <a:lnTo>
                    <a:pt x="1" y="812"/>
                  </a:lnTo>
                  <a:lnTo>
                    <a:pt x="268" y="812"/>
                  </a:lnTo>
                  <a:lnTo>
                    <a:pt x="268" y="1080"/>
                  </a:lnTo>
                  <a:lnTo>
                    <a:pt x="1" y="1080"/>
                  </a:lnTo>
                  <a:lnTo>
                    <a:pt x="1" y="1356"/>
                  </a:lnTo>
                  <a:lnTo>
                    <a:pt x="268" y="1356"/>
                  </a:lnTo>
                  <a:lnTo>
                    <a:pt x="268" y="1624"/>
                  </a:lnTo>
                  <a:lnTo>
                    <a:pt x="1" y="1624"/>
                  </a:lnTo>
                  <a:lnTo>
                    <a:pt x="1" y="1891"/>
                  </a:lnTo>
                  <a:lnTo>
                    <a:pt x="268" y="1891"/>
                  </a:lnTo>
                  <a:lnTo>
                    <a:pt x="268" y="2168"/>
                  </a:lnTo>
                  <a:lnTo>
                    <a:pt x="1" y="2168"/>
                  </a:lnTo>
                  <a:lnTo>
                    <a:pt x="1" y="2436"/>
                  </a:lnTo>
                  <a:lnTo>
                    <a:pt x="268" y="2436"/>
                  </a:lnTo>
                  <a:lnTo>
                    <a:pt x="268" y="2703"/>
                  </a:lnTo>
                  <a:lnTo>
                    <a:pt x="1" y="2703"/>
                  </a:lnTo>
                  <a:lnTo>
                    <a:pt x="1" y="2980"/>
                  </a:lnTo>
                  <a:lnTo>
                    <a:pt x="268" y="2980"/>
                  </a:lnTo>
                  <a:lnTo>
                    <a:pt x="268" y="3247"/>
                  </a:lnTo>
                  <a:lnTo>
                    <a:pt x="1" y="3247"/>
                  </a:lnTo>
                  <a:lnTo>
                    <a:pt x="1" y="3515"/>
                  </a:lnTo>
                  <a:lnTo>
                    <a:pt x="268" y="3515"/>
                  </a:lnTo>
                  <a:lnTo>
                    <a:pt x="268" y="3792"/>
                  </a:lnTo>
                  <a:lnTo>
                    <a:pt x="1" y="3792"/>
                  </a:lnTo>
                  <a:lnTo>
                    <a:pt x="1" y="4059"/>
                  </a:lnTo>
                  <a:lnTo>
                    <a:pt x="268" y="4059"/>
                  </a:lnTo>
                  <a:lnTo>
                    <a:pt x="268" y="4327"/>
                  </a:lnTo>
                  <a:lnTo>
                    <a:pt x="536" y="4327"/>
                  </a:lnTo>
                  <a:lnTo>
                    <a:pt x="536" y="4594"/>
                  </a:lnTo>
                  <a:lnTo>
                    <a:pt x="803" y="4594"/>
                  </a:lnTo>
                  <a:lnTo>
                    <a:pt x="803" y="4327"/>
                  </a:lnTo>
                  <a:lnTo>
                    <a:pt x="1080" y="4327"/>
                  </a:lnTo>
                  <a:lnTo>
                    <a:pt x="1080" y="4594"/>
                  </a:lnTo>
                  <a:lnTo>
                    <a:pt x="1348" y="4594"/>
                  </a:lnTo>
                  <a:lnTo>
                    <a:pt x="1348" y="4327"/>
                  </a:lnTo>
                  <a:lnTo>
                    <a:pt x="1615" y="4327"/>
                  </a:lnTo>
                  <a:lnTo>
                    <a:pt x="1615" y="4594"/>
                  </a:lnTo>
                  <a:lnTo>
                    <a:pt x="1883" y="4594"/>
                  </a:lnTo>
                  <a:lnTo>
                    <a:pt x="1883" y="4327"/>
                  </a:lnTo>
                  <a:lnTo>
                    <a:pt x="2159" y="4327"/>
                  </a:lnTo>
                  <a:lnTo>
                    <a:pt x="2159" y="4594"/>
                  </a:lnTo>
                  <a:lnTo>
                    <a:pt x="2427" y="4594"/>
                  </a:lnTo>
                  <a:lnTo>
                    <a:pt x="2427" y="4327"/>
                  </a:lnTo>
                  <a:lnTo>
                    <a:pt x="2704" y="4327"/>
                  </a:lnTo>
                  <a:lnTo>
                    <a:pt x="2704" y="4594"/>
                  </a:lnTo>
                  <a:lnTo>
                    <a:pt x="2971" y="4594"/>
                  </a:lnTo>
                  <a:lnTo>
                    <a:pt x="2971" y="4327"/>
                  </a:lnTo>
                  <a:lnTo>
                    <a:pt x="3239" y="4327"/>
                  </a:lnTo>
                  <a:lnTo>
                    <a:pt x="3239" y="4594"/>
                  </a:lnTo>
                  <a:lnTo>
                    <a:pt x="3507" y="4594"/>
                  </a:lnTo>
                  <a:lnTo>
                    <a:pt x="3507" y="4327"/>
                  </a:lnTo>
                  <a:lnTo>
                    <a:pt x="3783" y="4327"/>
                  </a:lnTo>
                  <a:lnTo>
                    <a:pt x="3783" y="4594"/>
                  </a:lnTo>
                  <a:lnTo>
                    <a:pt x="4051" y="4594"/>
                  </a:lnTo>
                  <a:lnTo>
                    <a:pt x="4051" y="4327"/>
                  </a:lnTo>
                  <a:lnTo>
                    <a:pt x="4327" y="4327"/>
                  </a:lnTo>
                  <a:lnTo>
                    <a:pt x="4327" y="4059"/>
                  </a:lnTo>
                  <a:lnTo>
                    <a:pt x="4595" y="4059"/>
                  </a:lnTo>
                  <a:lnTo>
                    <a:pt x="4595" y="3792"/>
                  </a:lnTo>
                  <a:lnTo>
                    <a:pt x="4327" y="3792"/>
                  </a:lnTo>
                  <a:lnTo>
                    <a:pt x="4327" y="3515"/>
                  </a:lnTo>
                  <a:lnTo>
                    <a:pt x="4595" y="3515"/>
                  </a:lnTo>
                  <a:lnTo>
                    <a:pt x="4595" y="3247"/>
                  </a:lnTo>
                  <a:lnTo>
                    <a:pt x="4327" y="3247"/>
                  </a:lnTo>
                  <a:lnTo>
                    <a:pt x="4327" y="2980"/>
                  </a:lnTo>
                  <a:lnTo>
                    <a:pt x="4595" y="2980"/>
                  </a:lnTo>
                  <a:lnTo>
                    <a:pt x="4595" y="2703"/>
                  </a:lnTo>
                  <a:lnTo>
                    <a:pt x="4327" y="2703"/>
                  </a:lnTo>
                  <a:lnTo>
                    <a:pt x="4327" y="2436"/>
                  </a:lnTo>
                  <a:lnTo>
                    <a:pt x="4595" y="2436"/>
                  </a:lnTo>
                  <a:lnTo>
                    <a:pt x="4595" y="2168"/>
                  </a:lnTo>
                  <a:lnTo>
                    <a:pt x="4327" y="2168"/>
                  </a:lnTo>
                  <a:lnTo>
                    <a:pt x="4327" y="1891"/>
                  </a:lnTo>
                  <a:lnTo>
                    <a:pt x="4595" y="1891"/>
                  </a:lnTo>
                  <a:lnTo>
                    <a:pt x="4595" y="1624"/>
                  </a:lnTo>
                  <a:lnTo>
                    <a:pt x="4327" y="1624"/>
                  </a:lnTo>
                  <a:lnTo>
                    <a:pt x="4327" y="1356"/>
                  </a:lnTo>
                  <a:lnTo>
                    <a:pt x="4595" y="1356"/>
                  </a:lnTo>
                  <a:lnTo>
                    <a:pt x="4595" y="1080"/>
                  </a:lnTo>
                  <a:lnTo>
                    <a:pt x="4327" y="1080"/>
                  </a:lnTo>
                  <a:lnTo>
                    <a:pt x="4327" y="8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tka Banner" pitchFamily="2" charset="0"/>
              </a:endParaRPr>
            </a:p>
          </p:txBody>
        </p:sp>
      </p:grpSp>
      <p:cxnSp>
        <p:nvCxnSpPr>
          <p:cNvPr id="36" name="Google Shape;749;p43"/>
          <p:cNvCxnSpPr/>
          <p:nvPr/>
        </p:nvCxnSpPr>
        <p:spPr>
          <a:xfrm>
            <a:off x="3858547" y="4188318"/>
            <a:ext cx="1435500" cy="6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077692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2FC"/>
        </a:solidFill>
        <a:effectLst/>
      </p:bgPr>
    </p:bg>
    <p:spTree>
      <p:nvGrpSpPr>
        <p:cNvPr id="1" name="Shape 2449">
          <a:extLst>
            <a:ext uri="{FF2B5EF4-FFF2-40B4-BE49-F238E27FC236}">
              <a16:creationId xmlns:a16="http://schemas.microsoft.com/office/drawing/2014/main" id="{2CD13057-B21A-2303-04A7-810AAF990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559" y="939508"/>
            <a:ext cx="702945" cy="1354383"/>
          </a:xfrm>
          <a:prstGeom prst="rect">
            <a:avLst/>
          </a:prstGeom>
        </p:spPr>
      </p:pic>
      <p:sp>
        <p:nvSpPr>
          <p:cNvPr id="2471" name="Google Shape;2471;p72">
            <a:extLst>
              <a:ext uri="{FF2B5EF4-FFF2-40B4-BE49-F238E27FC236}">
                <a16:creationId xmlns:a16="http://schemas.microsoft.com/office/drawing/2014/main" id="{70785A2F-4541-3B9D-542B-80838AF77E5C}"/>
              </a:ext>
            </a:extLst>
          </p:cNvPr>
          <p:cNvSpPr/>
          <p:nvPr/>
        </p:nvSpPr>
        <p:spPr>
          <a:xfrm>
            <a:off x="8021285" y="365687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2472" name="Google Shape;2472;p72">
            <a:extLst>
              <a:ext uri="{FF2B5EF4-FFF2-40B4-BE49-F238E27FC236}">
                <a16:creationId xmlns:a16="http://schemas.microsoft.com/office/drawing/2014/main" id="{F3A2389B-730A-2470-D2A7-41E23F6CACBC}"/>
              </a:ext>
            </a:extLst>
          </p:cNvPr>
          <p:cNvGrpSpPr/>
          <p:nvPr/>
        </p:nvGrpSpPr>
        <p:grpSpPr>
          <a:xfrm rot="20462487">
            <a:off x="8626291" y="4792277"/>
            <a:ext cx="492624" cy="228911"/>
            <a:chOff x="341700" y="2797800"/>
            <a:chExt cx="492600" cy="228900"/>
          </a:xfrm>
        </p:grpSpPr>
        <p:sp>
          <p:nvSpPr>
            <p:cNvPr id="2473" name="Google Shape;2473;p72">
              <a:extLst>
                <a:ext uri="{FF2B5EF4-FFF2-40B4-BE49-F238E27FC236}">
                  <a16:creationId xmlns:a16="http://schemas.microsoft.com/office/drawing/2014/main" id="{01A2BF75-F158-5C2E-6527-F4B5486CD226}"/>
                </a:ext>
              </a:extLst>
            </p:cNvPr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72">
              <a:extLst>
                <a:ext uri="{FF2B5EF4-FFF2-40B4-BE49-F238E27FC236}">
                  <a16:creationId xmlns:a16="http://schemas.microsoft.com/office/drawing/2014/main" id="{1378A800-40F3-9AF0-F424-0F58CCB20925}"/>
                </a:ext>
              </a:extLst>
            </p:cNvPr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72">
              <a:extLst>
                <a:ext uri="{FF2B5EF4-FFF2-40B4-BE49-F238E27FC236}">
                  <a16:creationId xmlns:a16="http://schemas.microsoft.com/office/drawing/2014/main" id="{B2D61613-433D-B066-FA7A-1B45AC213290}"/>
                </a:ext>
              </a:extLst>
            </p:cNvPr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1" name="Google Shape;2481;p72">
            <a:extLst>
              <a:ext uri="{FF2B5EF4-FFF2-40B4-BE49-F238E27FC236}">
                <a16:creationId xmlns:a16="http://schemas.microsoft.com/office/drawing/2014/main" id="{04BDBF51-ACB9-5775-E66E-7F1C6369C246}"/>
              </a:ext>
            </a:extLst>
          </p:cNvPr>
          <p:cNvSpPr/>
          <p:nvPr/>
        </p:nvSpPr>
        <p:spPr>
          <a:xfrm flipH="1">
            <a:off x="81313" y="4417147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sp>
        <p:nvSpPr>
          <p:cNvPr id="6" name="Google Shape;2452;p72">
            <a:extLst>
              <a:ext uri="{FF2B5EF4-FFF2-40B4-BE49-F238E27FC236}">
                <a16:creationId xmlns:a16="http://schemas.microsoft.com/office/drawing/2014/main" id="{8CA30405-C4A6-9E23-4792-38071CF58296}"/>
              </a:ext>
            </a:extLst>
          </p:cNvPr>
          <p:cNvSpPr txBox="1">
            <a:spLocks/>
          </p:cNvSpPr>
          <p:nvPr/>
        </p:nvSpPr>
        <p:spPr>
          <a:xfrm>
            <a:off x="1052600" y="337749"/>
            <a:ext cx="2502581" cy="511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icia Text"/>
              <a:buNone/>
              <a:defRPr sz="3500" b="1" i="0" u="none" strike="noStrike" cap="none">
                <a:solidFill>
                  <a:schemeClr val="dk1"/>
                </a:solidFill>
                <a:latin typeface="Noticia Text"/>
                <a:ea typeface="Noticia Text"/>
                <a:cs typeface="Noticia Text"/>
                <a:sym typeface="Noticia Tex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swald"/>
              <a:buNone/>
              <a:defRPr sz="35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ru-RU" dirty="0">
                <a:latin typeface="Source Serif 4 18pt 18pt"/>
                <a:ea typeface="Source Serif 4 18pt 18pt"/>
              </a:rPr>
              <a:t>Было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25DA929-2520-B0EE-306B-F7BB64C62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802" y="436356"/>
            <a:ext cx="2230837" cy="358461"/>
          </a:xfrm>
        </p:spPr>
        <p:txBody>
          <a:bodyPr/>
          <a:lstStyle/>
          <a:p>
            <a:r>
              <a:rPr lang="ru-RU" dirty="0">
                <a:latin typeface="Source Serif 4 18pt 18pt"/>
                <a:ea typeface="Source Serif 4 18pt 18pt"/>
              </a:rPr>
              <a:t>Стало</a:t>
            </a:r>
          </a:p>
        </p:txBody>
      </p:sp>
      <p:pic>
        <p:nvPicPr>
          <p:cNvPr id="5" name="Рисунок 4" descr="Изображение выглядит как одежда, человек, текст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630A752-0FBA-8FD9-2E42-28B55DD86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4014" y="939509"/>
            <a:ext cx="1500890" cy="2258339"/>
          </a:xfrm>
          <a:prstGeom prst="roundRect">
            <a:avLst/>
          </a:prstGeom>
        </p:spPr>
      </p:pic>
      <p:pic>
        <p:nvPicPr>
          <p:cNvPr id="16" name="Рисунок 15" descr="Изображение выглядит как одежда, человек, Человеческое лицо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2909380-BA4A-694C-CB44-855A6EE97A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332" y="939508"/>
            <a:ext cx="1477118" cy="2258339"/>
          </a:xfrm>
          <a:prstGeom prst="roundRect">
            <a:avLst/>
          </a:prstGeom>
        </p:spPr>
      </p:pic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E55FA52B-B33A-C9A0-28FD-D2D841C03293}"/>
              </a:ext>
            </a:extLst>
          </p:cNvPr>
          <p:cNvCxnSpPr/>
          <p:nvPr/>
        </p:nvCxnSpPr>
        <p:spPr>
          <a:xfrm>
            <a:off x="3554739" y="2640333"/>
            <a:ext cx="1706095" cy="8404"/>
          </a:xfrm>
          <a:prstGeom prst="straightConnector1">
            <a:avLst/>
          </a:prstGeom>
          <a:ln w="38100">
            <a:solidFill>
              <a:srgbClr val="003F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Google Shape;516;p42">
            <a:extLst>
              <a:ext uri="{FF2B5EF4-FFF2-40B4-BE49-F238E27FC236}">
                <a16:creationId xmlns:a16="http://schemas.microsoft.com/office/drawing/2014/main" id="{E08F70FF-01CD-EE9D-99F2-6EE5EC11FF77}"/>
              </a:ext>
            </a:extLst>
          </p:cNvPr>
          <p:cNvSpPr/>
          <p:nvPr/>
        </p:nvSpPr>
        <p:spPr>
          <a:xfrm>
            <a:off x="4041223" y="832235"/>
            <a:ext cx="736472" cy="1587113"/>
          </a:xfrm>
          <a:custGeom>
            <a:avLst/>
            <a:gdLst/>
            <a:ahLst/>
            <a:cxnLst/>
            <a:rect l="l" t="t" r="r" b="b"/>
            <a:pathLst>
              <a:path w="103480" h="206345" extrusionOk="0">
                <a:moveTo>
                  <a:pt x="61741" y="8558"/>
                </a:moveTo>
                <a:cubicBezTo>
                  <a:pt x="62649" y="8558"/>
                  <a:pt x="62637" y="9975"/>
                  <a:pt x="61704" y="9975"/>
                </a:cubicBezTo>
                <a:cubicBezTo>
                  <a:pt x="61677" y="9975"/>
                  <a:pt x="61650" y="9973"/>
                  <a:pt x="61623" y="9971"/>
                </a:cubicBezTo>
                <a:lnTo>
                  <a:pt x="40979" y="9971"/>
                </a:lnTo>
                <a:cubicBezTo>
                  <a:pt x="40952" y="9973"/>
                  <a:pt x="40925" y="9975"/>
                  <a:pt x="40898" y="9975"/>
                </a:cubicBezTo>
                <a:cubicBezTo>
                  <a:pt x="39965" y="9975"/>
                  <a:pt x="39952" y="8558"/>
                  <a:pt x="40861" y="8558"/>
                </a:cubicBezTo>
                <a:cubicBezTo>
                  <a:pt x="40899" y="8558"/>
                  <a:pt x="40938" y="8561"/>
                  <a:pt x="40979" y="8566"/>
                </a:cubicBezTo>
                <a:lnTo>
                  <a:pt x="61623" y="8566"/>
                </a:lnTo>
                <a:cubicBezTo>
                  <a:pt x="61664" y="8561"/>
                  <a:pt x="61703" y="8558"/>
                  <a:pt x="61741" y="8558"/>
                </a:cubicBezTo>
                <a:close/>
                <a:moveTo>
                  <a:pt x="100713" y="16164"/>
                </a:moveTo>
                <a:lnTo>
                  <a:pt x="100713" y="189567"/>
                </a:lnTo>
                <a:lnTo>
                  <a:pt x="2987" y="189567"/>
                </a:lnTo>
                <a:lnTo>
                  <a:pt x="2987" y="16164"/>
                </a:lnTo>
                <a:close/>
                <a:moveTo>
                  <a:pt x="22357" y="196638"/>
                </a:moveTo>
                <a:lnTo>
                  <a:pt x="22313" y="197165"/>
                </a:lnTo>
                <a:lnTo>
                  <a:pt x="18448" y="197165"/>
                </a:lnTo>
                <a:lnTo>
                  <a:pt x="18448" y="196638"/>
                </a:lnTo>
                <a:close/>
                <a:moveTo>
                  <a:pt x="53277" y="196726"/>
                </a:moveTo>
                <a:cubicBezTo>
                  <a:pt x="53365" y="196726"/>
                  <a:pt x="53453" y="196814"/>
                  <a:pt x="53453" y="196945"/>
                </a:cubicBezTo>
                <a:lnTo>
                  <a:pt x="53453" y="199976"/>
                </a:lnTo>
                <a:cubicBezTo>
                  <a:pt x="53453" y="200064"/>
                  <a:pt x="53365" y="200152"/>
                  <a:pt x="53234" y="200152"/>
                </a:cubicBezTo>
                <a:lnTo>
                  <a:pt x="50203" y="200152"/>
                </a:lnTo>
                <a:cubicBezTo>
                  <a:pt x="50071" y="200152"/>
                  <a:pt x="49983" y="200064"/>
                  <a:pt x="49983" y="199976"/>
                </a:cubicBezTo>
                <a:lnTo>
                  <a:pt x="49983" y="196945"/>
                </a:lnTo>
                <a:cubicBezTo>
                  <a:pt x="49983" y="196814"/>
                  <a:pt x="50071" y="196726"/>
                  <a:pt x="50203" y="196726"/>
                </a:cubicBezTo>
                <a:close/>
                <a:moveTo>
                  <a:pt x="80706" y="196517"/>
                </a:moveTo>
                <a:cubicBezTo>
                  <a:pt x="80761" y="196517"/>
                  <a:pt x="80816" y="196528"/>
                  <a:pt x="80860" y="196550"/>
                </a:cubicBezTo>
                <a:cubicBezTo>
                  <a:pt x="80948" y="196638"/>
                  <a:pt x="80948" y="196770"/>
                  <a:pt x="80860" y="196858"/>
                </a:cubicBezTo>
                <a:lnTo>
                  <a:pt x="79455" y="198263"/>
                </a:lnTo>
                <a:cubicBezTo>
                  <a:pt x="79367" y="198351"/>
                  <a:pt x="79323" y="198439"/>
                  <a:pt x="79323" y="198527"/>
                </a:cubicBezTo>
                <a:cubicBezTo>
                  <a:pt x="79323" y="198614"/>
                  <a:pt x="79367" y="198702"/>
                  <a:pt x="79455" y="198790"/>
                </a:cubicBezTo>
                <a:lnTo>
                  <a:pt x="80860" y="200196"/>
                </a:lnTo>
                <a:cubicBezTo>
                  <a:pt x="80948" y="200284"/>
                  <a:pt x="80948" y="200415"/>
                  <a:pt x="80860" y="200503"/>
                </a:cubicBezTo>
                <a:cubicBezTo>
                  <a:pt x="80816" y="200547"/>
                  <a:pt x="80761" y="200569"/>
                  <a:pt x="80706" y="200569"/>
                </a:cubicBezTo>
                <a:cubicBezTo>
                  <a:pt x="80652" y="200569"/>
                  <a:pt x="80597" y="200547"/>
                  <a:pt x="80553" y="200503"/>
                </a:cubicBezTo>
                <a:lnTo>
                  <a:pt x="79147" y="199098"/>
                </a:lnTo>
                <a:cubicBezTo>
                  <a:pt x="79015" y="198922"/>
                  <a:pt x="78928" y="198746"/>
                  <a:pt x="78928" y="198527"/>
                </a:cubicBezTo>
                <a:cubicBezTo>
                  <a:pt x="78928" y="198307"/>
                  <a:pt x="79015" y="198131"/>
                  <a:pt x="79147" y="198000"/>
                </a:cubicBezTo>
                <a:lnTo>
                  <a:pt x="80553" y="196550"/>
                </a:lnTo>
                <a:cubicBezTo>
                  <a:pt x="80597" y="196528"/>
                  <a:pt x="80652" y="196517"/>
                  <a:pt x="80706" y="196517"/>
                </a:cubicBezTo>
                <a:close/>
                <a:moveTo>
                  <a:pt x="15461" y="1"/>
                </a:moveTo>
                <a:cubicBezTo>
                  <a:pt x="6940" y="1"/>
                  <a:pt x="1" y="6941"/>
                  <a:pt x="1" y="15461"/>
                </a:cubicBezTo>
                <a:lnTo>
                  <a:pt x="1" y="190884"/>
                </a:lnTo>
                <a:cubicBezTo>
                  <a:pt x="1" y="199405"/>
                  <a:pt x="6940" y="206345"/>
                  <a:pt x="15461" y="206345"/>
                </a:cubicBezTo>
                <a:lnTo>
                  <a:pt x="88019" y="206345"/>
                </a:lnTo>
                <a:cubicBezTo>
                  <a:pt x="96540" y="206345"/>
                  <a:pt x="103480" y="199405"/>
                  <a:pt x="103480" y="190884"/>
                </a:cubicBezTo>
                <a:lnTo>
                  <a:pt x="103480" y="15461"/>
                </a:lnTo>
                <a:cubicBezTo>
                  <a:pt x="103480" y="6941"/>
                  <a:pt x="96540" y="1"/>
                  <a:pt x="8801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6F1228-1D15-AE69-9189-D4D3E26EDCE0}"/>
              </a:ext>
            </a:extLst>
          </p:cNvPr>
          <p:cNvSpPr txBox="1"/>
          <p:nvPr/>
        </p:nvSpPr>
        <p:spPr>
          <a:xfrm>
            <a:off x="972220" y="3342538"/>
            <a:ext cx="28454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Успевает зафиксировать </a:t>
            </a:r>
            <a:r>
              <a:rPr lang="ru-RU" sz="1200" b="1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30–40% </a:t>
            </a:r>
            <a: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объяснений преподавателя.</a:t>
            </a:r>
          </a:p>
          <a:p>
            <a:pPr algn="just"/>
            <a:b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</a:br>
            <a:r>
              <a:rPr lang="ru-RU" sz="1200" b="1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60% </a:t>
            </a:r>
            <a: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важной информации теряется или записывается вразброс.</a:t>
            </a:r>
          </a:p>
          <a:p>
            <a:pPr algn="just"/>
            <a:b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</a:br>
            <a: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На переписывание конспекта тратится </a:t>
            </a:r>
            <a:r>
              <a:rPr lang="ru-RU" sz="1200" b="1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1–2 часа</a:t>
            </a:r>
            <a: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 после занятия.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A771E6-0224-F152-0937-FFE5A2158544}"/>
              </a:ext>
            </a:extLst>
          </p:cNvPr>
          <p:cNvSpPr txBox="1"/>
          <p:nvPr/>
        </p:nvSpPr>
        <p:spPr>
          <a:xfrm>
            <a:off x="5260834" y="3342538"/>
            <a:ext cx="272673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С помощью приложения ученик </a:t>
            </a: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фиксирует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до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 </a:t>
            </a:r>
            <a:r>
              <a:rPr lang="en-US" sz="1200" b="1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90–95% </a:t>
            </a: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материала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.</a:t>
            </a:r>
            <a:br>
              <a:rPr lang="en-US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</a:br>
            <a:br>
              <a:rPr lang="en-US" sz="1200" dirty="0">
                <a:latin typeface="Source Serif 4 18pt 18pt" panose="02040603050405020204" pitchFamily="18" charset="0"/>
                <a:ea typeface="Source Serif 4 18pt 18pt" panose="02040603050405020204" pitchFamily="18" charset="0"/>
              </a:rPr>
            </a:b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Время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на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подготовку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конспекта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сокращается</a:t>
            </a:r>
            <a:r>
              <a:rPr lang="ru-RU" sz="1200" dirty="0"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в </a:t>
            </a:r>
            <a:r>
              <a:rPr lang="en-US" sz="1200" b="1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2–3 </a:t>
            </a:r>
            <a:r>
              <a:rPr lang="en-US" sz="1200" b="1" i="0" dirty="0" err="1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раза</a:t>
            </a:r>
            <a:r>
              <a:rPr lang="ru-RU" sz="1200" b="1" dirty="0"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.</a:t>
            </a:r>
            <a:endParaRPr lang="ru-RU" sz="1200" b="1" i="0" dirty="0">
              <a:solidFill>
                <a:srgbClr val="000000"/>
              </a:solidFill>
              <a:latin typeface="Source Serif 4 18pt 18pt" panose="02040603050405020204" pitchFamily="18" charset="0"/>
              <a:ea typeface="Source Serif 4 18pt 18pt" panose="02040603050405020204" pitchFamily="18" charset="0"/>
              <a:cs typeface="-apple-system"/>
            </a:endParaRPr>
          </a:p>
          <a:p>
            <a:pPr algn="just"/>
            <a:endParaRPr lang="ru-RU" sz="1200" dirty="0">
              <a:latin typeface="Source Serif 4 18pt 18pt" panose="02040603050405020204" pitchFamily="18" charset="0"/>
              <a:ea typeface="Source Serif 4 18pt 18pt" panose="02040603050405020204" pitchFamily="18" charset="0"/>
              <a:cs typeface="-apple-system"/>
            </a:endParaRPr>
          </a:p>
          <a:p>
            <a:pPr algn="just"/>
            <a:r>
              <a:rPr lang="ru-RU" sz="1200" b="0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Экономия времени на повторение материала в </a:t>
            </a:r>
            <a:r>
              <a:rPr lang="ru-RU" sz="1200" b="1" i="0" dirty="0">
                <a:solidFill>
                  <a:srgbClr val="000000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  <a:cs typeface="-apple-system"/>
              </a:rPr>
              <a:t>2 раза.</a:t>
            </a:r>
            <a:endParaRPr lang="en-US" sz="1200" b="1" dirty="0">
              <a:latin typeface="Source Serif 4 18pt 18pt" panose="02040603050405020204" pitchFamily="18" charset="0"/>
              <a:ea typeface="Source Serif 4 18pt 18pt" panose="02040603050405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DE5EA2-17C6-F801-CE15-B8B36BD8E13A}"/>
              </a:ext>
            </a:extLst>
          </p:cNvPr>
          <p:cNvSpPr txBox="1"/>
          <p:nvPr/>
        </p:nvSpPr>
        <p:spPr>
          <a:xfrm>
            <a:off x="2244459" y="1121617"/>
            <a:ext cx="45825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92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4"/>
          <p:cNvSpPr/>
          <p:nvPr/>
        </p:nvSpPr>
        <p:spPr>
          <a:xfrm>
            <a:off x="421100" y="2094013"/>
            <a:ext cx="2506200" cy="1799100"/>
          </a:xfrm>
          <a:prstGeom prst="roundRect">
            <a:avLst>
              <a:gd name="adj" fmla="val 8639"/>
            </a:avLst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2" name="Google Shape;592;p44"/>
          <p:cNvSpPr txBox="1">
            <a:spLocks noGrp="1"/>
          </p:cNvSpPr>
          <p:nvPr>
            <p:ph type="subTitle" idx="5"/>
          </p:nvPr>
        </p:nvSpPr>
        <p:spPr>
          <a:xfrm>
            <a:off x="420950" y="2093938"/>
            <a:ext cx="2506200" cy="17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300" dirty="0">
                <a:latin typeface="Source Serif 4 Medium"/>
                <a:ea typeface="Source Serif 4 Medium"/>
                <a:cs typeface="Source Serif 4 Medium"/>
                <a:sym typeface="Source Serif 4 Medium"/>
              </a:rPr>
              <a:t>Новейшие нейросети с доступом к формированию изображения, генерации текста и проведению самоанализа в виде вопросов для рефлексии.</a:t>
            </a:r>
            <a:endParaRPr sz="1200" dirty="0">
              <a:latin typeface="Source Serif 4 Medium"/>
              <a:ea typeface="Source Serif 4 Medium"/>
              <a:cs typeface="Source Serif 4 Medium"/>
              <a:sym typeface="Source Serif 4 Medium"/>
            </a:endParaRPr>
          </a:p>
        </p:txBody>
      </p:sp>
      <p:sp>
        <p:nvSpPr>
          <p:cNvPr id="593" name="Google Shape;593;p44"/>
          <p:cNvSpPr/>
          <p:nvPr/>
        </p:nvSpPr>
        <p:spPr>
          <a:xfrm>
            <a:off x="421100" y="1401849"/>
            <a:ext cx="2506200" cy="538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4" name="Google Shape;594;p44"/>
          <p:cNvSpPr txBox="1">
            <a:spLocks noGrp="1"/>
          </p:cNvSpPr>
          <p:nvPr>
            <p:ph type="title"/>
          </p:nvPr>
        </p:nvSpPr>
        <p:spPr>
          <a:xfrm>
            <a:off x="421113" y="1418070"/>
            <a:ext cx="2506200" cy="4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2200">
                <a:latin typeface="Source Serif 4"/>
                <a:ea typeface="Source Serif 4"/>
                <a:cs typeface="Source Serif 4"/>
                <a:sym typeface="Source Serif 4"/>
              </a:rPr>
              <a:t>Новизна</a:t>
            </a:r>
            <a:endParaRPr sz="220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95" name="Google Shape;595;p44"/>
          <p:cNvSpPr/>
          <p:nvPr/>
        </p:nvSpPr>
        <p:spPr>
          <a:xfrm>
            <a:off x="6103250" y="2087250"/>
            <a:ext cx="2590806" cy="1799100"/>
          </a:xfrm>
          <a:prstGeom prst="roundRect">
            <a:avLst>
              <a:gd name="adj" fmla="val 8639"/>
            </a:avLst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6" name="Google Shape;596;p44"/>
          <p:cNvSpPr/>
          <p:nvPr/>
        </p:nvSpPr>
        <p:spPr>
          <a:xfrm>
            <a:off x="3270163" y="3840149"/>
            <a:ext cx="2506200" cy="538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7" name="Google Shape;597;p44"/>
          <p:cNvSpPr/>
          <p:nvPr/>
        </p:nvSpPr>
        <p:spPr>
          <a:xfrm>
            <a:off x="3270163" y="2703602"/>
            <a:ext cx="2506200" cy="1108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8" name="Google Shape;598;p44"/>
          <p:cNvSpPr/>
          <p:nvPr/>
        </p:nvSpPr>
        <p:spPr>
          <a:xfrm>
            <a:off x="3270163" y="1377825"/>
            <a:ext cx="2506200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9" name="Google Shape;599;p44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dirty="0">
                <a:latin typeface="Source Serif 4"/>
                <a:ea typeface="Source Serif 4"/>
                <a:cs typeface="Source Serif 4"/>
                <a:sym typeface="Source Serif 4"/>
              </a:rPr>
              <a:t>Отличительные черты продукта</a:t>
            </a:r>
            <a:endParaRPr dirty="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600" name="Google Shape;600;p44"/>
          <p:cNvSpPr txBox="1">
            <a:spLocks noGrp="1"/>
          </p:cNvSpPr>
          <p:nvPr>
            <p:ph type="subTitle" idx="5"/>
          </p:nvPr>
        </p:nvSpPr>
        <p:spPr>
          <a:xfrm>
            <a:off x="6103099" y="2087175"/>
            <a:ext cx="2590957" cy="17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300" dirty="0">
                <a:latin typeface="Source Serif 4 Medium"/>
                <a:ea typeface="Source Serif 4 Medium"/>
                <a:cs typeface="Source Serif 4 Medium"/>
                <a:sym typeface="Source Serif 4 Medium"/>
              </a:rPr>
              <a:t>Единственное приложение, объединяющее семантический анализ, мультиформатную генерацию контента и верификацию знаний в едином образовательном цикле.</a:t>
            </a:r>
            <a:endParaRPr sz="1300" dirty="0">
              <a:latin typeface="Source Serif 4 Medium"/>
              <a:ea typeface="Source Serif 4 Medium"/>
              <a:cs typeface="Source Serif 4 Medium"/>
              <a:sym typeface="Source Serif 4 Medium"/>
            </a:endParaRPr>
          </a:p>
        </p:txBody>
      </p:sp>
      <p:sp>
        <p:nvSpPr>
          <p:cNvPr id="601" name="Google Shape;601;p44"/>
          <p:cNvSpPr/>
          <p:nvPr/>
        </p:nvSpPr>
        <p:spPr>
          <a:xfrm>
            <a:off x="8446754" y="158884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602" name="Google Shape;602;p44"/>
          <p:cNvGrpSpPr/>
          <p:nvPr/>
        </p:nvGrpSpPr>
        <p:grpSpPr>
          <a:xfrm rot="1578837">
            <a:off x="207187" y="384006"/>
            <a:ext cx="492612" cy="228905"/>
            <a:chOff x="341700" y="2797800"/>
            <a:chExt cx="492600" cy="228900"/>
          </a:xfrm>
        </p:grpSpPr>
        <p:sp>
          <p:nvSpPr>
            <p:cNvPr id="603" name="Google Shape;603;p44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44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44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6" name="Google Shape;606;p44"/>
          <p:cNvSpPr/>
          <p:nvPr/>
        </p:nvSpPr>
        <p:spPr>
          <a:xfrm flipH="1">
            <a:off x="268000" y="426075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607" name="Google Shape;607;p44"/>
          <p:cNvGrpSpPr/>
          <p:nvPr/>
        </p:nvGrpSpPr>
        <p:grpSpPr>
          <a:xfrm rot="-1137513">
            <a:off x="5980066" y="4717248"/>
            <a:ext cx="492624" cy="228911"/>
            <a:chOff x="341700" y="2797800"/>
            <a:chExt cx="492600" cy="228900"/>
          </a:xfrm>
        </p:grpSpPr>
        <p:sp>
          <p:nvSpPr>
            <p:cNvPr id="608" name="Google Shape;608;p44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44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44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1" name="Google Shape;611;p44"/>
          <p:cNvSpPr txBox="1">
            <a:spLocks noGrp="1"/>
          </p:cNvSpPr>
          <p:nvPr>
            <p:ph type="title"/>
          </p:nvPr>
        </p:nvSpPr>
        <p:spPr>
          <a:xfrm>
            <a:off x="3270163" y="1395075"/>
            <a:ext cx="25062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1900">
                <a:solidFill>
                  <a:schemeClr val="lt2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Технологичность</a:t>
            </a:r>
            <a:endParaRPr sz="1900">
              <a:solidFill>
                <a:schemeClr val="lt2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612" name="Google Shape;612;p44"/>
          <p:cNvSpPr/>
          <p:nvPr/>
        </p:nvSpPr>
        <p:spPr>
          <a:xfrm>
            <a:off x="3270175" y="2094025"/>
            <a:ext cx="2506200" cy="581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3" name="Google Shape;613;p44"/>
          <p:cNvSpPr txBox="1">
            <a:spLocks noGrp="1"/>
          </p:cNvSpPr>
          <p:nvPr>
            <p:ph type="subTitle" idx="3"/>
          </p:nvPr>
        </p:nvSpPr>
        <p:spPr>
          <a:xfrm>
            <a:off x="3262088" y="3840149"/>
            <a:ext cx="25062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200" dirty="0">
                <a:solidFill>
                  <a:schemeClr val="lt2"/>
                </a:solidFill>
                <a:latin typeface="Source Serif 4 Medium"/>
                <a:ea typeface="Source Serif 4 Medium"/>
                <a:cs typeface="Source Serif 4 Medium"/>
                <a:sym typeface="Source Serif 4 Medium"/>
              </a:rPr>
              <a:t>Импорт и экспорт различных форматов документов.</a:t>
            </a:r>
            <a:endParaRPr sz="1200" dirty="0">
              <a:solidFill>
                <a:schemeClr val="lt2"/>
              </a:solidFill>
              <a:latin typeface="Source Serif 4 Medium"/>
              <a:ea typeface="Source Serif 4 Medium"/>
              <a:cs typeface="Source Serif 4 Medium"/>
              <a:sym typeface="Source Serif 4 Medium"/>
            </a:endParaRPr>
          </a:p>
        </p:txBody>
      </p:sp>
      <p:sp>
        <p:nvSpPr>
          <p:cNvPr id="614" name="Google Shape;614;p44"/>
          <p:cNvSpPr txBox="1"/>
          <p:nvPr/>
        </p:nvSpPr>
        <p:spPr>
          <a:xfrm>
            <a:off x="3270175" y="2129511"/>
            <a:ext cx="250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solidFill>
                  <a:schemeClr val="lt2"/>
                </a:solidFill>
                <a:latin typeface="Source Serif 4 Medium"/>
                <a:ea typeface="Source Serif 4 Medium"/>
                <a:cs typeface="Source Serif 4 Medium"/>
                <a:sym typeface="Source Serif 4 Medium"/>
              </a:rPr>
              <a:t>AI-модели для обработки и генерации контента.</a:t>
            </a:r>
            <a:endParaRPr dirty="0"/>
          </a:p>
        </p:txBody>
      </p:sp>
      <p:sp>
        <p:nvSpPr>
          <p:cNvPr id="615" name="Google Shape;615;p44"/>
          <p:cNvSpPr txBox="1"/>
          <p:nvPr/>
        </p:nvSpPr>
        <p:spPr>
          <a:xfrm>
            <a:off x="3270163" y="2703600"/>
            <a:ext cx="2506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solidFill>
                  <a:schemeClr val="lt2"/>
                </a:solidFill>
                <a:latin typeface="Source Serif 4 Medium"/>
                <a:ea typeface="Source Serif 4 Medium"/>
                <a:cs typeface="Source Serif 4 Medium"/>
                <a:sym typeface="Source Serif 4 Medium"/>
              </a:rPr>
              <a:t>API и плагин для интеграции приложения с облачными хранилищами документов и инструментами для совместной работы. </a:t>
            </a:r>
            <a:endParaRPr dirty="0"/>
          </a:p>
        </p:txBody>
      </p:sp>
      <p:sp>
        <p:nvSpPr>
          <p:cNvPr id="616" name="Google Shape;616;p44"/>
          <p:cNvSpPr/>
          <p:nvPr/>
        </p:nvSpPr>
        <p:spPr>
          <a:xfrm>
            <a:off x="6103250" y="1395075"/>
            <a:ext cx="2590806" cy="538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7" name="Google Shape;617;p44"/>
          <p:cNvSpPr txBox="1">
            <a:spLocks noGrp="1"/>
          </p:cNvSpPr>
          <p:nvPr>
            <p:ph type="title"/>
          </p:nvPr>
        </p:nvSpPr>
        <p:spPr>
          <a:xfrm>
            <a:off x="6103250" y="1411286"/>
            <a:ext cx="2590806" cy="5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2200" dirty="0">
                <a:latin typeface="Source Serif 4"/>
                <a:ea typeface="Source Serif 4"/>
                <a:cs typeface="Source Serif 4"/>
                <a:sym typeface="Source Serif 4"/>
              </a:rPr>
              <a:t>Уникальность</a:t>
            </a:r>
            <a:endParaRPr sz="2200" dirty="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2"/>
          <p:cNvSpPr txBox="1">
            <a:spLocks noGrp="1"/>
          </p:cNvSpPr>
          <p:nvPr>
            <p:ph type="title"/>
          </p:nvPr>
        </p:nvSpPr>
        <p:spPr>
          <a:xfrm>
            <a:off x="3380669" y="1877932"/>
            <a:ext cx="502073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32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Прототип </a:t>
            </a:r>
            <a:r>
              <a:rPr lang="ru" sz="3200" dirty="0">
                <a:latin typeface="Source Serif 4"/>
                <a:ea typeface="Source Serif 4"/>
                <a:cs typeface="Source Serif 4"/>
                <a:sym typeface="Source Serif 4"/>
              </a:rPr>
              <a:t>Flownote</a:t>
            </a:r>
            <a:endParaRPr sz="3200" dirty="0">
              <a:latin typeface="Source Serif 4 SemiBold"/>
              <a:ea typeface="Source Serif 4 SemiBold"/>
              <a:cs typeface="Source Serif 4 SemiBold"/>
              <a:sym typeface="Source Serif 4 SemiBold"/>
            </a:endParaRPr>
          </a:p>
        </p:txBody>
      </p:sp>
      <p:sp>
        <p:nvSpPr>
          <p:cNvPr id="515" name="Google Shape;515;p42"/>
          <p:cNvSpPr txBox="1">
            <a:spLocks noGrp="1"/>
          </p:cNvSpPr>
          <p:nvPr>
            <p:ph type="subTitle" idx="1"/>
          </p:nvPr>
        </p:nvSpPr>
        <p:spPr>
          <a:xfrm>
            <a:off x="3383225" y="2396525"/>
            <a:ext cx="55365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ru" sz="1800">
                <a:latin typeface="Source Serif 4"/>
                <a:ea typeface="Source Serif 4"/>
                <a:cs typeface="Source Serif 4"/>
                <a:sym typeface="Source Serif 4"/>
              </a:rPr>
              <a:t>Кликабельная модель интерфейса в Figma</a:t>
            </a:r>
            <a:endParaRPr sz="180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16" name="Google Shape;516;p42"/>
          <p:cNvSpPr/>
          <p:nvPr/>
        </p:nvSpPr>
        <p:spPr>
          <a:xfrm>
            <a:off x="1406015" y="767100"/>
            <a:ext cx="1666028" cy="3322155"/>
          </a:xfrm>
          <a:custGeom>
            <a:avLst/>
            <a:gdLst/>
            <a:ahLst/>
            <a:cxnLst/>
            <a:rect l="l" t="t" r="r" b="b"/>
            <a:pathLst>
              <a:path w="103480" h="206345" extrusionOk="0">
                <a:moveTo>
                  <a:pt x="61741" y="8558"/>
                </a:moveTo>
                <a:cubicBezTo>
                  <a:pt x="62649" y="8558"/>
                  <a:pt x="62637" y="9975"/>
                  <a:pt x="61704" y="9975"/>
                </a:cubicBezTo>
                <a:cubicBezTo>
                  <a:pt x="61677" y="9975"/>
                  <a:pt x="61650" y="9973"/>
                  <a:pt x="61623" y="9971"/>
                </a:cubicBezTo>
                <a:lnTo>
                  <a:pt x="40979" y="9971"/>
                </a:lnTo>
                <a:cubicBezTo>
                  <a:pt x="40952" y="9973"/>
                  <a:pt x="40925" y="9975"/>
                  <a:pt x="40898" y="9975"/>
                </a:cubicBezTo>
                <a:cubicBezTo>
                  <a:pt x="39965" y="9975"/>
                  <a:pt x="39952" y="8558"/>
                  <a:pt x="40861" y="8558"/>
                </a:cubicBezTo>
                <a:cubicBezTo>
                  <a:pt x="40899" y="8558"/>
                  <a:pt x="40938" y="8561"/>
                  <a:pt x="40979" y="8566"/>
                </a:cubicBezTo>
                <a:lnTo>
                  <a:pt x="61623" y="8566"/>
                </a:lnTo>
                <a:cubicBezTo>
                  <a:pt x="61664" y="8561"/>
                  <a:pt x="61703" y="8558"/>
                  <a:pt x="61741" y="8558"/>
                </a:cubicBezTo>
                <a:close/>
                <a:moveTo>
                  <a:pt x="100713" y="16164"/>
                </a:moveTo>
                <a:lnTo>
                  <a:pt x="100713" y="189567"/>
                </a:lnTo>
                <a:lnTo>
                  <a:pt x="2987" y="189567"/>
                </a:lnTo>
                <a:lnTo>
                  <a:pt x="2987" y="16164"/>
                </a:lnTo>
                <a:close/>
                <a:moveTo>
                  <a:pt x="22357" y="196638"/>
                </a:moveTo>
                <a:lnTo>
                  <a:pt x="22313" y="197165"/>
                </a:lnTo>
                <a:lnTo>
                  <a:pt x="18448" y="197165"/>
                </a:lnTo>
                <a:lnTo>
                  <a:pt x="18448" y="196638"/>
                </a:lnTo>
                <a:close/>
                <a:moveTo>
                  <a:pt x="53277" y="196726"/>
                </a:moveTo>
                <a:cubicBezTo>
                  <a:pt x="53365" y="196726"/>
                  <a:pt x="53453" y="196814"/>
                  <a:pt x="53453" y="196945"/>
                </a:cubicBezTo>
                <a:lnTo>
                  <a:pt x="53453" y="199976"/>
                </a:lnTo>
                <a:cubicBezTo>
                  <a:pt x="53453" y="200064"/>
                  <a:pt x="53365" y="200152"/>
                  <a:pt x="53234" y="200152"/>
                </a:cubicBezTo>
                <a:lnTo>
                  <a:pt x="50203" y="200152"/>
                </a:lnTo>
                <a:cubicBezTo>
                  <a:pt x="50071" y="200152"/>
                  <a:pt x="49983" y="200064"/>
                  <a:pt x="49983" y="199976"/>
                </a:cubicBezTo>
                <a:lnTo>
                  <a:pt x="49983" y="196945"/>
                </a:lnTo>
                <a:cubicBezTo>
                  <a:pt x="49983" y="196814"/>
                  <a:pt x="50071" y="196726"/>
                  <a:pt x="50203" y="196726"/>
                </a:cubicBezTo>
                <a:close/>
                <a:moveTo>
                  <a:pt x="80706" y="196517"/>
                </a:moveTo>
                <a:cubicBezTo>
                  <a:pt x="80761" y="196517"/>
                  <a:pt x="80816" y="196528"/>
                  <a:pt x="80860" y="196550"/>
                </a:cubicBezTo>
                <a:cubicBezTo>
                  <a:pt x="80948" y="196638"/>
                  <a:pt x="80948" y="196770"/>
                  <a:pt x="80860" y="196858"/>
                </a:cubicBezTo>
                <a:lnTo>
                  <a:pt x="79455" y="198263"/>
                </a:lnTo>
                <a:cubicBezTo>
                  <a:pt x="79367" y="198351"/>
                  <a:pt x="79323" y="198439"/>
                  <a:pt x="79323" y="198527"/>
                </a:cubicBezTo>
                <a:cubicBezTo>
                  <a:pt x="79323" y="198614"/>
                  <a:pt x="79367" y="198702"/>
                  <a:pt x="79455" y="198790"/>
                </a:cubicBezTo>
                <a:lnTo>
                  <a:pt x="80860" y="200196"/>
                </a:lnTo>
                <a:cubicBezTo>
                  <a:pt x="80948" y="200284"/>
                  <a:pt x="80948" y="200415"/>
                  <a:pt x="80860" y="200503"/>
                </a:cubicBezTo>
                <a:cubicBezTo>
                  <a:pt x="80816" y="200547"/>
                  <a:pt x="80761" y="200569"/>
                  <a:pt x="80706" y="200569"/>
                </a:cubicBezTo>
                <a:cubicBezTo>
                  <a:pt x="80652" y="200569"/>
                  <a:pt x="80597" y="200547"/>
                  <a:pt x="80553" y="200503"/>
                </a:cubicBezTo>
                <a:lnTo>
                  <a:pt x="79147" y="199098"/>
                </a:lnTo>
                <a:cubicBezTo>
                  <a:pt x="79015" y="198922"/>
                  <a:pt x="78928" y="198746"/>
                  <a:pt x="78928" y="198527"/>
                </a:cubicBezTo>
                <a:cubicBezTo>
                  <a:pt x="78928" y="198307"/>
                  <a:pt x="79015" y="198131"/>
                  <a:pt x="79147" y="198000"/>
                </a:cubicBezTo>
                <a:lnTo>
                  <a:pt x="80553" y="196550"/>
                </a:lnTo>
                <a:cubicBezTo>
                  <a:pt x="80597" y="196528"/>
                  <a:pt x="80652" y="196517"/>
                  <a:pt x="80706" y="196517"/>
                </a:cubicBezTo>
                <a:close/>
                <a:moveTo>
                  <a:pt x="15461" y="1"/>
                </a:moveTo>
                <a:cubicBezTo>
                  <a:pt x="6940" y="1"/>
                  <a:pt x="1" y="6941"/>
                  <a:pt x="1" y="15461"/>
                </a:cubicBezTo>
                <a:lnTo>
                  <a:pt x="1" y="190884"/>
                </a:lnTo>
                <a:cubicBezTo>
                  <a:pt x="1" y="199405"/>
                  <a:pt x="6940" y="206345"/>
                  <a:pt x="15461" y="206345"/>
                </a:cubicBezTo>
                <a:lnTo>
                  <a:pt x="88019" y="206345"/>
                </a:lnTo>
                <a:cubicBezTo>
                  <a:pt x="96540" y="206345"/>
                  <a:pt x="103480" y="199405"/>
                  <a:pt x="103480" y="190884"/>
                </a:cubicBezTo>
                <a:lnTo>
                  <a:pt x="103480" y="15461"/>
                </a:lnTo>
                <a:cubicBezTo>
                  <a:pt x="103480" y="6941"/>
                  <a:pt x="96540" y="1"/>
                  <a:pt x="8801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2"/>
          <p:cNvSpPr/>
          <p:nvPr/>
        </p:nvSpPr>
        <p:spPr>
          <a:xfrm>
            <a:off x="8289175" y="1990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519" name="Google Shape;519;p42"/>
          <p:cNvGrpSpPr/>
          <p:nvPr/>
        </p:nvGrpSpPr>
        <p:grpSpPr>
          <a:xfrm rot="-1137513">
            <a:off x="8312990" y="4163071"/>
            <a:ext cx="492624" cy="228911"/>
            <a:chOff x="341700" y="2797800"/>
            <a:chExt cx="492600" cy="228900"/>
          </a:xfrm>
        </p:grpSpPr>
        <p:sp>
          <p:nvSpPr>
            <p:cNvPr id="520" name="Google Shape;520;p42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42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2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42"/>
          <p:cNvGrpSpPr/>
          <p:nvPr/>
        </p:nvGrpSpPr>
        <p:grpSpPr>
          <a:xfrm>
            <a:off x="293210" y="424125"/>
            <a:ext cx="492600" cy="228900"/>
            <a:chOff x="341700" y="2797800"/>
            <a:chExt cx="492600" cy="228900"/>
          </a:xfrm>
        </p:grpSpPr>
        <p:sp>
          <p:nvSpPr>
            <p:cNvPr id="524" name="Google Shape;524;p42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2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42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42"/>
          <p:cNvSpPr/>
          <p:nvPr/>
        </p:nvSpPr>
        <p:spPr>
          <a:xfrm flipH="1">
            <a:off x="5162325" y="34858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529" name="Google Shape;529;p42"/>
          <p:cNvGrpSpPr/>
          <p:nvPr/>
        </p:nvGrpSpPr>
        <p:grpSpPr>
          <a:xfrm rot="1073049">
            <a:off x="6731427" y="3788821"/>
            <a:ext cx="619261" cy="533307"/>
            <a:chOff x="6473227" y="478357"/>
            <a:chExt cx="619248" cy="533295"/>
          </a:xfrm>
        </p:grpSpPr>
        <p:sp>
          <p:nvSpPr>
            <p:cNvPr id="530" name="Google Shape;530;p42"/>
            <p:cNvSpPr/>
            <p:nvPr/>
          </p:nvSpPr>
          <p:spPr>
            <a:xfrm>
              <a:off x="6518755" y="530395"/>
              <a:ext cx="561120" cy="481257"/>
            </a:xfrm>
            <a:custGeom>
              <a:avLst/>
              <a:gdLst/>
              <a:ahLst/>
              <a:cxnLst/>
              <a:rect l="l" t="t" r="r" b="b"/>
              <a:pathLst>
                <a:path w="26720" h="22917" extrusionOk="0">
                  <a:moveTo>
                    <a:pt x="2068" y="0"/>
                  </a:moveTo>
                  <a:lnTo>
                    <a:pt x="0" y="20448"/>
                  </a:lnTo>
                  <a:lnTo>
                    <a:pt x="34" y="21883"/>
                  </a:lnTo>
                  <a:cubicBezTo>
                    <a:pt x="34" y="21883"/>
                    <a:pt x="3917" y="20363"/>
                    <a:pt x="7780" y="20363"/>
                  </a:cubicBezTo>
                  <a:cubicBezTo>
                    <a:pt x="9346" y="20363"/>
                    <a:pt x="10910" y="20613"/>
                    <a:pt x="12209" y="21316"/>
                  </a:cubicBezTo>
                  <a:cubicBezTo>
                    <a:pt x="12342" y="21616"/>
                    <a:pt x="12643" y="21816"/>
                    <a:pt x="12976" y="21849"/>
                  </a:cubicBezTo>
                  <a:lnTo>
                    <a:pt x="14844" y="22083"/>
                  </a:lnTo>
                  <a:cubicBezTo>
                    <a:pt x="14870" y="22085"/>
                    <a:pt x="14895" y="22086"/>
                    <a:pt x="14920" y="22086"/>
                  </a:cubicBezTo>
                  <a:cubicBezTo>
                    <a:pt x="15294" y="22086"/>
                    <a:pt x="15655" y="21859"/>
                    <a:pt x="15812" y="21516"/>
                  </a:cubicBezTo>
                  <a:cubicBezTo>
                    <a:pt x="15812" y="21516"/>
                    <a:pt x="17507" y="20773"/>
                    <a:pt x="19866" y="20773"/>
                  </a:cubicBezTo>
                  <a:cubicBezTo>
                    <a:pt x="21379" y="20773"/>
                    <a:pt x="23165" y="21079"/>
                    <a:pt x="24951" y="22083"/>
                  </a:cubicBezTo>
                  <a:lnTo>
                    <a:pt x="26719" y="22917"/>
                  </a:lnTo>
                  <a:lnTo>
                    <a:pt x="23684" y="4670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42"/>
            <p:cNvSpPr/>
            <p:nvPr/>
          </p:nvSpPr>
          <p:spPr>
            <a:xfrm>
              <a:off x="6493534" y="721621"/>
              <a:ext cx="316638" cy="260610"/>
            </a:xfrm>
            <a:custGeom>
              <a:avLst/>
              <a:gdLst/>
              <a:ahLst/>
              <a:cxnLst/>
              <a:rect l="l" t="t" r="r" b="b"/>
              <a:pathLst>
                <a:path w="15078" h="12410" extrusionOk="0">
                  <a:moveTo>
                    <a:pt x="13443" y="1"/>
                  </a:moveTo>
                  <a:cubicBezTo>
                    <a:pt x="13443" y="1"/>
                    <a:pt x="634" y="6706"/>
                    <a:pt x="0" y="9308"/>
                  </a:cubicBezTo>
                  <a:lnTo>
                    <a:pt x="0" y="11909"/>
                  </a:lnTo>
                  <a:cubicBezTo>
                    <a:pt x="0" y="11909"/>
                    <a:pt x="3149" y="10122"/>
                    <a:pt x="7371" y="10122"/>
                  </a:cubicBezTo>
                  <a:cubicBezTo>
                    <a:pt x="9726" y="10122"/>
                    <a:pt x="12415" y="10678"/>
                    <a:pt x="15078" y="12410"/>
                  </a:cubicBezTo>
                  <a:lnTo>
                    <a:pt x="13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42"/>
            <p:cNvSpPr/>
            <p:nvPr/>
          </p:nvSpPr>
          <p:spPr>
            <a:xfrm>
              <a:off x="6473227" y="478357"/>
              <a:ext cx="336945" cy="503874"/>
            </a:xfrm>
            <a:custGeom>
              <a:avLst/>
              <a:gdLst/>
              <a:ahLst/>
              <a:cxnLst/>
              <a:rect l="l" t="t" r="r" b="b"/>
              <a:pathLst>
                <a:path w="16045" h="23994" extrusionOk="0">
                  <a:moveTo>
                    <a:pt x="6930" y="0"/>
                  </a:moveTo>
                  <a:cubicBezTo>
                    <a:pt x="3067" y="0"/>
                    <a:pt x="0" y="2245"/>
                    <a:pt x="0" y="2245"/>
                  </a:cubicBezTo>
                  <a:lnTo>
                    <a:pt x="133" y="21425"/>
                  </a:lnTo>
                  <a:cubicBezTo>
                    <a:pt x="2178" y="19857"/>
                    <a:pt x="4233" y="19277"/>
                    <a:pt x="6156" y="19277"/>
                  </a:cubicBezTo>
                  <a:cubicBezTo>
                    <a:pt x="11639" y="19277"/>
                    <a:pt x="16045" y="23994"/>
                    <a:pt x="16045" y="23994"/>
                  </a:cubicBezTo>
                  <a:lnTo>
                    <a:pt x="15811" y="5380"/>
                  </a:lnTo>
                  <a:cubicBezTo>
                    <a:pt x="13018" y="1205"/>
                    <a:pt x="9760" y="0"/>
                    <a:pt x="693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42"/>
            <p:cNvSpPr/>
            <p:nvPr/>
          </p:nvSpPr>
          <p:spPr>
            <a:xfrm>
              <a:off x="6805258" y="604651"/>
              <a:ext cx="286524" cy="390201"/>
            </a:xfrm>
            <a:custGeom>
              <a:avLst/>
              <a:gdLst/>
              <a:ahLst/>
              <a:cxnLst/>
              <a:rect l="l" t="t" r="r" b="b"/>
              <a:pathLst>
                <a:path w="13644" h="18581" extrusionOk="0">
                  <a:moveTo>
                    <a:pt x="0" y="0"/>
                  </a:moveTo>
                  <a:lnTo>
                    <a:pt x="234" y="17980"/>
                  </a:lnTo>
                  <a:cubicBezTo>
                    <a:pt x="234" y="17980"/>
                    <a:pt x="3484" y="16027"/>
                    <a:pt x="7258" y="16027"/>
                  </a:cubicBezTo>
                  <a:cubicBezTo>
                    <a:pt x="9382" y="16027"/>
                    <a:pt x="11673" y="16646"/>
                    <a:pt x="13643" y="18580"/>
                  </a:cubicBezTo>
                  <a:lnTo>
                    <a:pt x="12443" y="1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42"/>
            <p:cNvSpPr/>
            <p:nvPr/>
          </p:nvSpPr>
          <p:spPr>
            <a:xfrm>
              <a:off x="6804544" y="480142"/>
              <a:ext cx="287931" cy="502089"/>
            </a:xfrm>
            <a:custGeom>
              <a:avLst/>
              <a:gdLst/>
              <a:ahLst/>
              <a:cxnLst/>
              <a:rect l="l" t="t" r="r" b="b"/>
              <a:pathLst>
                <a:path w="13711" h="23909" extrusionOk="0">
                  <a:moveTo>
                    <a:pt x="7614" y="1"/>
                  </a:moveTo>
                  <a:cubicBezTo>
                    <a:pt x="2529" y="1"/>
                    <a:pt x="1" y="5295"/>
                    <a:pt x="1" y="5295"/>
                  </a:cubicBezTo>
                  <a:lnTo>
                    <a:pt x="268" y="23909"/>
                  </a:lnTo>
                  <a:cubicBezTo>
                    <a:pt x="3647" y="18392"/>
                    <a:pt x="9452" y="17689"/>
                    <a:pt x="12193" y="17689"/>
                  </a:cubicBezTo>
                  <a:cubicBezTo>
                    <a:pt x="13131" y="17689"/>
                    <a:pt x="13711" y="17771"/>
                    <a:pt x="13711" y="17771"/>
                  </a:cubicBezTo>
                  <a:lnTo>
                    <a:pt x="12176" y="659"/>
                  </a:lnTo>
                  <a:lnTo>
                    <a:pt x="8540" y="58"/>
                  </a:lnTo>
                  <a:cubicBezTo>
                    <a:pt x="8223" y="19"/>
                    <a:pt x="7914" y="1"/>
                    <a:pt x="761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42"/>
            <p:cNvSpPr/>
            <p:nvPr/>
          </p:nvSpPr>
          <p:spPr>
            <a:xfrm>
              <a:off x="6801751" y="592744"/>
              <a:ext cx="9828" cy="389487"/>
            </a:xfrm>
            <a:custGeom>
              <a:avLst/>
              <a:gdLst/>
              <a:ahLst/>
              <a:cxnLst/>
              <a:rect l="l" t="t" r="r" b="b"/>
              <a:pathLst>
                <a:path w="468" h="18547" extrusionOk="0">
                  <a:moveTo>
                    <a:pt x="1" y="0"/>
                  </a:moveTo>
                  <a:cubicBezTo>
                    <a:pt x="1" y="234"/>
                    <a:pt x="1" y="467"/>
                    <a:pt x="1" y="701"/>
                  </a:cubicBezTo>
                  <a:cubicBezTo>
                    <a:pt x="1" y="1234"/>
                    <a:pt x="34" y="1902"/>
                    <a:pt x="67" y="2702"/>
                  </a:cubicBezTo>
                  <a:cubicBezTo>
                    <a:pt x="101" y="4437"/>
                    <a:pt x="134" y="6705"/>
                    <a:pt x="201" y="9274"/>
                  </a:cubicBezTo>
                  <a:cubicBezTo>
                    <a:pt x="234" y="11809"/>
                    <a:pt x="267" y="14110"/>
                    <a:pt x="301" y="15812"/>
                  </a:cubicBezTo>
                  <a:cubicBezTo>
                    <a:pt x="334" y="16645"/>
                    <a:pt x="367" y="17313"/>
                    <a:pt x="367" y="17813"/>
                  </a:cubicBezTo>
                  <a:cubicBezTo>
                    <a:pt x="367" y="18046"/>
                    <a:pt x="367" y="18313"/>
                    <a:pt x="401" y="18547"/>
                  </a:cubicBezTo>
                  <a:cubicBezTo>
                    <a:pt x="434" y="18280"/>
                    <a:pt x="468" y="18046"/>
                    <a:pt x="434" y="17813"/>
                  </a:cubicBezTo>
                  <a:cubicBezTo>
                    <a:pt x="468" y="17313"/>
                    <a:pt x="468" y="16645"/>
                    <a:pt x="468" y="15812"/>
                  </a:cubicBezTo>
                  <a:cubicBezTo>
                    <a:pt x="468" y="14144"/>
                    <a:pt x="468" y="11809"/>
                    <a:pt x="401" y="9274"/>
                  </a:cubicBezTo>
                  <a:cubicBezTo>
                    <a:pt x="367" y="6705"/>
                    <a:pt x="301" y="4370"/>
                    <a:pt x="201" y="2702"/>
                  </a:cubicBezTo>
                  <a:cubicBezTo>
                    <a:pt x="167" y="1868"/>
                    <a:pt x="134" y="1168"/>
                    <a:pt x="101" y="701"/>
                  </a:cubicBezTo>
                  <a:cubicBezTo>
                    <a:pt x="67" y="467"/>
                    <a:pt x="67" y="2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42"/>
            <p:cNvSpPr/>
            <p:nvPr/>
          </p:nvSpPr>
          <p:spPr>
            <a:xfrm>
              <a:off x="6826972" y="546229"/>
              <a:ext cx="191247" cy="81564"/>
            </a:xfrm>
            <a:custGeom>
              <a:avLst/>
              <a:gdLst/>
              <a:ahLst/>
              <a:cxnLst/>
              <a:rect l="l" t="t" r="r" b="b"/>
              <a:pathLst>
                <a:path w="9107" h="3884" extrusionOk="0">
                  <a:moveTo>
                    <a:pt x="7151" y="1"/>
                  </a:moveTo>
                  <a:cubicBezTo>
                    <a:pt x="6737" y="1"/>
                    <a:pt x="6329" y="31"/>
                    <a:pt x="5938" y="80"/>
                  </a:cubicBezTo>
                  <a:cubicBezTo>
                    <a:pt x="5271" y="180"/>
                    <a:pt x="4604" y="381"/>
                    <a:pt x="3970" y="614"/>
                  </a:cubicBezTo>
                  <a:cubicBezTo>
                    <a:pt x="3336" y="881"/>
                    <a:pt x="2702" y="1181"/>
                    <a:pt x="2135" y="1581"/>
                  </a:cubicBezTo>
                  <a:cubicBezTo>
                    <a:pt x="1702" y="1882"/>
                    <a:pt x="1268" y="2249"/>
                    <a:pt x="901" y="2649"/>
                  </a:cubicBezTo>
                  <a:cubicBezTo>
                    <a:pt x="734" y="2816"/>
                    <a:pt x="601" y="2949"/>
                    <a:pt x="467" y="3116"/>
                  </a:cubicBezTo>
                  <a:cubicBezTo>
                    <a:pt x="367" y="3249"/>
                    <a:pt x="267" y="3383"/>
                    <a:pt x="201" y="3516"/>
                  </a:cubicBezTo>
                  <a:cubicBezTo>
                    <a:pt x="100" y="3616"/>
                    <a:pt x="34" y="3750"/>
                    <a:pt x="0" y="3883"/>
                  </a:cubicBezTo>
                  <a:cubicBezTo>
                    <a:pt x="34" y="3883"/>
                    <a:pt x="367" y="3416"/>
                    <a:pt x="1034" y="2782"/>
                  </a:cubicBezTo>
                  <a:cubicBezTo>
                    <a:pt x="1401" y="2382"/>
                    <a:pt x="1835" y="2048"/>
                    <a:pt x="2302" y="1748"/>
                  </a:cubicBezTo>
                  <a:cubicBezTo>
                    <a:pt x="3403" y="1014"/>
                    <a:pt x="4637" y="514"/>
                    <a:pt x="5971" y="314"/>
                  </a:cubicBezTo>
                  <a:cubicBezTo>
                    <a:pt x="6505" y="214"/>
                    <a:pt x="7039" y="180"/>
                    <a:pt x="7606" y="180"/>
                  </a:cubicBezTo>
                  <a:cubicBezTo>
                    <a:pt x="8406" y="180"/>
                    <a:pt x="8970" y="286"/>
                    <a:pt x="9085" y="286"/>
                  </a:cubicBezTo>
                  <a:cubicBezTo>
                    <a:pt x="9100" y="286"/>
                    <a:pt x="9107" y="284"/>
                    <a:pt x="9107" y="280"/>
                  </a:cubicBezTo>
                  <a:cubicBezTo>
                    <a:pt x="8973" y="214"/>
                    <a:pt x="8840" y="180"/>
                    <a:pt x="8707" y="147"/>
                  </a:cubicBezTo>
                  <a:cubicBezTo>
                    <a:pt x="8540" y="114"/>
                    <a:pt x="8406" y="80"/>
                    <a:pt x="8240" y="80"/>
                  </a:cubicBezTo>
                  <a:cubicBezTo>
                    <a:pt x="8039" y="47"/>
                    <a:pt x="7806" y="14"/>
                    <a:pt x="7606" y="14"/>
                  </a:cubicBezTo>
                  <a:cubicBezTo>
                    <a:pt x="7454" y="5"/>
                    <a:pt x="7302" y="1"/>
                    <a:pt x="7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42"/>
            <p:cNvSpPr/>
            <p:nvPr/>
          </p:nvSpPr>
          <p:spPr>
            <a:xfrm>
              <a:off x="6836086" y="586864"/>
              <a:ext cx="191247" cy="81585"/>
            </a:xfrm>
            <a:custGeom>
              <a:avLst/>
              <a:gdLst/>
              <a:ahLst/>
              <a:cxnLst/>
              <a:rect l="l" t="t" r="r" b="b"/>
              <a:pathLst>
                <a:path w="9107" h="3885" extrusionOk="0">
                  <a:moveTo>
                    <a:pt x="7181" y="1"/>
                  </a:moveTo>
                  <a:cubicBezTo>
                    <a:pt x="6757" y="1"/>
                    <a:pt x="6338" y="38"/>
                    <a:pt x="5938" y="113"/>
                  </a:cubicBezTo>
                  <a:cubicBezTo>
                    <a:pt x="5237" y="213"/>
                    <a:pt x="4603" y="380"/>
                    <a:pt x="3970" y="614"/>
                  </a:cubicBezTo>
                  <a:cubicBezTo>
                    <a:pt x="3336" y="881"/>
                    <a:pt x="2735" y="1214"/>
                    <a:pt x="2168" y="1581"/>
                  </a:cubicBezTo>
                  <a:cubicBezTo>
                    <a:pt x="1701" y="1915"/>
                    <a:pt x="1301" y="2248"/>
                    <a:pt x="901" y="2649"/>
                  </a:cubicBezTo>
                  <a:cubicBezTo>
                    <a:pt x="767" y="2815"/>
                    <a:pt x="634" y="2982"/>
                    <a:pt x="500" y="3149"/>
                  </a:cubicBezTo>
                  <a:cubicBezTo>
                    <a:pt x="400" y="3249"/>
                    <a:pt x="300" y="3382"/>
                    <a:pt x="200" y="3516"/>
                  </a:cubicBezTo>
                  <a:cubicBezTo>
                    <a:pt x="133" y="3616"/>
                    <a:pt x="33" y="3749"/>
                    <a:pt x="0" y="3883"/>
                  </a:cubicBezTo>
                  <a:cubicBezTo>
                    <a:pt x="1" y="3884"/>
                    <a:pt x="2" y="3884"/>
                    <a:pt x="4" y="3884"/>
                  </a:cubicBezTo>
                  <a:cubicBezTo>
                    <a:pt x="55" y="3884"/>
                    <a:pt x="388" y="3396"/>
                    <a:pt x="1034" y="2782"/>
                  </a:cubicBezTo>
                  <a:cubicBezTo>
                    <a:pt x="1434" y="2415"/>
                    <a:pt x="1835" y="2048"/>
                    <a:pt x="2302" y="1781"/>
                  </a:cubicBezTo>
                  <a:cubicBezTo>
                    <a:pt x="3402" y="1014"/>
                    <a:pt x="4637" y="547"/>
                    <a:pt x="5971" y="314"/>
                  </a:cubicBezTo>
                  <a:cubicBezTo>
                    <a:pt x="6505" y="213"/>
                    <a:pt x="7038" y="180"/>
                    <a:pt x="7572" y="180"/>
                  </a:cubicBezTo>
                  <a:cubicBezTo>
                    <a:pt x="8324" y="207"/>
                    <a:pt x="8859" y="299"/>
                    <a:pt x="9040" y="299"/>
                  </a:cubicBezTo>
                  <a:cubicBezTo>
                    <a:pt x="9084" y="299"/>
                    <a:pt x="9107" y="293"/>
                    <a:pt x="9107" y="280"/>
                  </a:cubicBezTo>
                  <a:cubicBezTo>
                    <a:pt x="8973" y="213"/>
                    <a:pt x="8840" y="180"/>
                    <a:pt x="8706" y="180"/>
                  </a:cubicBezTo>
                  <a:cubicBezTo>
                    <a:pt x="8539" y="113"/>
                    <a:pt x="8373" y="113"/>
                    <a:pt x="8239" y="80"/>
                  </a:cubicBezTo>
                  <a:cubicBezTo>
                    <a:pt x="8006" y="47"/>
                    <a:pt x="7806" y="13"/>
                    <a:pt x="7605" y="13"/>
                  </a:cubicBezTo>
                  <a:cubicBezTo>
                    <a:pt x="7464" y="5"/>
                    <a:pt x="7322" y="1"/>
                    <a:pt x="7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42"/>
            <p:cNvSpPr/>
            <p:nvPr/>
          </p:nvSpPr>
          <p:spPr>
            <a:xfrm>
              <a:off x="6837472" y="631552"/>
              <a:ext cx="191268" cy="81018"/>
            </a:xfrm>
            <a:custGeom>
              <a:avLst/>
              <a:gdLst/>
              <a:ahLst/>
              <a:cxnLst/>
              <a:rect l="l" t="t" r="r" b="b"/>
              <a:pathLst>
                <a:path w="9108" h="3858" extrusionOk="0">
                  <a:moveTo>
                    <a:pt x="6985" y="0"/>
                  </a:moveTo>
                  <a:cubicBezTo>
                    <a:pt x="6628" y="0"/>
                    <a:pt x="6277" y="23"/>
                    <a:pt x="5938" y="87"/>
                  </a:cubicBezTo>
                  <a:cubicBezTo>
                    <a:pt x="5238" y="187"/>
                    <a:pt x="4604" y="354"/>
                    <a:pt x="3970" y="621"/>
                  </a:cubicBezTo>
                  <a:cubicBezTo>
                    <a:pt x="3336" y="854"/>
                    <a:pt x="2736" y="1188"/>
                    <a:pt x="2169" y="1555"/>
                  </a:cubicBezTo>
                  <a:cubicBezTo>
                    <a:pt x="1702" y="1888"/>
                    <a:pt x="1302" y="2255"/>
                    <a:pt x="901" y="2655"/>
                  </a:cubicBezTo>
                  <a:cubicBezTo>
                    <a:pt x="768" y="2789"/>
                    <a:pt x="635" y="2956"/>
                    <a:pt x="501" y="3122"/>
                  </a:cubicBezTo>
                  <a:cubicBezTo>
                    <a:pt x="401" y="3256"/>
                    <a:pt x="301" y="3389"/>
                    <a:pt x="201" y="3523"/>
                  </a:cubicBezTo>
                  <a:cubicBezTo>
                    <a:pt x="134" y="3623"/>
                    <a:pt x="34" y="3723"/>
                    <a:pt x="1" y="3856"/>
                  </a:cubicBezTo>
                  <a:cubicBezTo>
                    <a:pt x="2" y="3857"/>
                    <a:pt x="3" y="3858"/>
                    <a:pt x="5" y="3858"/>
                  </a:cubicBezTo>
                  <a:cubicBezTo>
                    <a:pt x="57" y="3858"/>
                    <a:pt x="390" y="3400"/>
                    <a:pt x="1035" y="2755"/>
                  </a:cubicBezTo>
                  <a:cubicBezTo>
                    <a:pt x="1402" y="2389"/>
                    <a:pt x="1835" y="2055"/>
                    <a:pt x="2269" y="1755"/>
                  </a:cubicBezTo>
                  <a:cubicBezTo>
                    <a:pt x="2836" y="1388"/>
                    <a:pt x="3437" y="1088"/>
                    <a:pt x="4037" y="821"/>
                  </a:cubicBezTo>
                  <a:cubicBezTo>
                    <a:pt x="4671" y="587"/>
                    <a:pt x="5305" y="420"/>
                    <a:pt x="5972" y="287"/>
                  </a:cubicBezTo>
                  <a:cubicBezTo>
                    <a:pt x="6407" y="233"/>
                    <a:pt x="6843" y="178"/>
                    <a:pt x="7279" y="178"/>
                  </a:cubicBezTo>
                  <a:cubicBezTo>
                    <a:pt x="7377" y="178"/>
                    <a:pt x="7475" y="181"/>
                    <a:pt x="7573" y="187"/>
                  </a:cubicBezTo>
                  <a:cubicBezTo>
                    <a:pt x="8403" y="187"/>
                    <a:pt x="8970" y="292"/>
                    <a:pt x="9085" y="292"/>
                  </a:cubicBezTo>
                  <a:cubicBezTo>
                    <a:pt x="9100" y="292"/>
                    <a:pt x="9107" y="291"/>
                    <a:pt x="9107" y="287"/>
                  </a:cubicBezTo>
                  <a:cubicBezTo>
                    <a:pt x="8974" y="220"/>
                    <a:pt x="8840" y="187"/>
                    <a:pt x="8707" y="154"/>
                  </a:cubicBezTo>
                  <a:cubicBezTo>
                    <a:pt x="8540" y="120"/>
                    <a:pt x="8407" y="87"/>
                    <a:pt x="8240" y="54"/>
                  </a:cubicBezTo>
                  <a:cubicBezTo>
                    <a:pt x="8006" y="20"/>
                    <a:pt x="7806" y="20"/>
                    <a:pt x="7606" y="20"/>
                  </a:cubicBezTo>
                  <a:cubicBezTo>
                    <a:pt x="7399" y="8"/>
                    <a:pt x="7191" y="0"/>
                    <a:pt x="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42"/>
            <p:cNvSpPr/>
            <p:nvPr/>
          </p:nvSpPr>
          <p:spPr>
            <a:xfrm>
              <a:off x="6539062" y="805138"/>
              <a:ext cx="218589" cy="74865"/>
            </a:xfrm>
            <a:custGeom>
              <a:avLst/>
              <a:gdLst/>
              <a:ahLst/>
              <a:cxnLst/>
              <a:rect l="l" t="t" r="r" b="b"/>
              <a:pathLst>
                <a:path w="10409" h="3565" extrusionOk="0">
                  <a:moveTo>
                    <a:pt x="3753" y="1"/>
                  </a:moveTo>
                  <a:cubicBezTo>
                    <a:pt x="3037" y="1"/>
                    <a:pt x="2314" y="96"/>
                    <a:pt x="1602" y="294"/>
                  </a:cubicBezTo>
                  <a:cubicBezTo>
                    <a:pt x="1201" y="394"/>
                    <a:pt x="801" y="527"/>
                    <a:pt x="434" y="694"/>
                  </a:cubicBezTo>
                  <a:cubicBezTo>
                    <a:pt x="267" y="761"/>
                    <a:pt x="134" y="827"/>
                    <a:pt x="1" y="927"/>
                  </a:cubicBezTo>
                  <a:cubicBezTo>
                    <a:pt x="2" y="929"/>
                    <a:pt x="5" y="930"/>
                    <a:pt x="10" y="930"/>
                  </a:cubicBezTo>
                  <a:cubicBezTo>
                    <a:pt x="94" y="930"/>
                    <a:pt x="654" y="649"/>
                    <a:pt x="1635" y="427"/>
                  </a:cubicBezTo>
                  <a:cubicBezTo>
                    <a:pt x="2276" y="277"/>
                    <a:pt x="2924" y="203"/>
                    <a:pt x="3568" y="203"/>
                  </a:cubicBezTo>
                  <a:cubicBezTo>
                    <a:pt x="5637" y="203"/>
                    <a:pt x="7655" y="962"/>
                    <a:pt x="9207" y="2362"/>
                  </a:cubicBezTo>
                  <a:cubicBezTo>
                    <a:pt x="9984" y="3041"/>
                    <a:pt x="10353" y="3564"/>
                    <a:pt x="10404" y="3564"/>
                  </a:cubicBezTo>
                  <a:cubicBezTo>
                    <a:pt x="10406" y="3564"/>
                    <a:pt x="10407" y="3564"/>
                    <a:pt x="10408" y="3563"/>
                  </a:cubicBezTo>
                  <a:cubicBezTo>
                    <a:pt x="10341" y="3429"/>
                    <a:pt x="10275" y="3296"/>
                    <a:pt x="10175" y="3196"/>
                  </a:cubicBezTo>
                  <a:cubicBezTo>
                    <a:pt x="9941" y="2862"/>
                    <a:pt x="9641" y="2529"/>
                    <a:pt x="9341" y="2262"/>
                  </a:cubicBezTo>
                  <a:cubicBezTo>
                    <a:pt x="7829" y="800"/>
                    <a:pt x="5821" y="1"/>
                    <a:pt x="3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6537655" y="754696"/>
              <a:ext cx="217875" cy="75558"/>
            </a:xfrm>
            <a:custGeom>
              <a:avLst/>
              <a:gdLst/>
              <a:ahLst/>
              <a:cxnLst/>
              <a:rect l="l" t="t" r="r" b="b"/>
              <a:pathLst>
                <a:path w="10375" h="3598" extrusionOk="0">
                  <a:moveTo>
                    <a:pt x="3734" y="1"/>
                  </a:moveTo>
                  <a:cubicBezTo>
                    <a:pt x="3022" y="1"/>
                    <a:pt x="2306" y="97"/>
                    <a:pt x="1602" y="294"/>
                  </a:cubicBezTo>
                  <a:cubicBezTo>
                    <a:pt x="1168" y="394"/>
                    <a:pt x="801" y="527"/>
                    <a:pt x="401" y="694"/>
                  </a:cubicBezTo>
                  <a:cubicBezTo>
                    <a:pt x="268" y="761"/>
                    <a:pt x="134" y="828"/>
                    <a:pt x="1" y="928"/>
                  </a:cubicBezTo>
                  <a:cubicBezTo>
                    <a:pt x="1" y="929"/>
                    <a:pt x="3" y="930"/>
                    <a:pt x="6" y="930"/>
                  </a:cubicBezTo>
                  <a:cubicBezTo>
                    <a:pt x="64" y="930"/>
                    <a:pt x="653" y="649"/>
                    <a:pt x="1602" y="427"/>
                  </a:cubicBezTo>
                  <a:cubicBezTo>
                    <a:pt x="2243" y="277"/>
                    <a:pt x="2891" y="204"/>
                    <a:pt x="3535" y="204"/>
                  </a:cubicBezTo>
                  <a:cubicBezTo>
                    <a:pt x="5606" y="204"/>
                    <a:pt x="7630" y="963"/>
                    <a:pt x="9207" y="2362"/>
                  </a:cubicBezTo>
                  <a:cubicBezTo>
                    <a:pt x="9953" y="3043"/>
                    <a:pt x="10321" y="3598"/>
                    <a:pt x="10371" y="3598"/>
                  </a:cubicBezTo>
                  <a:cubicBezTo>
                    <a:pt x="10373" y="3598"/>
                    <a:pt x="10374" y="3597"/>
                    <a:pt x="10375" y="3596"/>
                  </a:cubicBezTo>
                  <a:cubicBezTo>
                    <a:pt x="10342" y="3430"/>
                    <a:pt x="10242" y="3329"/>
                    <a:pt x="10141" y="3196"/>
                  </a:cubicBezTo>
                  <a:cubicBezTo>
                    <a:pt x="9908" y="2862"/>
                    <a:pt x="9641" y="2529"/>
                    <a:pt x="9308" y="2262"/>
                  </a:cubicBezTo>
                  <a:cubicBezTo>
                    <a:pt x="7796" y="800"/>
                    <a:pt x="5788" y="1"/>
                    <a:pt x="3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42"/>
            <p:cNvSpPr/>
            <p:nvPr/>
          </p:nvSpPr>
          <p:spPr>
            <a:xfrm>
              <a:off x="6535555" y="704548"/>
              <a:ext cx="218589" cy="75285"/>
            </a:xfrm>
            <a:custGeom>
              <a:avLst/>
              <a:gdLst/>
              <a:ahLst/>
              <a:cxnLst/>
              <a:rect l="l" t="t" r="r" b="b"/>
              <a:pathLst>
                <a:path w="10409" h="3585" extrusionOk="0">
                  <a:moveTo>
                    <a:pt x="3720" y="1"/>
                  </a:moveTo>
                  <a:cubicBezTo>
                    <a:pt x="3011" y="1"/>
                    <a:pt x="2302" y="92"/>
                    <a:pt x="1602" y="280"/>
                  </a:cubicBezTo>
                  <a:cubicBezTo>
                    <a:pt x="1202" y="380"/>
                    <a:pt x="801" y="514"/>
                    <a:pt x="434" y="714"/>
                  </a:cubicBezTo>
                  <a:cubicBezTo>
                    <a:pt x="268" y="747"/>
                    <a:pt x="134" y="814"/>
                    <a:pt x="1" y="914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8"/>
                    <a:pt x="1635" y="447"/>
                  </a:cubicBezTo>
                  <a:cubicBezTo>
                    <a:pt x="2279" y="294"/>
                    <a:pt x="2932" y="219"/>
                    <a:pt x="3582" y="219"/>
                  </a:cubicBezTo>
                  <a:cubicBezTo>
                    <a:pt x="5627" y="219"/>
                    <a:pt x="7638" y="964"/>
                    <a:pt x="9207" y="2382"/>
                  </a:cubicBezTo>
                  <a:cubicBezTo>
                    <a:pt x="9952" y="3061"/>
                    <a:pt x="10351" y="3584"/>
                    <a:pt x="10404" y="3584"/>
                  </a:cubicBezTo>
                  <a:cubicBezTo>
                    <a:pt x="10406" y="3584"/>
                    <a:pt x="10407" y="3584"/>
                    <a:pt x="10408" y="3583"/>
                  </a:cubicBezTo>
                  <a:cubicBezTo>
                    <a:pt x="10342" y="3449"/>
                    <a:pt x="10241" y="3316"/>
                    <a:pt x="10141" y="3182"/>
                  </a:cubicBezTo>
                  <a:cubicBezTo>
                    <a:pt x="9908" y="2849"/>
                    <a:pt x="9641" y="2548"/>
                    <a:pt x="9307" y="2248"/>
                  </a:cubicBezTo>
                  <a:cubicBezTo>
                    <a:pt x="8307" y="1281"/>
                    <a:pt x="7073" y="614"/>
                    <a:pt x="5738" y="247"/>
                  </a:cubicBezTo>
                  <a:cubicBezTo>
                    <a:pt x="5071" y="84"/>
                    <a:pt x="4395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42"/>
            <p:cNvSpPr/>
            <p:nvPr/>
          </p:nvSpPr>
          <p:spPr>
            <a:xfrm>
              <a:off x="6533455" y="654148"/>
              <a:ext cx="218589" cy="75243"/>
            </a:xfrm>
            <a:custGeom>
              <a:avLst/>
              <a:gdLst/>
              <a:ahLst/>
              <a:cxnLst/>
              <a:rect l="l" t="t" r="r" b="b"/>
              <a:pathLst>
                <a:path w="10409" h="3583" extrusionOk="0">
                  <a:moveTo>
                    <a:pt x="3730" y="0"/>
                  </a:moveTo>
                  <a:cubicBezTo>
                    <a:pt x="3021" y="0"/>
                    <a:pt x="2306" y="92"/>
                    <a:pt x="1602" y="278"/>
                  </a:cubicBezTo>
                  <a:cubicBezTo>
                    <a:pt x="1202" y="379"/>
                    <a:pt x="801" y="545"/>
                    <a:pt x="434" y="712"/>
                  </a:cubicBezTo>
                  <a:cubicBezTo>
                    <a:pt x="268" y="745"/>
                    <a:pt x="134" y="846"/>
                    <a:pt x="1" y="946"/>
                  </a:cubicBezTo>
                  <a:cubicBezTo>
                    <a:pt x="2" y="947"/>
                    <a:pt x="6" y="948"/>
                    <a:pt x="10" y="948"/>
                  </a:cubicBezTo>
                  <a:cubicBezTo>
                    <a:pt x="97" y="948"/>
                    <a:pt x="686" y="667"/>
                    <a:pt x="1635" y="445"/>
                  </a:cubicBezTo>
                  <a:cubicBezTo>
                    <a:pt x="2276" y="295"/>
                    <a:pt x="2925" y="222"/>
                    <a:pt x="3568" y="222"/>
                  </a:cubicBezTo>
                  <a:cubicBezTo>
                    <a:pt x="5637" y="222"/>
                    <a:pt x="7655" y="981"/>
                    <a:pt x="9207" y="2380"/>
                  </a:cubicBezTo>
                  <a:cubicBezTo>
                    <a:pt x="9952" y="3060"/>
                    <a:pt x="10351" y="3582"/>
                    <a:pt x="10404" y="3582"/>
                  </a:cubicBezTo>
                  <a:cubicBezTo>
                    <a:pt x="10406" y="3582"/>
                    <a:pt x="10407" y="3582"/>
                    <a:pt x="10408" y="3581"/>
                  </a:cubicBezTo>
                  <a:cubicBezTo>
                    <a:pt x="10341" y="3447"/>
                    <a:pt x="10275" y="3314"/>
                    <a:pt x="10175" y="3214"/>
                  </a:cubicBezTo>
                  <a:cubicBezTo>
                    <a:pt x="9941" y="2880"/>
                    <a:pt x="9641" y="2547"/>
                    <a:pt x="9341" y="2280"/>
                  </a:cubicBezTo>
                  <a:cubicBezTo>
                    <a:pt x="7824" y="788"/>
                    <a:pt x="5806" y="0"/>
                    <a:pt x="3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42"/>
            <p:cNvSpPr/>
            <p:nvPr/>
          </p:nvSpPr>
          <p:spPr>
            <a:xfrm>
              <a:off x="6532069" y="604084"/>
              <a:ext cx="217875" cy="75537"/>
            </a:xfrm>
            <a:custGeom>
              <a:avLst/>
              <a:gdLst/>
              <a:ahLst/>
              <a:cxnLst/>
              <a:rect l="l" t="t" r="r" b="b"/>
              <a:pathLst>
                <a:path w="10375" h="3597" extrusionOk="0">
                  <a:moveTo>
                    <a:pt x="3733" y="1"/>
                  </a:moveTo>
                  <a:cubicBezTo>
                    <a:pt x="3021" y="1"/>
                    <a:pt x="2305" y="97"/>
                    <a:pt x="1601" y="294"/>
                  </a:cubicBezTo>
                  <a:cubicBezTo>
                    <a:pt x="1168" y="394"/>
                    <a:pt x="801" y="528"/>
                    <a:pt x="400" y="694"/>
                  </a:cubicBezTo>
                  <a:cubicBezTo>
                    <a:pt x="267" y="761"/>
                    <a:pt x="133" y="828"/>
                    <a:pt x="0" y="928"/>
                  </a:cubicBezTo>
                  <a:cubicBezTo>
                    <a:pt x="0" y="930"/>
                    <a:pt x="2" y="930"/>
                    <a:pt x="5" y="930"/>
                  </a:cubicBezTo>
                  <a:cubicBezTo>
                    <a:pt x="63" y="930"/>
                    <a:pt x="652" y="649"/>
                    <a:pt x="1601" y="428"/>
                  </a:cubicBezTo>
                  <a:cubicBezTo>
                    <a:pt x="2242" y="277"/>
                    <a:pt x="2890" y="204"/>
                    <a:pt x="3534" y="204"/>
                  </a:cubicBezTo>
                  <a:cubicBezTo>
                    <a:pt x="5605" y="204"/>
                    <a:pt x="7629" y="963"/>
                    <a:pt x="9207" y="2362"/>
                  </a:cubicBezTo>
                  <a:cubicBezTo>
                    <a:pt x="9974" y="3063"/>
                    <a:pt x="10341" y="3596"/>
                    <a:pt x="10374" y="3596"/>
                  </a:cubicBezTo>
                  <a:cubicBezTo>
                    <a:pt x="10341" y="3430"/>
                    <a:pt x="10241" y="3330"/>
                    <a:pt x="10141" y="3196"/>
                  </a:cubicBezTo>
                  <a:cubicBezTo>
                    <a:pt x="9907" y="2863"/>
                    <a:pt x="9640" y="2529"/>
                    <a:pt x="9307" y="2262"/>
                  </a:cubicBezTo>
                  <a:cubicBezTo>
                    <a:pt x="7795" y="800"/>
                    <a:pt x="5787" y="1"/>
                    <a:pt x="3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42"/>
            <p:cNvSpPr/>
            <p:nvPr/>
          </p:nvSpPr>
          <p:spPr>
            <a:xfrm>
              <a:off x="6529948" y="553957"/>
              <a:ext cx="218589" cy="75264"/>
            </a:xfrm>
            <a:custGeom>
              <a:avLst/>
              <a:gdLst/>
              <a:ahLst/>
              <a:cxnLst/>
              <a:rect l="l" t="t" r="r" b="b"/>
              <a:pathLst>
                <a:path w="10409" h="3584" extrusionOk="0">
                  <a:moveTo>
                    <a:pt x="3717" y="0"/>
                  </a:moveTo>
                  <a:cubicBezTo>
                    <a:pt x="3011" y="0"/>
                    <a:pt x="2300" y="92"/>
                    <a:pt x="1602" y="279"/>
                  </a:cubicBezTo>
                  <a:cubicBezTo>
                    <a:pt x="1202" y="379"/>
                    <a:pt x="802" y="513"/>
                    <a:pt x="435" y="713"/>
                  </a:cubicBezTo>
                  <a:cubicBezTo>
                    <a:pt x="268" y="746"/>
                    <a:pt x="134" y="813"/>
                    <a:pt x="1" y="913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7"/>
                    <a:pt x="1635" y="446"/>
                  </a:cubicBezTo>
                  <a:cubicBezTo>
                    <a:pt x="2279" y="293"/>
                    <a:pt x="2932" y="218"/>
                    <a:pt x="3582" y="218"/>
                  </a:cubicBezTo>
                  <a:cubicBezTo>
                    <a:pt x="5627" y="218"/>
                    <a:pt x="7638" y="963"/>
                    <a:pt x="9208" y="2381"/>
                  </a:cubicBezTo>
                  <a:cubicBezTo>
                    <a:pt x="9953" y="3029"/>
                    <a:pt x="10352" y="3583"/>
                    <a:pt x="10405" y="3583"/>
                  </a:cubicBezTo>
                  <a:cubicBezTo>
                    <a:pt x="10406" y="3583"/>
                    <a:pt x="10407" y="3583"/>
                    <a:pt x="10408" y="3582"/>
                  </a:cubicBezTo>
                  <a:cubicBezTo>
                    <a:pt x="10342" y="3448"/>
                    <a:pt x="10275" y="3315"/>
                    <a:pt x="10175" y="3215"/>
                  </a:cubicBezTo>
                  <a:cubicBezTo>
                    <a:pt x="9908" y="2848"/>
                    <a:pt x="9641" y="2548"/>
                    <a:pt x="9341" y="2247"/>
                  </a:cubicBezTo>
                  <a:cubicBezTo>
                    <a:pt x="7801" y="782"/>
                    <a:pt x="5779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42"/>
            <p:cNvSpPr/>
            <p:nvPr/>
          </p:nvSpPr>
          <p:spPr>
            <a:xfrm>
              <a:off x="6854293" y="685627"/>
              <a:ext cx="171633" cy="177534"/>
            </a:xfrm>
            <a:custGeom>
              <a:avLst/>
              <a:gdLst/>
              <a:ahLst/>
              <a:cxnLst/>
              <a:rect l="l" t="t" r="r" b="b"/>
              <a:pathLst>
                <a:path w="8173" h="8454" extrusionOk="0">
                  <a:moveTo>
                    <a:pt x="7399" y="1"/>
                  </a:moveTo>
                  <a:cubicBezTo>
                    <a:pt x="6040" y="1"/>
                    <a:pt x="2090" y="270"/>
                    <a:pt x="67" y="3249"/>
                  </a:cubicBezTo>
                  <a:lnTo>
                    <a:pt x="0" y="8453"/>
                  </a:lnTo>
                  <a:cubicBezTo>
                    <a:pt x="0" y="8453"/>
                    <a:pt x="3469" y="5484"/>
                    <a:pt x="8173" y="5351"/>
                  </a:cubicBezTo>
                  <a:lnTo>
                    <a:pt x="7873" y="14"/>
                  </a:lnTo>
                  <a:cubicBezTo>
                    <a:pt x="7873" y="14"/>
                    <a:pt x="7699" y="1"/>
                    <a:pt x="7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585" y="1812431"/>
            <a:ext cx="1440887" cy="14408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2"/>
          <p:cNvSpPr txBox="1">
            <a:spLocks noGrp="1"/>
          </p:cNvSpPr>
          <p:nvPr>
            <p:ph type="title"/>
          </p:nvPr>
        </p:nvSpPr>
        <p:spPr>
          <a:xfrm>
            <a:off x="3435058" y="1932234"/>
            <a:ext cx="502073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ru" sz="32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M</a:t>
            </a:r>
            <a:r>
              <a:rPr lang="en-US" sz="32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VP</a:t>
            </a:r>
            <a:r>
              <a:rPr lang="ru" sz="3200" dirty="0">
                <a:latin typeface="Source Serif 4 SemiBold"/>
                <a:ea typeface="Source Serif 4 SemiBold"/>
                <a:cs typeface="Source Serif 4 SemiBold"/>
                <a:sym typeface="Source Serif 4 SemiBold"/>
              </a:rPr>
              <a:t> </a:t>
            </a:r>
            <a:r>
              <a:rPr lang="ru" sz="3200" dirty="0">
                <a:latin typeface="Source Serif 4"/>
                <a:ea typeface="Source Serif 4"/>
                <a:cs typeface="Source Serif 4"/>
                <a:sym typeface="Source Serif 4"/>
              </a:rPr>
              <a:t>Flownote</a:t>
            </a:r>
            <a:endParaRPr sz="3200" dirty="0">
              <a:latin typeface="Source Serif 4 SemiBold"/>
              <a:ea typeface="Source Serif 4 SemiBold"/>
              <a:cs typeface="Source Serif 4 SemiBold"/>
              <a:sym typeface="Source Serif 4 SemiBold"/>
            </a:endParaRPr>
          </a:p>
        </p:txBody>
      </p:sp>
      <p:sp>
        <p:nvSpPr>
          <p:cNvPr id="515" name="Google Shape;515;p42"/>
          <p:cNvSpPr txBox="1">
            <a:spLocks noGrp="1"/>
          </p:cNvSpPr>
          <p:nvPr>
            <p:ph type="subTitle" idx="1"/>
          </p:nvPr>
        </p:nvSpPr>
        <p:spPr>
          <a:xfrm>
            <a:off x="3435058" y="2437876"/>
            <a:ext cx="55365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 sz="1800" dirty="0">
                <a:latin typeface="Source Serif 4"/>
                <a:ea typeface="Source Serif 4"/>
                <a:cs typeface="Source Serif 4"/>
                <a:sym typeface="Source Serif 4"/>
              </a:rPr>
              <a:t>Mini app Telegram</a:t>
            </a:r>
            <a:endParaRPr sz="1800" dirty="0"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16" name="Google Shape;516;p42"/>
          <p:cNvSpPr/>
          <p:nvPr/>
        </p:nvSpPr>
        <p:spPr>
          <a:xfrm>
            <a:off x="1406015" y="767100"/>
            <a:ext cx="1666028" cy="3322155"/>
          </a:xfrm>
          <a:custGeom>
            <a:avLst/>
            <a:gdLst/>
            <a:ahLst/>
            <a:cxnLst/>
            <a:rect l="l" t="t" r="r" b="b"/>
            <a:pathLst>
              <a:path w="103480" h="206345" extrusionOk="0">
                <a:moveTo>
                  <a:pt x="61741" y="8558"/>
                </a:moveTo>
                <a:cubicBezTo>
                  <a:pt x="62649" y="8558"/>
                  <a:pt x="62637" y="9975"/>
                  <a:pt x="61704" y="9975"/>
                </a:cubicBezTo>
                <a:cubicBezTo>
                  <a:pt x="61677" y="9975"/>
                  <a:pt x="61650" y="9973"/>
                  <a:pt x="61623" y="9971"/>
                </a:cubicBezTo>
                <a:lnTo>
                  <a:pt x="40979" y="9971"/>
                </a:lnTo>
                <a:cubicBezTo>
                  <a:pt x="40952" y="9973"/>
                  <a:pt x="40925" y="9975"/>
                  <a:pt x="40898" y="9975"/>
                </a:cubicBezTo>
                <a:cubicBezTo>
                  <a:pt x="39965" y="9975"/>
                  <a:pt x="39952" y="8558"/>
                  <a:pt x="40861" y="8558"/>
                </a:cubicBezTo>
                <a:cubicBezTo>
                  <a:pt x="40899" y="8558"/>
                  <a:pt x="40938" y="8561"/>
                  <a:pt x="40979" y="8566"/>
                </a:cubicBezTo>
                <a:lnTo>
                  <a:pt x="61623" y="8566"/>
                </a:lnTo>
                <a:cubicBezTo>
                  <a:pt x="61664" y="8561"/>
                  <a:pt x="61703" y="8558"/>
                  <a:pt x="61741" y="8558"/>
                </a:cubicBezTo>
                <a:close/>
                <a:moveTo>
                  <a:pt x="100713" y="16164"/>
                </a:moveTo>
                <a:lnTo>
                  <a:pt x="100713" y="189567"/>
                </a:lnTo>
                <a:lnTo>
                  <a:pt x="2987" y="189567"/>
                </a:lnTo>
                <a:lnTo>
                  <a:pt x="2987" y="16164"/>
                </a:lnTo>
                <a:close/>
                <a:moveTo>
                  <a:pt x="22357" y="196638"/>
                </a:moveTo>
                <a:lnTo>
                  <a:pt x="22313" y="197165"/>
                </a:lnTo>
                <a:lnTo>
                  <a:pt x="18448" y="197165"/>
                </a:lnTo>
                <a:lnTo>
                  <a:pt x="18448" y="196638"/>
                </a:lnTo>
                <a:close/>
                <a:moveTo>
                  <a:pt x="53277" y="196726"/>
                </a:moveTo>
                <a:cubicBezTo>
                  <a:pt x="53365" y="196726"/>
                  <a:pt x="53453" y="196814"/>
                  <a:pt x="53453" y="196945"/>
                </a:cubicBezTo>
                <a:lnTo>
                  <a:pt x="53453" y="199976"/>
                </a:lnTo>
                <a:cubicBezTo>
                  <a:pt x="53453" y="200064"/>
                  <a:pt x="53365" y="200152"/>
                  <a:pt x="53234" y="200152"/>
                </a:cubicBezTo>
                <a:lnTo>
                  <a:pt x="50203" y="200152"/>
                </a:lnTo>
                <a:cubicBezTo>
                  <a:pt x="50071" y="200152"/>
                  <a:pt x="49983" y="200064"/>
                  <a:pt x="49983" y="199976"/>
                </a:cubicBezTo>
                <a:lnTo>
                  <a:pt x="49983" y="196945"/>
                </a:lnTo>
                <a:cubicBezTo>
                  <a:pt x="49983" y="196814"/>
                  <a:pt x="50071" y="196726"/>
                  <a:pt x="50203" y="196726"/>
                </a:cubicBezTo>
                <a:close/>
                <a:moveTo>
                  <a:pt x="80706" y="196517"/>
                </a:moveTo>
                <a:cubicBezTo>
                  <a:pt x="80761" y="196517"/>
                  <a:pt x="80816" y="196528"/>
                  <a:pt x="80860" y="196550"/>
                </a:cubicBezTo>
                <a:cubicBezTo>
                  <a:pt x="80948" y="196638"/>
                  <a:pt x="80948" y="196770"/>
                  <a:pt x="80860" y="196858"/>
                </a:cubicBezTo>
                <a:lnTo>
                  <a:pt x="79455" y="198263"/>
                </a:lnTo>
                <a:cubicBezTo>
                  <a:pt x="79367" y="198351"/>
                  <a:pt x="79323" y="198439"/>
                  <a:pt x="79323" y="198527"/>
                </a:cubicBezTo>
                <a:cubicBezTo>
                  <a:pt x="79323" y="198614"/>
                  <a:pt x="79367" y="198702"/>
                  <a:pt x="79455" y="198790"/>
                </a:cubicBezTo>
                <a:lnTo>
                  <a:pt x="80860" y="200196"/>
                </a:lnTo>
                <a:cubicBezTo>
                  <a:pt x="80948" y="200284"/>
                  <a:pt x="80948" y="200415"/>
                  <a:pt x="80860" y="200503"/>
                </a:cubicBezTo>
                <a:cubicBezTo>
                  <a:pt x="80816" y="200547"/>
                  <a:pt x="80761" y="200569"/>
                  <a:pt x="80706" y="200569"/>
                </a:cubicBezTo>
                <a:cubicBezTo>
                  <a:pt x="80652" y="200569"/>
                  <a:pt x="80597" y="200547"/>
                  <a:pt x="80553" y="200503"/>
                </a:cubicBezTo>
                <a:lnTo>
                  <a:pt x="79147" y="199098"/>
                </a:lnTo>
                <a:cubicBezTo>
                  <a:pt x="79015" y="198922"/>
                  <a:pt x="78928" y="198746"/>
                  <a:pt x="78928" y="198527"/>
                </a:cubicBezTo>
                <a:cubicBezTo>
                  <a:pt x="78928" y="198307"/>
                  <a:pt x="79015" y="198131"/>
                  <a:pt x="79147" y="198000"/>
                </a:cubicBezTo>
                <a:lnTo>
                  <a:pt x="80553" y="196550"/>
                </a:lnTo>
                <a:cubicBezTo>
                  <a:pt x="80597" y="196528"/>
                  <a:pt x="80652" y="196517"/>
                  <a:pt x="80706" y="196517"/>
                </a:cubicBezTo>
                <a:close/>
                <a:moveTo>
                  <a:pt x="15461" y="1"/>
                </a:moveTo>
                <a:cubicBezTo>
                  <a:pt x="6940" y="1"/>
                  <a:pt x="1" y="6941"/>
                  <a:pt x="1" y="15461"/>
                </a:cubicBezTo>
                <a:lnTo>
                  <a:pt x="1" y="190884"/>
                </a:lnTo>
                <a:cubicBezTo>
                  <a:pt x="1" y="199405"/>
                  <a:pt x="6940" y="206345"/>
                  <a:pt x="15461" y="206345"/>
                </a:cubicBezTo>
                <a:lnTo>
                  <a:pt x="88019" y="206345"/>
                </a:lnTo>
                <a:cubicBezTo>
                  <a:pt x="96540" y="206345"/>
                  <a:pt x="103480" y="199405"/>
                  <a:pt x="103480" y="190884"/>
                </a:cubicBezTo>
                <a:lnTo>
                  <a:pt x="103480" y="15461"/>
                </a:lnTo>
                <a:cubicBezTo>
                  <a:pt x="103480" y="6941"/>
                  <a:pt x="96540" y="1"/>
                  <a:pt x="8801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2"/>
          <p:cNvSpPr/>
          <p:nvPr/>
        </p:nvSpPr>
        <p:spPr>
          <a:xfrm>
            <a:off x="8289175" y="1990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519" name="Google Shape;519;p42"/>
          <p:cNvGrpSpPr/>
          <p:nvPr/>
        </p:nvGrpSpPr>
        <p:grpSpPr>
          <a:xfrm rot="-1137513">
            <a:off x="8312990" y="4163071"/>
            <a:ext cx="492624" cy="228911"/>
            <a:chOff x="341700" y="2797800"/>
            <a:chExt cx="492600" cy="228900"/>
          </a:xfrm>
        </p:grpSpPr>
        <p:sp>
          <p:nvSpPr>
            <p:cNvPr id="520" name="Google Shape;520;p42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42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2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42"/>
          <p:cNvGrpSpPr/>
          <p:nvPr/>
        </p:nvGrpSpPr>
        <p:grpSpPr>
          <a:xfrm>
            <a:off x="293210" y="424125"/>
            <a:ext cx="492600" cy="228900"/>
            <a:chOff x="341700" y="2797800"/>
            <a:chExt cx="492600" cy="228900"/>
          </a:xfrm>
        </p:grpSpPr>
        <p:sp>
          <p:nvSpPr>
            <p:cNvPr id="524" name="Google Shape;524;p42"/>
            <p:cNvSpPr/>
            <p:nvPr/>
          </p:nvSpPr>
          <p:spPr>
            <a:xfrm>
              <a:off x="341700" y="2797800"/>
              <a:ext cx="492600" cy="2289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2"/>
            <p:cNvSpPr/>
            <p:nvPr/>
          </p:nvSpPr>
          <p:spPr>
            <a:xfrm>
              <a:off x="373950" y="2830100"/>
              <a:ext cx="428100" cy="1638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42"/>
            <p:cNvSpPr/>
            <p:nvPr/>
          </p:nvSpPr>
          <p:spPr>
            <a:xfrm>
              <a:off x="537150" y="2861550"/>
              <a:ext cx="101700" cy="1014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42"/>
          <p:cNvSpPr/>
          <p:nvPr/>
        </p:nvSpPr>
        <p:spPr>
          <a:xfrm flipH="1">
            <a:off x="5162325" y="3485800"/>
            <a:ext cx="630625" cy="679150"/>
          </a:xfrm>
          <a:custGeom>
            <a:avLst/>
            <a:gdLst/>
            <a:ahLst/>
            <a:cxnLst/>
            <a:rect l="l" t="t" r="r" b="b"/>
            <a:pathLst>
              <a:path w="25225" h="27166" extrusionOk="0">
                <a:moveTo>
                  <a:pt x="0" y="27166"/>
                </a:moveTo>
                <a:lnTo>
                  <a:pt x="17787" y="19727"/>
                </a:lnTo>
                <a:lnTo>
                  <a:pt x="4851" y="10026"/>
                </a:lnTo>
                <a:lnTo>
                  <a:pt x="25225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sp>
      <p:grpSp>
        <p:nvGrpSpPr>
          <p:cNvPr id="529" name="Google Shape;529;p42"/>
          <p:cNvGrpSpPr/>
          <p:nvPr/>
        </p:nvGrpSpPr>
        <p:grpSpPr>
          <a:xfrm rot="1073049">
            <a:off x="6731427" y="3788821"/>
            <a:ext cx="619261" cy="533307"/>
            <a:chOff x="6473227" y="478357"/>
            <a:chExt cx="619248" cy="533295"/>
          </a:xfrm>
        </p:grpSpPr>
        <p:sp>
          <p:nvSpPr>
            <p:cNvPr id="530" name="Google Shape;530;p42"/>
            <p:cNvSpPr/>
            <p:nvPr/>
          </p:nvSpPr>
          <p:spPr>
            <a:xfrm>
              <a:off x="6518755" y="530395"/>
              <a:ext cx="561120" cy="481257"/>
            </a:xfrm>
            <a:custGeom>
              <a:avLst/>
              <a:gdLst/>
              <a:ahLst/>
              <a:cxnLst/>
              <a:rect l="l" t="t" r="r" b="b"/>
              <a:pathLst>
                <a:path w="26720" h="22917" extrusionOk="0">
                  <a:moveTo>
                    <a:pt x="2068" y="0"/>
                  </a:moveTo>
                  <a:lnTo>
                    <a:pt x="0" y="20448"/>
                  </a:lnTo>
                  <a:lnTo>
                    <a:pt x="34" y="21883"/>
                  </a:lnTo>
                  <a:cubicBezTo>
                    <a:pt x="34" y="21883"/>
                    <a:pt x="3917" y="20363"/>
                    <a:pt x="7780" y="20363"/>
                  </a:cubicBezTo>
                  <a:cubicBezTo>
                    <a:pt x="9346" y="20363"/>
                    <a:pt x="10910" y="20613"/>
                    <a:pt x="12209" y="21316"/>
                  </a:cubicBezTo>
                  <a:cubicBezTo>
                    <a:pt x="12342" y="21616"/>
                    <a:pt x="12643" y="21816"/>
                    <a:pt x="12976" y="21849"/>
                  </a:cubicBezTo>
                  <a:lnTo>
                    <a:pt x="14844" y="22083"/>
                  </a:lnTo>
                  <a:cubicBezTo>
                    <a:pt x="14870" y="22085"/>
                    <a:pt x="14895" y="22086"/>
                    <a:pt x="14920" y="22086"/>
                  </a:cubicBezTo>
                  <a:cubicBezTo>
                    <a:pt x="15294" y="22086"/>
                    <a:pt x="15655" y="21859"/>
                    <a:pt x="15812" y="21516"/>
                  </a:cubicBezTo>
                  <a:cubicBezTo>
                    <a:pt x="15812" y="21516"/>
                    <a:pt x="17507" y="20773"/>
                    <a:pt x="19866" y="20773"/>
                  </a:cubicBezTo>
                  <a:cubicBezTo>
                    <a:pt x="21379" y="20773"/>
                    <a:pt x="23165" y="21079"/>
                    <a:pt x="24951" y="22083"/>
                  </a:cubicBezTo>
                  <a:lnTo>
                    <a:pt x="26719" y="22917"/>
                  </a:lnTo>
                  <a:lnTo>
                    <a:pt x="23684" y="4670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42"/>
            <p:cNvSpPr/>
            <p:nvPr/>
          </p:nvSpPr>
          <p:spPr>
            <a:xfrm>
              <a:off x="6493534" y="721621"/>
              <a:ext cx="316638" cy="260610"/>
            </a:xfrm>
            <a:custGeom>
              <a:avLst/>
              <a:gdLst/>
              <a:ahLst/>
              <a:cxnLst/>
              <a:rect l="l" t="t" r="r" b="b"/>
              <a:pathLst>
                <a:path w="15078" h="12410" extrusionOk="0">
                  <a:moveTo>
                    <a:pt x="13443" y="1"/>
                  </a:moveTo>
                  <a:cubicBezTo>
                    <a:pt x="13443" y="1"/>
                    <a:pt x="634" y="6706"/>
                    <a:pt x="0" y="9308"/>
                  </a:cubicBezTo>
                  <a:lnTo>
                    <a:pt x="0" y="11909"/>
                  </a:lnTo>
                  <a:cubicBezTo>
                    <a:pt x="0" y="11909"/>
                    <a:pt x="3149" y="10122"/>
                    <a:pt x="7371" y="10122"/>
                  </a:cubicBezTo>
                  <a:cubicBezTo>
                    <a:pt x="9726" y="10122"/>
                    <a:pt x="12415" y="10678"/>
                    <a:pt x="15078" y="12410"/>
                  </a:cubicBezTo>
                  <a:lnTo>
                    <a:pt x="13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42"/>
            <p:cNvSpPr/>
            <p:nvPr/>
          </p:nvSpPr>
          <p:spPr>
            <a:xfrm>
              <a:off x="6473227" y="478357"/>
              <a:ext cx="336945" cy="503874"/>
            </a:xfrm>
            <a:custGeom>
              <a:avLst/>
              <a:gdLst/>
              <a:ahLst/>
              <a:cxnLst/>
              <a:rect l="l" t="t" r="r" b="b"/>
              <a:pathLst>
                <a:path w="16045" h="23994" extrusionOk="0">
                  <a:moveTo>
                    <a:pt x="6930" y="0"/>
                  </a:moveTo>
                  <a:cubicBezTo>
                    <a:pt x="3067" y="0"/>
                    <a:pt x="0" y="2245"/>
                    <a:pt x="0" y="2245"/>
                  </a:cubicBezTo>
                  <a:lnTo>
                    <a:pt x="133" y="21425"/>
                  </a:lnTo>
                  <a:cubicBezTo>
                    <a:pt x="2178" y="19857"/>
                    <a:pt x="4233" y="19277"/>
                    <a:pt x="6156" y="19277"/>
                  </a:cubicBezTo>
                  <a:cubicBezTo>
                    <a:pt x="11639" y="19277"/>
                    <a:pt x="16045" y="23994"/>
                    <a:pt x="16045" y="23994"/>
                  </a:cubicBezTo>
                  <a:lnTo>
                    <a:pt x="15811" y="5380"/>
                  </a:lnTo>
                  <a:cubicBezTo>
                    <a:pt x="13018" y="1205"/>
                    <a:pt x="9760" y="0"/>
                    <a:pt x="693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42"/>
            <p:cNvSpPr/>
            <p:nvPr/>
          </p:nvSpPr>
          <p:spPr>
            <a:xfrm>
              <a:off x="6805258" y="604651"/>
              <a:ext cx="286524" cy="390201"/>
            </a:xfrm>
            <a:custGeom>
              <a:avLst/>
              <a:gdLst/>
              <a:ahLst/>
              <a:cxnLst/>
              <a:rect l="l" t="t" r="r" b="b"/>
              <a:pathLst>
                <a:path w="13644" h="18581" extrusionOk="0">
                  <a:moveTo>
                    <a:pt x="0" y="0"/>
                  </a:moveTo>
                  <a:lnTo>
                    <a:pt x="234" y="17980"/>
                  </a:lnTo>
                  <a:cubicBezTo>
                    <a:pt x="234" y="17980"/>
                    <a:pt x="3484" y="16027"/>
                    <a:pt x="7258" y="16027"/>
                  </a:cubicBezTo>
                  <a:cubicBezTo>
                    <a:pt x="9382" y="16027"/>
                    <a:pt x="11673" y="16646"/>
                    <a:pt x="13643" y="18580"/>
                  </a:cubicBezTo>
                  <a:lnTo>
                    <a:pt x="12443" y="1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42"/>
            <p:cNvSpPr/>
            <p:nvPr/>
          </p:nvSpPr>
          <p:spPr>
            <a:xfrm>
              <a:off x="6804544" y="480142"/>
              <a:ext cx="287931" cy="502089"/>
            </a:xfrm>
            <a:custGeom>
              <a:avLst/>
              <a:gdLst/>
              <a:ahLst/>
              <a:cxnLst/>
              <a:rect l="l" t="t" r="r" b="b"/>
              <a:pathLst>
                <a:path w="13711" h="23909" extrusionOk="0">
                  <a:moveTo>
                    <a:pt x="7614" y="1"/>
                  </a:moveTo>
                  <a:cubicBezTo>
                    <a:pt x="2529" y="1"/>
                    <a:pt x="1" y="5295"/>
                    <a:pt x="1" y="5295"/>
                  </a:cubicBezTo>
                  <a:lnTo>
                    <a:pt x="268" y="23909"/>
                  </a:lnTo>
                  <a:cubicBezTo>
                    <a:pt x="3647" y="18392"/>
                    <a:pt x="9452" y="17689"/>
                    <a:pt x="12193" y="17689"/>
                  </a:cubicBezTo>
                  <a:cubicBezTo>
                    <a:pt x="13131" y="17689"/>
                    <a:pt x="13711" y="17771"/>
                    <a:pt x="13711" y="17771"/>
                  </a:cubicBezTo>
                  <a:lnTo>
                    <a:pt x="12176" y="659"/>
                  </a:lnTo>
                  <a:lnTo>
                    <a:pt x="8540" y="58"/>
                  </a:lnTo>
                  <a:cubicBezTo>
                    <a:pt x="8223" y="19"/>
                    <a:pt x="7914" y="1"/>
                    <a:pt x="761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42"/>
            <p:cNvSpPr/>
            <p:nvPr/>
          </p:nvSpPr>
          <p:spPr>
            <a:xfrm>
              <a:off x="6801751" y="592744"/>
              <a:ext cx="9828" cy="389487"/>
            </a:xfrm>
            <a:custGeom>
              <a:avLst/>
              <a:gdLst/>
              <a:ahLst/>
              <a:cxnLst/>
              <a:rect l="l" t="t" r="r" b="b"/>
              <a:pathLst>
                <a:path w="468" h="18547" extrusionOk="0">
                  <a:moveTo>
                    <a:pt x="1" y="0"/>
                  </a:moveTo>
                  <a:cubicBezTo>
                    <a:pt x="1" y="234"/>
                    <a:pt x="1" y="467"/>
                    <a:pt x="1" y="701"/>
                  </a:cubicBezTo>
                  <a:cubicBezTo>
                    <a:pt x="1" y="1234"/>
                    <a:pt x="34" y="1902"/>
                    <a:pt x="67" y="2702"/>
                  </a:cubicBezTo>
                  <a:cubicBezTo>
                    <a:pt x="101" y="4437"/>
                    <a:pt x="134" y="6705"/>
                    <a:pt x="201" y="9274"/>
                  </a:cubicBezTo>
                  <a:cubicBezTo>
                    <a:pt x="234" y="11809"/>
                    <a:pt x="267" y="14110"/>
                    <a:pt x="301" y="15812"/>
                  </a:cubicBezTo>
                  <a:cubicBezTo>
                    <a:pt x="334" y="16645"/>
                    <a:pt x="367" y="17313"/>
                    <a:pt x="367" y="17813"/>
                  </a:cubicBezTo>
                  <a:cubicBezTo>
                    <a:pt x="367" y="18046"/>
                    <a:pt x="367" y="18313"/>
                    <a:pt x="401" y="18547"/>
                  </a:cubicBezTo>
                  <a:cubicBezTo>
                    <a:pt x="434" y="18280"/>
                    <a:pt x="468" y="18046"/>
                    <a:pt x="434" y="17813"/>
                  </a:cubicBezTo>
                  <a:cubicBezTo>
                    <a:pt x="468" y="17313"/>
                    <a:pt x="468" y="16645"/>
                    <a:pt x="468" y="15812"/>
                  </a:cubicBezTo>
                  <a:cubicBezTo>
                    <a:pt x="468" y="14144"/>
                    <a:pt x="468" y="11809"/>
                    <a:pt x="401" y="9274"/>
                  </a:cubicBezTo>
                  <a:cubicBezTo>
                    <a:pt x="367" y="6705"/>
                    <a:pt x="301" y="4370"/>
                    <a:pt x="201" y="2702"/>
                  </a:cubicBezTo>
                  <a:cubicBezTo>
                    <a:pt x="167" y="1868"/>
                    <a:pt x="134" y="1168"/>
                    <a:pt x="101" y="701"/>
                  </a:cubicBezTo>
                  <a:cubicBezTo>
                    <a:pt x="67" y="467"/>
                    <a:pt x="67" y="2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42"/>
            <p:cNvSpPr/>
            <p:nvPr/>
          </p:nvSpPr>
          <p:spPr>
            <a:xfrm>
              <a:off x="6826972" y="546229"/>
              <a:ext cx="191247" cy="81564"/>
            </a:xfrm>
            <a:custGeom>
              <a:avLst/>
              <a:gdLst/>
              <a:ahLst/>
              <a:cxnLst/>
              <a:rect l="l" t="t" r="r" b="b"/>
              <a:pathLst>
                <a:path w="9107" h="3884" extrusionOk="0">
                  <a:moveTo>
                    <a:pt x="7151" y="1"/>
                  </a:moveTo>
                  <a:cubicBezTo>
                    <a:pt x="6737" y="1"/>
                    <a:pt x="6329" y="31"/>
                    <a:pt x="5938" y="80"/>
                  </a:cubicBezTo>
                  <a:cubicBezTo>
                    <a:pt x="5271" y="180"/>
                    <a:pt x="4604" y="381"/>
                    <a:pt x="3970" y="614"/>
                  </a:cubicBezTo>
                  <a:cubicBezTo>
                    <a:pt x="3336" y="881"/>
                    <a:pt x="2702" y="1181"/>
                    <a:pt x="2135" y="1581"/>
                  </a:cubicBezTo>
                  <a:cubicBezTo>
                    <a:pt x="1702" y="1882"/>
                    <a:pt x="1268" y="2249"/>
                    <a:pt x="901" y="2649"/>
                  </a:cubicBezTo>
                  <a:cubicBezTo>
                    <a:pt x="734" y="2816"/>
                    <a:pt x="601" y="2949"/>
                    <a:pt x="467" y="3116"/>
                  </a:cubicBezTo>
                  <a:cubicBezTo>
                    <a:pt x="367" y="3249"/>
                    <a:pt x="267" y="3383"/>
                    <a:pt x="201" y="3516"/>
                  </a:cubicBezTo>
                  <a:cubicBezTo>
                    <a:pt x="100" y="3616"/>
                    <a:pt x="34" y="3750"/>
                    <a:pt x="0" y="3883"/>
                  </a:cubicBezTo>
                  <a:cubicBezTo>
                    <a:pt x="34" y="3883"/>
                    <a:pt x="367" y="3416"/>
                    <a:pt x="1034" y="2782"/>
                  </a:cubicBezTo>
                  <a:cubicBezTo>
                    <a:pt x="1401" y="2382"/>
                    <a:pt x="1835" y="2048"/>
                    <a:pt x="2302" y="1748"/>
                  </a:cubicBezTo>
                  <a:cubicBezTo>
                    <a:pt x="3403" y="1014"/>
                    <a:pt x="4637" y="514"/>
                    <a:pt x="5971" y="314"/>
                  </a:cubicBezTo>
                  <a:cubicBezTo>
                    <a:pt x="6505" y="214"/>
                    <a:pt x="7039" y="180"/>
                    <a:pt x="7606" y="180"/>
                  </a:cubicBezTo>
                  <a:cubicBezTo>
                    <a:pt x="8406" y="180"/>
                    <a:pt x="8970" y="286"/>
                    <a:pt x="9085" y="286"/>
                  </a:cubicBezTo>
                  <a:cubicBezTo>
                    <a:pt x="9100" y="286"/>
                    <a:pt x="9107" y="284"/>
                    <a:pt x="9107" y="280"/>
                  </a:cubicBezTo>
                  <a:cubicBezTo>
                    <a:pt x="8973" y="214"/>
                    <a:pt x="8840" y="180"/>
                    <a:pt x="8707" y="147"/>
                  </a:cubicBezTo>
                  <a:cubicBezTo>
                    <a:pt x="8540" y="114"/>
                    <a:pt x="8406" y="80"/>
                    <a:pt x="8240" y="80"/>
                  </a:cubicBezTo>
                  <a:cubicBezTo>
                    <a:pt x="8039" y="47"/>
                    <a:pt x="7806" y="14"/>
                    <a:pt x="7606" y="14"/>
                  </a:cubicBezTo>
                  <a:cubicBezTo>
                    <a:pt x="7454" y="5"/>
                    <a:pt x="7302" y="1"/>
                    <a:pt x="7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42"/>
            <p:cNvSpPr/>
            <p:nvPr/>
          </p:nvSpPr>
          <p:spPr>
            <a:xfrm>
              <a:off x="6836086" y="586864"/>
              <a:ext cx="191247" cy="81585"/>
            </a:xfrm>
            <a:custGeom>
              <a:avLst/>
              <a:gdLst/>
              <a:ahLst/>
              <a:cxnLst/>
              <a:rect l="l" t="t" r="r" b="b"/>
              <a:pathLst>
                <a:path w="9107" h="3885" extrusionOk="0">
                  <a:moveTo>
                    <a:pt x="7181" y="1"/>
                  </a:moveTo>
                  <a:cubicBezTo>
                    <a:pt x="6757" y="1"/>
                    <a:pt x="6338" y="38"/>
                    <a:pt x="5938" y="113"/>
                  </a:cubicBezTo>
                  <a:cubicBezTo>
                    <a:pt x="5237" y="213"/>
                    <a:pt x="4603" y="380"/>
                    <a:pt x="3970" y="614"/>
                  </a:cubicBezTo>
                  <a:cubicBezTo>
                    <a:pt x="3336" y="881"/>
                    <a:pt x="2735" y="1214"/>
                    <a:pt x="2168" y="1581"/>
                  </a:cubicBezTo>
                  <a:cubicBezTo>
                    <a:pt x="1701" y="1915"/>
                    <a:pt x="1301" y="2248"/>
                    <a:pt x="901" y="2649"/>
                  </a:cubicBezTo>
                  <a:cubicBezTo>
                    <a:pt x="767" y="2815"/>
                    <a:pt x="634" y="2982"/>
                    <a:pt x="500" y="3149"/>
                  </a:cubicBezTo>
                  <a:cubicBezTo>
                    <a:pt x="400" y="3249"/>
                    <a:pt x="300" y="3382"/>
                    <a:pt x="200" y="3516"/>
                  </a:cubicBezTo>
                  <a:cubicBezTo>
                    <a:pt x="133" y="3616"/>
                    <a:pt x="33" y="3749"/>
                    <a:pt x="0" y="3883"/>
                  </a:cubicBezTo>
                  <a:cubicBezTo>
                    <a:pt x="1" y="3884"/>
                    <a:pt x="2" y="3884"/>
                    <a:pt x="4" y="3884"/>
                  </a:cubicBezTo>
                  <a:cubicBezTo>
                    <a:pt x="55" y="3884"/>
                    <a:pt x="388" y="3396"/>
                    <a:pt x="1034" y="2782"/>
                  </a:cubicBezTo>
                  <a:cubicBezTo>
                    <a:pt x="1434" y="2415"/>
                    <a:pt x="1835" y="2048"/>
                    <a:pt x="2302" y="1781"/>
                  </a:cubicBezTo>
                  <a:cubicBezTo>
                    <a:pt x="3402" y="1014"/>
                    <a:pt x="4637" y="547"/>
                    <a:pt x="5971" y="314"/>
                  </a:cubicBezTo>
                  <a:cubicBezTo>
                    <a:pt x="6505" y="213"/>
                    <a:pt x="7038" y="180"/>
                    <a:pt x="7572" y="180"/>
                  </a:cubicBezTo>
                  <a:cubicBezTo>
                    <a:pt x="8324" y="207"/>
                    <a:pt x="8859" y="299"/>
                    <a:pt x="9040" y="299"/>
                  </a:cubicBezTo>
                  <a:cubicBezTo>
                    <a:pt x="9084" y="299"/>
                    <a:pt x="9107" y="293"/>
                    <a:pt x="9107" y="280"/>
                  </a:cubicBezTo>
                  <a:cubicBezTo>
                    <a:pt x="8973" y="213"/>
                    <a:pt x="8840" y="180"/>
                    <a:pt x="8706" y="180"/>
                  </a:cubicBezTo>
                  <a:cubicBezTo>
                    <a:pt x="8539" y="113"/>
                    <a:pt x="8373" y="113"/>
                    <a:pt x="8239" y="80"/>
                  </a:cubicBezTo>
                  <a:cubicBezTo>
                    <a:pt x="8006" y="47"/>
                    <a:pt x="7806" y="13"/>
                    <a:pt x="7605" y="13"/>
                  </a:cubicBezTo>
                  <a:cubicBezTo>
                    <a:pt x="7464" y="5"/>
                    <a:pt x="7322" y="1"/>
                    <a:pt x="7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42"/>
            <p:cNvSpPr/>
            <p:nvPr/>
          </p:nvSpPr>
          <p:spPr>
            <a:xfrm>
              <a:off x="6837472" y="631552"/>
              <a:ext cx="191268" cy="81018"/>
            </a:xfrm>
            <a:custGeom>
              <a:avLst/>
              <a:gdLst/>
              <a:ahLst/>
              <a:cxnLst/>
              <a:rect l="l" t="t" r="r" b="b"/>
              <a:pathLst>
                <a:path w="9108" h="3858" extrusionOk="0">
                  <a:moveTo>
                    <a:pt x="6985" y="0"/>
                  </a:moveTo>
                  <a:cubicBezTo>
                    <a:pt x="6628" y="0"/>
                    <a:pt x="6277" y="23"/>
                    <a:pt x="5938" y="87"/>
                  </a:cubicBezTo>
                  <a:cubicBezTo>
                    <a:pt x="5238" y="187"/>
                    <a:pt x="4604" y="354"/>
                    <a:pt x="3970" y="621"/>
                  </a:cubicBezTo>
                  <a:cubicBezTo>
                    <a:pt x="3336" y="854"/>
                    <a:pt x="2736" y="1188"/>
                    <a:pt x="2169" y="1555"/>
                  </a:cubicBezTo>
                  <a:cubicBezTo>
                    <a:pt x="1702" y="1888"/>
                    <a:pt x="1302" y="2255"/>
                    <a:pt x="901" y="2655"/>
                  </a:cubicBezTo>
                  <a:cubicBezTo>
                    <a:pt x="768" y="2789"/>
                    <a:pt x="635" y="2956"/>
                    <a:pt x="501" y="3122"/>
                  </a:cubicBezTo>
                  <a:cubicBezTo>
                    <a:pt x="401" y="3256"/>
                    <a:pt x="301" y="3389"/>
                    <a:pt x="201" y="3523"/>
                  </a:cubicBezTo>
                  <a:cubicBezTo>
                    <a:pt x="134" y="3623"/>
                    <a:pt x="34" y="3723"/>
                    <a:pt x="1" y="3856"/>
                  </a:cubicBezTo>
                  <a:cubicBezTo>
                    <a:pt x="2" y="3857"/>
                    <a:pt x="3" y="3858"/>
                    <a:pt x="5" y="3858"/>
                  </a:cubicBezTo>
                  <a:cubicBezTo>
                    <a:pt x="57" y="3858"/>
                    <a:pt x="390" y="3400"/>
                    <a:pt x="1035" y="2755"/>
                  </a:cubicBezTo>
                  <a:cubicBezTo>
                    <a:pt x="1402" y="2389"/>
                    <a:pt x="1835" y="2055"/>
                    <a:pt x="2269" y="1755"/>
                  </a:cubicBezTo>
                  <a:cubicBezTo>
                    <a:pt x="2836" y="1388"/>
                    <a:pt x="3437" y="1088"/>
                    <a:pt x="4037" y="821"/>
                  </a:cubicBezTo>
                  <a:cubicBezTo>
                    <a:pt x="4671" y="587"/>
                    <a:pt x="5305" y="420"/>
                    <a:pt x="5972" y="287"/>
                  </a:cubicBezTo>
                  <a:cubicBezTo>
                    <a:pt x="6407" y="233"/>
                    <a:pt x="6843" y="178"/>
                    <a:pt x="7279" y="178"/>
                  </a:cubicBezTo>
                  <a:cubicBezTo>
                    <a:pt x="7377" y="178"/>
                    <a:pt x="7475" y="181"/>
                    <a:pt x="7573" y="187"/>
                  </a:cubicBezTo>
                  <a:cubicBezTo>
                    <a:pt x="8403" y="187"/>
                    <a:pt x="8970" y="292"/>
                    <a:pt x="9085" y="292"/>
                  </a:cubicBezTo>
                  <a:cubicBezTo>
                    <a:pt x="9100" y="292"/>
                    <a:pt x="9107" y="291"/>
                    <a:pt x="9107" y="287"/>
                  </a:cubicBezTo>
                  <a:cubicBezTo>
                    <a:pt x="8974" y="220"/>
                    <a:pt x="8840" y="187"/>
                    <a:pt x="8707" y="154"/>
                  </a:cubicBezTo>
                  <a:cubicBezTo>
                    <a:pt x="8540" y="120"/>
                    <a:pt x="8407" y="87"/>
                    <a:pt x="8240" y="54"/>
                  </a:cubicBezTo>
                  <a:cubicBezTo>
                    <a:pt x="8006" y="20"/>
                    <a:pt x="7806" y="20"/>
                    <a:pt x="7606" y="20"/>
                  </a:cubicBezTo>
                  <a:cubicBezTo>
                    <a:pt x="7399" y="8"/>
                    <a:pt x="7191" y="0"/>
                    <a:pt x="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42"/>
            <p:cNvSpPr/>
            <p:nvPr/>
          </p:nvSpPr>
          <p:spPr>
            <a:xfrm>
              <a:off x="6539062" y="805138"/>
              <a:ext cx="218589" cy="74865"/>
            </a:xfrm>
            <a:custGeom>
              <a:avLst/>
              <a:gdLst/>
              <a:ahLst/>
              <a:cxnLst/>
              <a:rect l="l" t="t" r="r" b="b"/>
              <a:pathLst>
                <a:path w="10409" h="3565" extrusionOk="0">
                  <a:moveTo>
                    <a:pt x="3753" y="1"/>
                  </a:moveTo>
                  <a:cubicBezTo>
                    <a:pt x="3037" y="1"/>
                    <a:pt x="2314" y="96"/>
                    <a:pt x="1602" y="294"/>
                  </a:cubicBezTo>
                  <a:cubicBezTo>
                    <a:pt x="1201" y="394"/>
                    <a:pt x="801" y="527"/>
                    <a:pt x="434" y="694"/>
                  </a:cubicBezTo>
                  <a:cubicBezTo>
                    <a:pt x="267" y="761"/>
                    <a:pt x="134" y="827"/>
                    <a:pt x="1" y="927"/>
                  </a:cubicBezTo>
                  <a:cubicBezTo>
                    <a:pt x="2" y="929"/>
                    <a:pt x="5" y="930"/>
                    <a:pt x="10" y="930"/>
                  </a:cubicBezTo>
                  <a:cubicBezTo>
                    <a:pt x="94" y="930"/>
                    <a:pt x="654" y="649"/>
                    <a:pt x="1635" y="427"/>
                  </a:cubicBezTo>
                  <a:cubicBezTo>
                    <a:pt x="2276" y="277"/>
                    <a:pt x="2924" y="203"/>
                    <a:pt x="3568" y="203"/>
                  </a:cubicBezTo>
                  <a:cubicBezTo>
                    <a:pt x="5637" y="203"/>
                    <a:pt x="7655" y="962"/>
                    <a:pt x="9207" y="2362"/>
                  </a:cubicBezTo>
                  <a:cubicBezTo>
                    <a:pt x="9984" y="3041"/>
                    <a:pt x="10353" y="3564"/>
                    <a:pt x="10404" y="3564"/>
                  </a:cubicBezTo>
                  <a:cubicBezTo>
                    <a:pt x="10406" y="3564"/>
                    <a:pt x="10407" y="3564"/>
                    <a:pt x="10408" y="3563"/>
                  </a:cubicBezTo>
                  <a:cubicBezTo>
                    <a:pt x="10341" y="3429"/>
                    <a:pt x="10275" y="3296"/>
                    <a:pt x="10175" y="3196"/>
                  </a:cubicBezTo>
                  <a:cubicBezTo>
                    <a:pt x="9941" y="2862"/>
                    <a:pt x="9641" y="2529"/>
                    <a:pt x="9341" y="2262"/>
                  </a:cubicBezTo>
                  <a:cubicBezTo>
                    <a:pt x="7829" y="800"/>
                    <a:pt x="5821" y="1"/>
                    <a:pt x="3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6537655" y="754696"/>
              <a:ext cx="217875" cy="75558"/>
            </a:xfrm>
            <a:custGeom>
              <a:avLst/>
              <a:gdLst/>
              <a:ahLst/>
              <a:cxnLst/>
              <a:rect l="l" t="t" r="r" b="b"/>
              <a:pathLst>
                <a:path w="10375" h="3598" extrusionOk="0">
                  <a:moveTo>
                    <a:pt x="3734" y="1"/>
                  </a:moveTo>
                  <a:cubicBezTo>
                    <a:pt x="3022" y="1"/>
                    <a:pt x="2306" y="97"/>
                    <a:pt x="1602" y="294"/>
                  </a:cubicBezTo>
                  <a:cubicBezTo>
                    <a:pt x="1168" y="394"/>
                    <a:pt x="801" y="527"/>
                    <a:pt x="401" y="694"/>
                  </a:cubicBezTo>
                  <a:cubicBezTo>
                    <a:pt x="268" y="761"/>
                    <a:pt x="134" y="828"/>
                    <a:pt x="1" y="928"/>
                  </a:cubicBezTo>
                  <a:cubicBezTo>
                    <a:pt x="1" y="929"/>
                    <a:pt x="3" y="930"/>
                    <a:pt x="6" y="930"/>
                  </a:cubicBezTo>
                  <a:cubicBezTo>
                    <a:pt x="64" y="930"/>
                    <a:pt x="653" y="649"/>
                    <a:pt x="1602" y="427"/>
                  </a:cubicBezTo>
                  <a:cubicBezTo>
                    <a:pt x="2243" y="277"/>
                    <a:pt x="2891" y="204"/>
                    <a:pt x="3535" y="204"/>
                  </a:cubicBezTo>
                  <a:cubicBezTo>
                    <a:pt x="5606" y="204"/>
                    <a:pt x="7630" y="963"/>
                    <a:pt x="9207" y="2362"/>
                  </a:cubicBezTo>
                  <a:cubicBezTo>
                    <a:pt x="9953" y="3043"/>
                    <a:pt x="10321" y="3598"/>
                    <a:pt x="10371" y="3598"/>
                  </a:cubicBezTo>
                  <a:cubicBezTo>
                    <a:pt x="10373" y="3598"/>
                    <a:pt x="10374" y="3597"/>
                    <a:pt x="10375" y="3596"/>
                  </a:cubicBezTo>
                  <a:cubicBezTo>
                    <a:pt x="10342" y="3430"/>
                    <a:pt x="10242" y="3329"/>
                    <a:pt x="10141" y="3196"/>
                  </a:cubicBezTo>
                  <a:cubicBezTo>
                    <a:pt x="9908" y="2862"/>
                    <a:pt x="9641" y="2529"/>
                    <a:pt x="9308" y="2262"/>
                  </a:cubicBezTo>
                  <a:cubicBezTo>
                    <a:pt x="7796" y="800"/>
                    <a:pt x="5788" y="1"/>
                    <a:pt x="3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42"/>
            <p:cNvSpPr/>
            <p:nvPr/>
          </p:nvSpPr>
          <p:spPr>
            <a:xfrm>
              <a:off x="6535555" y="704548"/>
              <a:ext cx="218589" cy="75285"/>
            </a:xfrm>
            <a:custGeom>
              <a:avLst/>
              <a:gdLst/>
              <a:ahLst/>
              <a:cxnLst/>
              <a:rect l="l" t="t" r="r" b="b"/>
              <a:pathLst>
                <a:path w="10409" h="3585" extrusionOk="0">
                  <a:moveTo>
                    <a:pt x="3720" y="1"/>
                  </a:moveTo>
                  <a:cubicBezTo>
                    <a:pt x="3011" y="1"/>
                    <a:pt x="2302" y="92"/>
                    <a:pt x="1602" y="280"/>
                  </a:cubicBezTo>
                  <a:cubicBezTo>
                    <a:pt x="1202" y="380"/>
                    <a:pt x="801" y="514"/>
                    <a:pt x="434" y="714"/>
                  </a:cubicBezTo>
                  <a:cubicBezTo>
                    <a:pt x="268" y="747"/>
                    <a:pt x="134" y="814"/>
                    <a:pt x="1" y="914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8"/>
                    <a:pt x="1635" y="447"/>
                  </a:cubicBezTo>
                  <a:cubicBezTo>
                    <a:pt x="2279" y="294"/>
                    <a:pt x="2932" y="219"/>
                    <a:pt x="3582" y="219"/>
                  </a:cubicBezTo>
                  <a:cubicBezTo>
                    <a:pt x="5627" y="219"/>
                    <a:pt x="7638" y="964"/>
                    <a:pt x="9207" y="2382"/>
                  </a:cubicBezTo>
                  <a:cubicBezTo>
                    <a:pt x="9952" y="3061"/>
                    <a:pt x="10351" y="3584"/>
                    <a:pt x="10404" y="3584"/>
                  </a:cubicBezTo>
                  <a:cubicBezTo>
                    <a:pt x="10406" y="3584"/>
                    <a:pt x="10407" y="3584"/>
                    <a:pt x="10408" y="3583"/>
                  </a:cubicBezTo>
                  <a:cubicBezTo>
                    <a:pt x="10342" y="3449"/>
                    <a:pt x="10241" y="3316"/>
                    <a:pt x="10141" y="3182"/>
                  </a:cubicBezTo>
                  <a:cubicBezTo>
                    <a:pt x="9908" y="2849"/>
                    <a:pt x="9641" y="2548"/>
                    <a:pt x="9307" y="2248"/>
                  </a:cubicBezTo>
                  <a:cubicBezTo>
                    <a:pt x="8307" y="1281"/>
                    <a:pt x="7073" y="614"/>
                    <a:pt x="5738" y="247"/>
                  </a:cubicBezTo>
                  <a:cubicBezTo>
                    <a:pt x="5071" y="84"/>
                    <a:pt x="4395" y="1"/>
                    <a:pt x="3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42"/>
            <p:cNvSpPr/>
            <p:nvPr/>
          </p:nvSpPr>
          <p:spPr>
            <a:xfrm>
              <a:off x="6533455" y="654148"/>
              <a:ext cx="218589" cy="75243"/>
            </a:xfrm>
            <a:custGeom>
              <a:avLst/>
              <a:gdLst/>
              <a:ahLst/>
              <a:cxnLst/>
              <a:rect l="l" t="t" r="r" b="b"/>
              <a:pathLst>
                <a:path w="10409" h="3583" extrusionOk="0">
                  <a:moveTo>
                    <a:pt x="3730" y="0"/>
                  </a:moveTo>
                  <a:cubicBezTo>
                    <a:pt x="3021" y="0"/>
                    <a:pt x="2306" y="92"/>
                    <a:pt x="1602" y="278"/>
                  </a:cubicBezTo>
                  <a:cubicBezTo>
                    <a:pt x="1202" y="379"/>
                    <a:pt x="801" y="545"/>
                    <a:pt x="434" y="712"/>
                  </a:cubicBezTo>
                  <a:cubicBezTo>
                    <a:pt x="268" y="745"/>
                    <a:pt x="134" y="846"/>
                    <a:pt x="1" y="946"/>
                  </a:cubicBezTo>
                  <a:cubicBezTo>
                    <a:pt x="2" y="947"/>
                    <a:pt x="6" y="948"/>
                    <a:pt x="10" y="948"/>
                  </a:cubicBezTo>
                  <a:cubicBezTo>
                    <a:pt x="97" y="948"/>
                    <a:pt x="686" y="667"/>
                    <a:pt x="1635" y="445"/>
                  </a:cubicBezTo>
                  <a:cubicBezTo>
                    <a:pt x="2276" y="295"/>
                    <a:pt x="2925" y="222"/>
                    <a:pt x="3568" y="222"/>
                  </a:cubicBezTo>
                  <a:cubicBezTo>
                    <a:pt x="5637" y="222"/>
                    <a:pt x="7655" y="981"/>
                    <a:pt x="9207" y="2380"/>
                  </a:cubicBezTo>
                  <a:cubicBezTo>
                    <a:pt x="9952" y="3060"/>
                    <a:pt x="10351" y="3582"/>
                    <a:pt x="10404" y="3582"/>
                  </a:cubicBezTo>
                  <a:cubicBezTo>
                    <a:pt x="10406" y="3582"/>
                    <a:pt x="10407" y="3582"/>
                    <a:pt x="10408" y="3581"/>
                  </a:cubicBezTo>
                  <a:cubicBezTo>
                    <a:pt x="10341" y="3447"/>
                    <a:pt x="10275" y="3314"/>
                    <a:pt x="10175" y="3214"/>
                  </a:cubicBezTo>
                  <a:cubicBezTo>
                    <a:pt x="9941" y="2880"/>
                    <a:pt x="9641" y="2547"/>
                    <a:pt x="9341" y="2280"/>
                  </a:cubicBezTo>
                  <a:cubicBezTo>
                    <a:pt x="7824" y="788"/>
                    <a:pt x="5806" y="0"/>
                    <a:pt x="3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42"/>
            <p:cNvSpPr/>
            <p:nvPr/>
          </p:nvSpPr>
          <p:spPr>
            <a:xfrm>
              <a:off x="6532069" y="604084"/>
              <a:ext cx="217875" cy="75537"/>
            </a:xfrm>
            <a:custGeom>
              <a:avLst/>
              <a:gdLst/>
              <a:ahLst/>
              <a:cxnLst/>
              <a:rect l="l" t="t" r="r" b="b"/>
              <a:pathLst>
                <a:path w="10375" h="3597" extrusionOk="0">
                  <a:moveTo>
                    <a:pt x="3733" y="1"/>
                  </a:moveTo>
                  <a:cubicBezTo>
                    <a:pt x="3021" y="1"/>
                    <a:pt x="2305" y="97"/>
                    <a:pt x="1601" y="294"/>
                  </a:cubicBezTo>
                  <a:cubicBezTo>
                    <a:pt x="1168" y="394"/>
                    <a:pt x="801" y="528"/>
                    <a:pt x="400" y="694"/>
                  </a:cubicBezTo>
                  <a:cubicBezTo>
                    <a:pt x="267" y="761"/>
                    <a:pt x="133" y="828"/>
                    <a:pt x="0" y="928"/>
                  </a:cubicBezTo>
                  <a:cubicBezTo>
                    <a:pt x="0" y="930"/>
                    <a:pt x="2" y="930"/>
                    <a:pt x="5" y="930"/>
                  </a:cubicBezTo>
                  <a:cubicBezTo>
                    <a:pt x="63" y="930"/>
                    <a:pt x="652" y="649"/>
                    <a:pt x="1601" y="428"/>
                  </a:cubicBezTo>
                  <a:cubicBezTo>
                    <a:pt x="2242" y="277"/>
                    <a:pt x="2890" y="204"/>
                    <a:pt x="3534" y="204"/>
                  </a:cubicBezTo>
                  <a:cubicBezTo>
                    <a:pt x="5605" y="204"/>
                    <a:pt x="7629" y="963"/>
                    <a:pt x="9207" y="2362"/>
                  </a:cubicBezTo>
                  <a:cubicBezTo>
                    <a:pt x="9974" y="3063"/>
                    <a:pt x="10341" y="3596"/>
                    <a:pt x="10374" y="3596"/>
                  </a:cubicBezTo>
                  <a:cubicBezTo>
                    <a:pt x="10341" y="3430"/>
                    <a:pt x="10241" y="3330"/>
                    <a:pt x="10141" y="3196"/>
                  </a:cubicBezTo>
                  <a:cubicBezTo>
                    <a:pt x="9907" y="2863"/>
                    <a:pt x="9640" y="2529"/>
                    <a:pt x="9307" y="2262"/>
                  </a:cubicBezTo>
                  <a:cubicBezTo>
                    <a:pt x="7795" y="800"/>
                    <a:pt x="5787" y="1"/>
                    <a:pt x="3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42"/>
            <p:cNvSpPr/>
            <p:nvPr/>
          </p:nvSpPr>
          <p:spPr>
            <a:xfrm>
              <a:off x="6529948" y="553957"/>
              <a:ext cx="218589" cy="75264"/>
            </a:xfrm>
            <a:custGeom>
              <a:avLst/>
              <a:gdLst/>
              <a:ahLst/>
              <a:cxnLst/>
              <a:rect l="l" t="t" r="r" b="b"/>
              <a:pathLst>
                <a:path w="10409" h="3584" extrusionOk="0">
                  <a:moveTo>
                    <a:pt x="3717" y="0"/>
                  </a:moveTo>
                  <a:cubicBezTo>
                    <a:pt x="3011" y="0"/>
                    <a:pt x="2300" y="92"/>
                    <a:pt x="1602" y="279"/>
                  </a:cubicBezTo>
                  <a:cubicBezTo>
                    <a:pt x="1202" y="379"/>
                    <a:pt x="802" y="513"/>
                    <a:pt x="435" y="713"/>
                  </a:cubicBezTo>
                  <a:cubicBezTo>
                    <a:pt x="268" y="746"/>
                    <a:pt x="134" y="813"/>
                    <a:pt x="1" y="913"/>
                  </a:cubicBezTo>
                  <a:cubicBezTo>
                    <a:pt x="4" y="920"/>
                    <a:pt x="12" y="923"/>
                    <a:pt x="25" y="923"/>
                  </a:cubicBezTo>
                  <a:cubicBezTo>
                    <a:pt x="148" y="923"/>
                    <a:pt x="701" y="657"/>
                    <a:pt x="1635" y="446"/>
                  </a:cubicBezTo>
                  <a:cubicBezTo>
                    <a:pt x="2279" y="293"/>
                    <a:pt x="2932" y="218"/>
                    <a:pt x="3582" y="218"/>
                  </a:cubicBezTo>
                  <a:cubicBezTo>
                    <a:pt x="5627" y="218"/>
                    <a:pt x="7638" y="963"/>
                    <a:pt x="9208" y="2381"/>
                  </a:cubicBezTo>
                  <a:cubicBezTo>
                    <a:pt x="9953" y="3029"/>
                    <a:pt x="10352" y="3583"/>
                    <a:pt x="10405" y="3583"/>
                  </a:cubicBezTo>
                  <a:cubicBezTo>
                    <a:pt x="10406" y="3583"/>
                    <a:pt x="10407" y="3583"/>
                    <a:pt x="10408" y="3582"/>
                  </a:cubicBezTo>
                  <a:cubicBezTo>
                    <a:pt x="10342" y="3448"/>
                    <a:pt x="10275" y="3315"/>
                    <a:pt x="10175" y="3215"/>
                  </a:cubicBezTo>
                  <a:cubicBezTo>
                    <a:pt x="9908" y="2848"/>
                    <a:pt x="9641" y="2548"/>
                    <a:pt x="9341" y="2247"/>
                  </a:cubicBezTo>
                  <a:cubicBezTo>
                    <a:pt x="7801" y="782"/>
                    <a:pt x="5779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42"/>
            <p:cNvSpPr/>
            <p:nvPr/>
          </p:nvSpPr>
          <p:spPr>
            <a:xfrm>
              <a:off x="6854293" y="685627"/>
              <a:ext cx="171633" cy="177534"/>
            </a:xfrm>
            <a:custGeom>
              <a:avLst/>
              <a:gdLst/>
              <a:ahLst/>
              <a:cxnLst/>
              <a:rect l="l" t="t" r="r" b="b"/>
              <a:pathLst>
                <a:path w="8173" h="8454" extrusionOk="0">
                  <a:moveTo>
                    <a:pt x="7399" y="1"/>
                  </a:moveTo>
                  <a:cubicBezTo>
                    <a:pt x="6040" y="1"/>
                    <a:pt x="2090" y="270"/>
                    <a:pt x="67" y="3249"/>
                  </a:cubicBezTo>
                  <a:lnTo>
                    <a:pt x="0" y="8453"/>
                  </a:lnTo>
                  <a:cubicBezTo>
                    <a:pt x="0" y="8453"/>
                    <a:pt x="3469" y="5484"/>
                    <a:pt x="8173" y="5351"/>
                  </a:cubicBezTo>
                  <a:lnTo>
                    <a:pt x="7873" y="14"/>
                  </a:lnTo>
                  <a:cubicBezTo>
                    <a:pt x="7873" y="14"/>
                    <a:pt x="7699" y="1"/>
                    <a:pt x="7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F19CD2-39F5-4D41-3BF4-745EA636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935" y="1763840"/>
            <a:ext cx="1482187" cy="148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62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гнутая вверх стрелка 12"/>
          <p:cNvSpPr/>
          <p:nvPr/>
        </p:nvSpPr>
        <p:spPr>
          <a:xfrm>
            <a:off x="1001513" y="778358"/>
            <a:ext cx="1056622" cy="239268"/>
          </a:xfrm>
          <a:prstGeom prst="curvedDownArrow">
            <a:avLst/>
          </a:prstGeom>
          <a:solidFill>
            <a:srgbClr val="D3E1FA"/>
          </a:solidFill>
          <a:ln>
            <a:solidFill>
              <a:srgbClr val="003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>
            <a:off x="4096153" y="778358"/>
            <a:ext cx="1056622" cy="239268"/>
          </a:xfrm>
          <a:prstGeom prst="curvedDownArrow">
            <a:avLst/>
          </a:prstGeom>
          <a:solidFill>
            <a:srgbClr val="D3E1FA"/>
          </a:solidFill>
          <a:ln>
            <a:solidFill>
              <a:srgbClr val="003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7095723" y="778358"/>
            <a:ext cx="1056622" cy="239268"/>
          </a:xfrm>
          <a:prstGeom prst="curvedDownArrow">
            <a:avLst/>
          </a:prstGeom>
          <a:solidFill>
            <a:srgbClr val="D3E1FA"/>
          </a:solidFill>
          <a:ln>
            <a:solidFill>
              <a:srgbClr val="003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 flipV="1">
            <a:off x="5595938" y="4351194"/>
            <a:ext cx="1056622" cy="242679"/>
          </a:xfrm>
          <a:prstGeom prst="curvedDownArrow">
            <a:avLst/>
          </a:prstGeom>
          <a:solidFill>
            <a:srgbClr val="D3E1FA"/>
          </a:solidFill>
          <a:ln>
            <a:solidFill>
              <a:srgbClr val="003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flipV="1">
            <a:off x="2596368" y="4380223"/>
            <a:ext cx="1056622" cy="242679"/>
          </a:xfrm>
          <a:prstGeom prst="curvedDownArrow">
            <a:avLst/>
          </a:prstGeom>
          <a:solidFill>
            <a:srgbClr val="D3E1FA"/>
          </a:solidFill>
          <a:ln>
            <a:solidFill>
              <a:srgbClr val="003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0288D1-DF50-0C67-E3C5-14EB3BE1918C}"/>
              </a:ext>
            </a:extLst>
          </p:cNvPr>
          <p:cNvSpPr txBox="1"/>
          <p:nvPr/>
        </p:nvSpPr>
        <p:spPr>
          <a:xfrm>
            <a:off x="2152891" y="171046"/>
            <a:ext cx="4838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2295F"/>
                </a:solidFill>
                <a:latin typeface="Source Serif 4 18pt 18pt" panose="02040603050405020204" pitchFamily="18" charset="0"/>
                <a:ea typeface="Source Serif 4 18pt 18pt" panose="02040603050405020204" pitchFamily="18" charset="0"/>
              </a:rPr>
              <a:t>Описание продукта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1D8E72-D88D-AE07-3117-95B3EDF44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034" y="1146501"/>
            <a:ext cx="1454500" cy="3060000"/>
          </a:xfrm>
          <a:prstGeom prst="roundRect">
            <a:avLst/>
          </a:prstGeom>
          <a:ln w="12700">
            <a:solidFill>
              <a:srgbClr val="02295F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ABE393-3D7D-A702-D262-BF9754A89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4" y="1146501"/>
            <a:ext cx="1454500" cy="3193090"/>
          </a:xfrm>
          <a:prstGeom prst="roundRect">
            <a:avLst/>
          </a:prstGeom>
          <a:ln w="12700">
            <a:solidFill>
              <a:srgbClr val="02295F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7F803FC-FA76-95F4-D3D5-C19256885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986" y="1146501"/>
            <a:ext cx="1411784" cy="3060000"/>
          </a:xfrm>
          <a:prstGeom prst="roundRect">
            <a:avLst/>
          </a:prstGeom>
          <a:ln w="12700">
            <a:solidFill>
              <a:srgbClr val="02295F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6C03DEE-1744-DF2B-D926-1B0818F027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583" y="1146501"/>
            <a:ext cx="1407600" cy="2938045"/>
          </a:xfrm>
          <a:prstGeom prst="roundRect">
            <a:avLst/>
          </a:prstGeom>
          <a:ln w="12700">
            <a:solidFill>
              <a:srgbClr val="02295F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A0B30C-40F7-6C1C-4BE4-9FCC01180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2996" y="1146501"/>
            <a:ext cx="1499392" cy="3060000"/>
          </a:xfrm>
          <a:prstGeom prst="roundRect">
            <a:avLst/>
          </a:prstGeom>
          <a:ln w="12700">
            <a:solidFill>
              <a:srgbClr val="02295F"/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16E029F-D8BC-814E-2118-D86FFD45E9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6647" y="1146501"/>
            <a:ext cx="1410275" cy="3057406"/>
          </a:xfrm>
          <a:prstGeom prst="roundRect">
            <a:avLst/>
          </a:prstGeom>
          <a:ln w="12700">
            <a:solidFill>
              <a:srgbClr val="02295F"/>
            </a:solidFill>
          </a:ln>
        </p:spPr>
      </p:pic>
    </p:spTree>
    <p:extLst>
      <p:ext uri="{BB962C8B-B14F-4D97-AF65-F5344CB8AC3E}">
        <p14:creationId xmlns:p14="http://schemas.microsoft.com/office/powerpoint/2010/main" val="3213209139"/>
      </p:ext>
    </p:extLst>
  </p:cSld>
  <p:clrMapOvr>
    <a:masterClrMapping/>
  </p:clrMapOvr>
</p:sld>
</file>

<file path=ppt/theme/theme1.xml><?xml version="1.0" encoding="utf-8"?>
<a:theme xmlns:a="http://schemas.openxmlformats.org/drawingml/2006/main" name="Elective Subject for High School - 9th Grade: Economics by Slidesgo">
  <a:themeElements>
    <a:clrScheme name="Simple Light">
      <a:dk1>
        <a:srgbClr val="032A5F"/>
      </a:dk1>
      <a:lt1>
        <a:srgbClr val="003F94"/>
      </a:lt1>
      <a:dk2>
        <a:srgbClr val="191919"/>
      </a:dk2>
      <a:lt2>
        <a:srgbClr val="FFFFFF"/>
      </a:lt2>
      <a:accent1>
        <a:srgbClr val="455A64"/>
      </a:accent1>
      <a:accent2>
        <a:srgbClr val="EBEBE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32A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1197</Words>
  <Application>Microsoft Macintosh PowerPoint</Application>
  <PresentationFormat>Экран (16:9)</PresentationFormat>
  <Paragraphs>204</Paragraphs>
  <Slides>22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7" baseType="lpstr">
      <vt:lpstr>Source Serif 4 18pt 18pt</vt:lpstr>
      <vt:lpstr>Sitka Banner Semibold</vt:lpstr>
      <vt:lpstr>Pacifico</vt:lpstr>
      <vt:lpstr>Roboto Condensed Light</vt:lpstr>
      <vt:lpstr>Source Serif 4</vt:lpstr>
      <vt:lpstr>Bebas Neue</vt:lpstr>
      <vt:lpstr>Source Serif 4 Medium</vt:lpstr>
      <vt:lpstr>Sitka Banner</vt:lpstr>
      <vt:lpstr>Source Serif 4 SemiBold</vt:lpstr>
      <vt:lpstr>Oswald</vt:lpstr>
      <vt:lpstr>Roboto</vt:lpstr>
      <vt:lpstr>Arial</vt:lpstr>
      <vt:lpstr>Noticia Text</vt:lpstr>
      <vt:lpstr>Times New Roman</vt:lpstr>
      <vt:lpstr>Elective Subject for High School - 9th Grade: Economics by Slidesgo</vt:lpstr>
      <vt:lpstr>Flownote</vt:lpstr>
      <vt:lpstr>Презентация PowerPoint</vt:lpstr>
      <vt:lpstr>№1</vt:lpstr>
      <vt:lpstr>Путь клиента</vt:lpstr>
      <vt:lpstr>Стало</vt:lpstr>
      <vt:lpstr>Новизна</vt:lpstr>
      <vt:lpstr>Прототип Flownote</vt:lpstr>
      <vt:lpstr>MVP Flownote</vt:lpstr>
      <vt:lpstr>Презентация PowerPoint</vt:lpstr>
      <vt:lpstr>Портрет целевой аудитории</vt:lpstr>
      <vt:lpstr>CustDev Результаты тестирования</vt:lpstr>
      <vt:lpstr>Гипотеза</vt:lpstr>
      <vt:lpstr>Бизнес-модель</vt:lpstr>
      <vt:lpstr>Анализ конкурентов Flownote</vt:lpstr>
      <vt:lpstr>Объем рынка</vt:lpstr>
      <vt:lpstr>Финансовые показатели и инвестиции</vt:lpstr>
      <vt:lpstr>Презентация PowerPoint</vt:lpstr>
      <vt:lpstr>Матрица рисков проекта </vt:lpstr>
      <vt:lpstr>Презентация PowerPoint</vt:lpstr>
      <vt:lpstr>Почему mini app?</vt:lpstr>
      <vt:lpstr>Презентация PowerPoint</vt:lpstr>
      <vt:lpstr>Анализ конкурентов Flownote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Flownote</dc:title>
  <cp:lastModifiedBy>Ольга</cp:lastModifiedBy>
  <cp:revision>756</cp:revision>
  <dcterms:modified xsi:type="dcterms:W3CDTF">2026-06-11T19:54:06Z</dcterms:modified>
</cp:coreProperties>
</file>