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59" r:id="rId3"/>
    <p:sldId id="258" r:id="rId4"/>
    <p:sldId id="257" r:id="rId5"/>
    <p:sldId id="260" r:id="rId6"/>
    <p:sldId id="263" r:id="rId7"/>
    <p:sldId id="298" r:id="rId8"/>
    <p:sldId id="266" r:id="rId9"/>
    <p:sldId id="267" r:id="rId10"/>
    <p:sldId id="269" r:id="rId11"/>
    <p:sldId id="262" r:id="rId12"/>
    <p:sldId id="300" r:id="rId13"/>
    <p:sldId id="277" r:id="rId14"/>
    <p:sldId id="270" r:id="rId15"/>
    <p:sldId id="301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6D4E3F-4079-4B93-93DD-36FDA0C17641}">
  <a:tblStyle styleId="{2B6D4E3F-4079-4B93-93DD-36FDA0C17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AFF0A83-A191-4E39-A78B-72C86F46E0E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explosion val="6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explosion val="3"/>
            <c:spPr>
              <a:solidFill>
                <a:schemeClr val="tx1"/>
              </a:solidFill>
            </c:spPr>
          </c:dPt>
          <c:dPt>
            <c:idx val="3"/>
            <c:bubble3D val="0"/>
            <c:explosion val="9"/>
            <c:spPr>
              <a:solidFill>
                <a:schemeClr val="bg1">
                  <a:lumMod val="65000"/>
                </a:schemeClr>
              </a:solidFill>
            </c:spPr>
          </c:dPt>
          <c:dPt>
            <c:idx val="4"/>
            <c:bubble3D val="0"/>
            <c:explosion val="9"/>
            <c:spPr>
              <a:solidFill>
                <a:srgbClr val="9EDB89"/>
              </a:solidFill>
            </c:spPr>
          </c:dPt>
          <c:dLbls>
            <c:dLbl>
              <c:idx val="3"/>
              <c:spPr>
                <a:noFill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Розничные покупатели</c:v>
                </c:pt>
                <c:pt idx="1">
                  <c:v>Кафе, рестораны, гостиницы</c:v>
                </c:pt>
                <c:pt idx="2">
                  <c:v>Мелкооптовые покупатели</c:v>
                </c:pt>
                <c:pt idx="3">
                  <c:v>Оптовые покупатели</c:v>
                </c:pt>
                <c:pt idx="4">
                  <c:v>Общепит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5.000000000000001E-2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64521113936951"/>
          <c:y val="0.10484280681776097"/>
          <c:w val="0.29494613524125141"/>
          <c:h val="0.8417554299522275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6671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e0865c0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e0865c0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75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00d3bade5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00d3bade5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62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g11e151b4c5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" name="Google Shape;1665;g11e151b4c5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441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00d3bade5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00d3bade5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721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37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00d3bade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00d3bade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28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485a77a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485a77a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50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e151b4c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e151b4c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550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85a77ac1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485a77ac1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27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00d3bade5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00d3bade5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399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00d3bade5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00d3bade5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26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00d3bade5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00d3bade5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41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00d3bade5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00d3bade5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03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850488"/>
            <a:ext cx="4752300" cy="2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122913"/>
            <a:ext cx="3565200" cy="409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344811" y="-373386"/>
            <a:ext cx="1186800" cy="1933622"/>
          </a:xfrm>
          <a:custGeom>
            <a:avLst/>
            <a:gdLst/>
            <a:ahLst/>
            <a:cxnLst/>
            <a:rect l="l" t="t" r="r" b="b"/>
            <a:pathLst>
              <a:path w="24921" h="34234" extrusionOk="0">
                <a:moveTo>
                  <a:pt x="1" y="1"/>
                </a:moveTo>
                <a:cubicBezTo>
                  <a:pt x="322" y="7272"/>
                  <a:pt x="2047" y="12141"/>
                  <a:pt x="11708" y="11532"/>
                </a:cubicBezTo>
                <a:cubicBezTo>
                  <a:pt x="15523" y="11292"/>
                  <a:pt x="16436" y="14101"/>
                  <a:pt x="15020" y="17598"/>
                </a:cubicBezTo>
                <a:cubicBezTo>
                  <a:pt x="12526" y="23744"/>
                  <a:pt x="9384" y="32054"/>
                  <a:pt x="24920" y="34233"/>
                </a:cubicBezTo>
                <a:lnTo>
                  <a:pt x="249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9000033">
            <a:off x="1954049" y="136687"/>
            <a:ext cx="359303" cy="292351"/>
          </a:xfrm>
          <a:custGeom>
            <a:avLst/>
            <a:gdLst/>
            <a:ahLst/>
            <a:cxnLst/>
            <a:rect l="l" t="t" r="r" b="b"/>
            <a:pathLst>
              <a:path w="8385" h="6822" extrusionOk="0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25950" y="66438"/>
            <a:ext cx="2595451" cy="6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>
            <a:off x="3005041" y="4256437"/>
            <a:ext cx="3133992" cy="572702"/>
          </a:xfrm>
          <a:custGeom>
            <a:avLst/>
            <a:gdLst/>
            <a:ahLst/>
            <a:cxnLst/>
            <a:rect l="l" t="t" r="r" b="b"/>
            <a:pathLst>
              <a:path w="24982" h="4565" extrusionOk="0">
                <a:moveTo>
                  <a:pt x="24740" y="4109"/>
                </a:moveTo>
                <a:cubicBezTo>
                  <a:pt x="24631" y="4021"/>
                  <a:pt x="24509" y="4010"/>
                  <a:pt x="24421" y="4016"/>
                </a:cubicBezTo>
                <a:cubicBezTo>
                  <a:pt x="24449" y="3941"/>
                  <a:pt x="24464" y="3839"/>
                  <a:pt x="24392" y="3751"/>
                </a:cubicBezTo>
                <a:cubicBezTo>
                  <a:pt x="24316" y="3652"/>
                  <a:pt x="24145" y="3663"/>
                  <a:pt x="24024" y="3683"/>
                </a:cubicBezTo>
                <a:cubicBezTo>
                  <a:pt x="24059" y="3599"/>
                  <a:pt x="24067" y="3478"/>
                  <a:pt x="23946" y="3372"/>
                </a:cubicBezTo>
                <a:cubicBezTo>
                  <a:pt x="23829" y="3266"/>
                  <a:pt x="23713" y="3270"/>
                  <a:pt x="23625" y="3294"/>
                </a:cubicBezTo>
                <a:cubicBezTo>
                  <a:pt x="23625" y="3233"/>
                  <a:pt x="23598" y="3161"/>
                  <a:pt x="23498" y="3092"/>
                </a:cubicBezTo>
                <a:cubicBezTo>
                  <a:pt x="23404" y="3026"/>
                  <a:pt x="23308" y="3010"/>
                  <a:pt x="23230" y="3014"/>
                </a:cubicBezTo>
                <a:cubicBezTo>
                  <a:pt x="23295" y="2922"/>
                  <a:pt x="23349" y="2795"/>
                  <a:pt x="23255" y="2709"/>
                </a:cubicBezTo>
                <a:cubicBezTo>
                  <a:pt x="23201" y="2660"/>
                  <a:pt x="23140" y="2642"/>
                  <a:pt x="23081" y="2642"/>
                </a:cubicBezTo>
                <a:cubicBezTo>
                  <a:pt x="23189" y="2533"/>
                  <a:pt x="23287" y="2382"/>
                  <a:pt x="23154" y="2300"/>
                </a:cubicBezTo>
                <a:cubicBezTo>
                  <a:pt x="23068" y="2247"/>
                  <a:pt x="22980" y="2251"/>
                  <a:pt x="22907" y="2269"/>
                </a:cubicBezTo>
                <a:cubicBezTo>
                  <a:pt x="22946" y="2157"/>
                  <a:pt x="22950" y="2005"/>
                  <a:pt x="22759" y="1932"/>
                </a:cubicBezTo>
                <a:cubicBezTo>
                  <a:pt x="22626" y="1879"/>
                  <a:pt x="22518" y="1891"/>
                  <a:pt x="22438" y="1921"/>
                </a:cubicBezTo>
                <a:cubicBezTo>
                  <a:pt x="22475" y="1797"/>
                  <a:pt x="22487" y="1629"/>
                  <a:pt x="22344" y="1568"/>
                </a:cubicBezTo>
                <a:cubicBezTo>
                  <a:pt x="22240" y="1520"/>
                  <a:pt x="22111" y="1535"/>
                  <a:pt x="22015" y="1561"/>
                </a:cubicBezTo>
                <a:cubicBezTo>
                  <a:pt x="22037" y="1502"/>
                  <a:pt x="22043" y="1435"/>
                  <a:pt x="21994" y="1359"/>
                </a:cubicBezTo>
                <a:cubicBezTo>
                  <a:pt x="21923" y="1240"/>
                  <a:pt x="21763" y="1220"/>
                  <a:pt x="21657" y="1220"/>
                </a:cubicBezTo>
                <a:cubicBezTo>
                  <a:pt x="21722" y="1093"/>
                  <a:pt x="21788" y="868"/>
                  <a:pt x="21511" y="753"/>
                </a:cubicBezTo>
                <a:cubicBezTo>
                  <a:pt x="21290" y="661"/>
                  <a:pt x="21104" y="800"/>
                  <a:pt x="20986" y="931"/>
                </a:cubicBezTo>
                <a:cubicBezTo>
                  <a:pt x="20990" y="784"/>
                  <a:pt x="20934" y="614"/>
                  <a:pt x="20687" y="594"/>
                </a:cubicBezTo>
                <a:cubicBezTo>
                  <a:pt x="20427" y="571"/>
                  <a:pt x="20321" y="743"/>
                  <a:pt x="20278" y="886"/>
                </a:cubicBezTo>
                <a:cubicBezTo>
                  <a:pt x="20214" y="774"/>
                  <a:pt x="20102" y="651"/>
                  <a:pt x="19918" y="676"/>
                </a:cubicBezTo>
                <a:cubicBezTo>
                  <a:pt x="19725" y="702"/>
                  <a:pt x="19674" y="862"/>
                  <a:pt x="19666" y="1001"/>
                </a:cubicBezTo>
                <a:cubicBezTo>
                  <a:pt x="19590" y="917"/>
                  <a:pt x="19476" y="837"/>
                  <a:pt x="19328" y="882"/>
                </a:cubicBezTo>
                <a:cubicBezTo>
                  <a:pt x="19154" y="937"/>
                  <a:pt x="19112" y="1154"/>
                  <a:pt x="19101" y="1306"/>
                </a:cubicBezTo>
                <a:cubicBezTo>
                  <a:pt x="19067" y="1285"/>
                  <a:pt x="19022" y="1277"/>
                  <a:pt x="18964" y="1289"/>
                </a:cubicBezTo>
                <a:cubicBezTo>
                  <a:pt x="18864" y="1312"/>
                  <a:pt x="18815" y="1422"/>
                  <a:pt x="18792" y="1523"/>
                </a:cubicBezTo>
                <a:cubicBezTo>
                  <a:pt x="18731" y="1453"/>
                  <a:pt x="18635" y="1400"/>
                  <a:pt x="18488" y="1480"/>
                </a:cubicBezTo>
                <a:cubicBezTo>
                  <a:pt x="18342" y="1557"/>
                  <a:pt x="18312" y="1686"/>
                  <a:pt x="18314" y="1786"/>
                </a:cubicBezTo>
                <a:cubicBezTo>
                  <a:pt x="18240" y="1741"/>
                  <a:pt x="18127" y="1715"/>
                  <a:pt x="17982" y="1766"/>
                </a:cubicBezTo>
                <a:cubicBezTo>
                  <a:pt x="17808" y="1827"/>
                  <a:pt x="17810" y="2011"/>
                  <a:pt x="17843" y="2161"/>
                </a:cubicBezTo>
                <a:cubicBezTo>
                  <a:pt x="17796" y="2138"/>
                  <a:pt x="17739" y="2128"/>
                  <a:pt x="17669" y="2147"/>
                </a:cubicBezTo>
                <a:lnTo>
                  <a:pt x="17667" y="2147"/>
                </a:lnTo>
                <a:cubicBezTo>
                  <a:pt x="17583" y="2171"/>
                  <a:pt x="17530" y="2241"/>
                  <a:pt x="17493" y="2318"/>
                </a:cubicBezTo>
                <a:cubicBezTo>
                  <a:pt x="17481" y="2308"/>
                  <a:pt x="17465" y="2300"/>
                  <a:pt x="17450" y="2294"/>
                </a:cubicBezTo>
                <a:cubicBezTo>
                  <a:pt x="17370" y="2263"/>
                  <a:pt x="17280" y="2280"/>
                  <a:pt x="17209" y="2304"/>
                </a:cubicBezTo>
                <a:cubicBezTo>
                  <a:pt x="17250" y="2187"/>
                  <a:pt x="17270" y="2018"/>
                  <a:pt x="17113" y="1930"/>
                </a:cubicBezTo>
                <a:cubicBezTo>
                  <a:pt x="16982" y="1854"/>
                  <a:pt x="16851" y="1870"/>
                  <a:pt x="16759" y="1901"/>
                </a:cubicBezTo>
                <a:cubicBezTo>
                  <a:pt x="16796" y="1768"/>
                  <a:pt x="16804" y="1574"/>
                  <a:pt x="16589" y="1516"/>
                </a:cubicBezTo>
                <a:cubicBezTo>
                  <a:pt x="16448" y="1482"/>
                  <a:pt x="16325" y="1520"/>
                  <a:pt x="16233" y="1572"/>
                </a:cubicBezTo>
                <a:cubicBezTo>
                  <a:pt x="16255" y="1469"/>
                  <a:pt x="16241" y="1357"/>
                  <a:pt x="16098" y="1310"/>
                </a:cubicBezTo>
                <a:cubicBezTo>
                  <a:pt x="15955" y="1265"/>
                  <a:pt x="15816" y="1332"/>
                  <a:pt x="15723" y="1400"/>
                </a:cubicBezTo>
                <a:cubicBezTo>
                  <a:pt x="15721" y="1320"/>
                  <a:pt x="15689" y="1230"/>
                  <a:pt x="15576" y="1164"/>
                </a:cubicBezTo>
                <a:cubicBezTo>
                  <a:pt x="15445" y="1085"/>
                  <a:pt x="15312" y="1126"/>
                  <a:pt x="15220" y="1183"/>
                </a:cubicBezTo>
                <a:cubicBezTo>
                  <a:pt x="15230" y="1062"/>
                  <a:pt x="15183" y="911"/>
                  <a:pt x="14926" y="847"/>
                </a:cubicBezTo>
                <a:cubicBezTo>
                  <a:pt x="14676" y="784"/>
                  <a:pt x="14473" y="917"/>
                  <a:pt x="14353" y="1034"/>
                </a:cubicBezTo>
                <a:cubicBezTo>
                  <a:pt x="14351" y="1021"/>
                  <a:pt x="14349" y="1005"/>
                  <a:pt x="14345" y="995"/>
                </a:cubicBezTo>
                <a:cubicBezTo>
                  <a:pt x="14324" y="929"/>
                  <a:pt x="14283" y="880"/>
                  <a:pt x="14228" y="845"/>
                </a:cubicBezTo>
                <a:cubicBezTo>
                  <a:pt x="14175" y="811"/>
                  <a:pt x="14109" y="794"/>
                  <a:pt x="14038" y="788"/>
                </a:cubicBezTo>
                <a:cubicBezTo>
                  <a:pt x="13933" y="780"/>
                  <a:pt x="13808" y="800"/>
                  <a:pt x="13700" y="851"/>
                </a:cubicBezTo>
                <a:cubicBezTo>
                  <a:pt x="13721" y="776"/>
                  <a:pt x="13721" y="708"/>
                  <a:pt x="13708" y="653"/>
                </a:cubicBezTo>
                <a:cubicBezTo>
                  <a:pt x="13694" y="594"/>
                  <a:pt x="13663" y="549"/>
                  <a:pt x="13618" y="518"/>
                </a:cubicBezTo>
                <a:cubicBezTo>
                  <a:pt x="13577" y="487"/>
                  <a:pt x="13524" y="471"/>
                  <a:pt x="13465" y="473"/>
                </a:cubicBezTo>
                <a:cubicBezTo>
                  <a:pt x="13387" y="473"/>
                  <a:pt x="13297" y="502"/>
                  <a:pt x="13203" y="559"/>
                </a:cubicBezTo>
                <a:cubicBezTo>
                  <a:pt x="13225" y="430"/>
                  <a:pt x="13223" y="258"/>
                  <a:pt x="13054" y="207"/>
                </a:cubicBezTo>
                <a:cubicBezTo>
                  <a:pt x="12933" y="172"/>
                  <a:pt x="12828" y="236"/>
                  <a:pt x="12749" y="317"/>
                </a:cubicBezTo>
                <a:cubicBezTo>
                  <a:pt x="12738" y="225"/>
                  <a:pt x="12685" y="133"/>
                  <a:pt x="12534" y="88"/>
                </a:cubicBezTo>
                <a:cubicBezTo>
                  <a:pt x="12354" y="31"/>
                  <a:pt x="12215" y="109"/>
                  <a:pt x="12125" y="191"/>
                </a:cubicBezTo>
                <a:cubicBezTo>
                  <a:pt x="12112" y="92"/>
                  <a:pt x="12043" y="0"/>
                  <a:pt x="11832" y="13"/>
                </a:cubicBezTo>
                <a:cubicBezTo>
                  <a:pt x="11603" y="29"/>
                  <a:pt x="11509" y="191"/>
                  <a:pt x="11468" y="324"/>
                </a:cubicBezTo>
                <a:cubicBezTo>
                  <a:pt x="11409" y="225"/>
                  <a:pt x="11312" y="125"/>
                  <a:pt x="11161" y="154"/>
                </a:cubicBezTo>
                <a:cubicBezTo>
                  <a:pt x="10983" y="187"/>
                  <a:pt x="10924" y="375"/>
                  <a:pt x="10905" y="500"/>
                </a:cubicBezTo>
                <a:cubicBezTo>
                  <a:pt x="10852" y="471"/>
                  <a:pt x="10768" y="461"/>
                  <a:pt x="10639" y="491"/>
                </a:cubicBezTo>
                <a:cubicBezTo>
                  <a:pt x="10455" y="540"/>
                  <a:pt x="10427" y="698"/>
                  <a:pt x="10441" y="825"/>
                </a:cubicBezTo>
                <a:cubicBezTo>
                  <a:pt x="10365" y="776"/>
                  <a:pt x="10259" y="739"/>
                  <a:pt x="10124" y="776"/>
                </a:cubicBezTo>
                <a:cubicBezTo>
                  <a:pt x="9929" y="827"/>
                  <a:pt x="9888" y="1034"/>
                  <a:pt x="9888" y="1177"/>
                </a:cubicBezTo>
                <a:cubicBezTo>
                  <a:pt x="9827" y="1136"/>
                  <a:pt x="9737" y="1105"/>
                  <a:pt x="9608" y="1115"/>
                </a:cubicBezTo>
                <a:cubicBezTo>
                  <a:pt x="9463" y="1126"/>
                  <a:pt x="9371" y="1205"/>
                  <a:pt x="9318" y="1279"/>
                </a:cubicBezTo>
                <a:cubicBezTo>
                  <a:pt x="9287" y="1203"/>
                  <a:pt x="9219" y="1132"/>
                  <a:pt x="9086" y="1142"/>
                </a:cubicBezTo>
                <a:cubicBezTo>
                  <a:pt x="8919" y="1154"/>
                  <a:pt x="8818" y="1302"/>
                  <a:pt x="8773" y="1400"/>
                </a:cubicBezTo>
                <a:cubicBezTo>
                  <a:pt x="8722" y="1361"/>
                  <a:pt x="8634" y="1330"/>
                  <a:pt x="8483" y="1357"/>
                </a:cubicBezTo>
                <a:cubicBezTo>
                  <a:pt x="8389" y="1373"/>
                  <a:pt x="8319" y="1414"/>
                  <a:pt x="8266" y="1463"/>
                </a:cubicBezTo>
                <a:cubicBezTo>
                  <a:pt x="8258" y="1316"/>
                  <a:pt x="8207" y="1152"/>
                  <a:pt x="8021" y="1122"/>
                </a:cubicBezTo>
                <a:cubicBezTo>
                  <a:pt x="7836" y="1087"/>
                  <a:pt x="7703" y="1138"/>
                  <a:pt x="7624" y="1185"/>
                </a:cubicBezTo>
                <a:cubicBezTo>
                  <a:pt x="7618" y="995"/>
                  <a:pt x="7562" y="633"/>
                  <a:pt x="7294" y="624"/>
                </a:cubicBezTo>
                <a:cubicBezTo>
                  <a:pt x="7067" y="620"/>
                  <a:pt x="6914" y="763"/>
                  <a:pt x="6834" y="862"/>
                </a:cubicBezTo>
                <a:cubicBezTo>
                  <a:pt x="6781" y="743"/>
                  <a:pt x="6666" y="555"/>
                  <a:pt x="6462" y="579"/>
                </a:cubicBezTo>
                <a:cubicBezTo>
                  <a:pt x="6271" y="600"/>
                  <a:pt x="6151" y="778"/>
                  <a:pt x="6089" y="899"/>
                </a:cubicBezTo>
                <a:cubicBezTo>
                  <a:pt x="6032" y="796"/>
                  <a:pt x="5911" y="676"/>
                  <a:pt x="5668" y="725"/>
                </a:cubicBezTo>
                <a:cubicBezTo>
                  <a:pt x="5496" y="757"/>
                  <a:pt x="5408" y="921"/>
                  <a:pt x="5363" y="1093"/>
                </a:cubicBezTo>
                <a:cubicBezTo>
                  <a:pt x="5318" y="954"/>
                  <a:pt x="5236" y="839"/>
                  <a:pt x="5093" y="829"/>
                </a:cubicBezTo>
                <a:cubicBezTo>
                  <a:pt x="4919" y="819"/>
                  <a:pt x="4811" y="958"/>
                  <a:pt x="4747" y="1103"/>
                </a:cubicBezTo>
                <a:cubicBezTo>
                  <a:pt x="4708" y="962"/>
                  <a:pt x="4610" y="829"/>
                  <a:pt x="4381" y="831"/>
                </a:cubicBezTo>
                <a:cubicBezTo>
                  <a:pt x="4074" y="837"/>
                  <a:pt x="3959" y="1142"/>
                  <a:pt x="3918" y="1351"/>
                </a:cubicBezTo>
                <a:cubicBezTo>
                  <a:pt x="3833" y="1195"/>
                  <a:pt x="3673" y="1009"/>
                  <a:pt x="3415" y="1113"/>
                </a:cubicBezTo>
                <a:cubicBezTo>
                  <a:pt x="3182" y="1207"/>
                  <a:pt x="3153" y="1473"/>
                  <a:pt x="3172" y="1684"/>
                </a:cubicBezTo>
                <a:cubicBezTo>
                  <a:pt x="3047" y="1527"/>
                  <a:pt x="2844" y="1371"/>
                  <a:pt x="2566" y="1465"/>
                </a:cubicBezTo>
                <a:cubicBezTo>
                  <a:pt x="2233" y="1582"/>
                  <a:pt x="2284" y="1891"/>
                  <a:pt x="2359" y="2093"/>
                </a:cubicBezTo>
                <a:cubicBezTo>
                  <a:pt x="2241" y="2028"/>
                  <a:pt x="2069" y="1977"/>
                  <a:pt x="1883" y="2057"/>
                </a:cubicBezTo>
                <a:cubicBezTo>
                  <a:pt x="1637" y="2159"/>
                  <a:pt x="1654" y="2427"/>
                  <a:pt x="1695" y="2597"/>
                </a:cubicBezTo>
                <a:cubicBezTo>
                  <a:pt x="1568" y="2529"/>
                  <a:pt x="1363" y="2472"/>
                  <a:pt x="1144" y="2601"/>
                </a:cubicBezTo>
                <a:cubicBezTo>
                  <a:pt x="911" y="2742"/>
                  <a:pt x="899" y="3026"/>
                  <a:pt x="919" y="3210"/>
                </a:cubicBezTo>
                <a:cubicBezTo>
                  <a:pt x="807" y="3120"/>
                  <a:pt x="635" y="3049"/>
                  <a:pt x="481" y="3243"/>
                </a:cubicBezTo>
                <a:cubicBezTo>
                  <a:pt x="279" y="3499"/>
                  <a:pt x="48" y="3654"/>
                  <a:pt x="29" y="3665"/>
                </a:cubicBezTo>
                <a:cubicBezTo>
                  <a:pt x="11" y="3675"/>
                  <a:pt x="1" y="3695"/>
                  <a:pt x="3" y="3720"/>
                </a:cubicBezTo>
                <a:cubicBezTo>
                  <a:pt x="9" y="3751"/>
                  <a:pt x="33" y="3771"/>
                  <a:pt x="62" y="3767"/>
                </a:cubicBezTo>
                <a:cubicBezTo>
                  <a:pt x="473" y="3716"/>
                  <a:pt x="647" y="3732"/>
                  <a:pt x="805" y="3742"/>
                </a:cubicBezTo>
                <a:cubicBezTo>
                  <a:pt x="903" y="3751"/>
                  <a:pt x="999" y="3757"/>
                  <a:pt x="1142" y="3746"/>
                </a:cubicBezTo>
                <a:cubicBezTo>
                  <a:pt x="1318" y="3734"/>
                  <a:pt x="1461" y="3730"/>
                  <a:pt x="1619" y="3740"/>
                </a:cubicBezTo>
                <a:cubicBezTo>
                  <a:pt x="1778" y="3746"/>
                  <a:pt x="1956" y="3767"/>
                  <a:pt x="2212" y="3802"/>
                </a:cubicBezTo>
                <a:lnTo>
                  <a:pt x="2417" y="3828"/>
                </a:lnTo>
                <a:cubicBezTo>
                  <a:pt x="2932" y="3898"/>
                  <a:pt x="3630" y="3992"/>
                  <a:pt x="3990" y="3910"/>
                </a:cubicBezTo>
                <a:cubicBezTo>
                  <a:pt x="4184" y="3865"/>
                  <a:pt x="4534" y="3859"/>
                  <a:pt x="4995" y="3898"/>
                </a:cubicBezTo>
                <a:cubicBezTo>
                  <a:pt x="5461" y="3935"/>
                  <a:pt x="6038" y="4012"/>
                  <a:pt x="6687" y="4129"/>
                </a:cubicBezTo>
                <a:cubicBezTo>
                  <a:pt x="7474" y="4266"/>
                  <a:pt x="8336" y="4152"/>
                  <a:pt x="9023" y="4059"/>
                </a:cubicBezTo>
                <a:cubicBezTo>
                  <a:pt x="9473" y="3998"/>
                  <a:pt x="9848" y="3949"/>
                  <a:pt x="10062" y="3990"/>
                </a:cubicBezTo>
                <a:cubicBezTo>
                  <a:pt x="11067" y="4174"/>
                  <a:pt x="12380" y="4174"/>
                  <a:pt x="13676" y="4174"/>
                </a:cubicBezTo>
                <a:cubicBezTo>
                  <a:pt x="14627" y="4174"/>
                  <a:pt x="15568" y="4174"/>
                  <a:pt x="16368" y="4248"/>
                </a:cubicBezTo>
                <a:cubicBezTo>
                  <a:pt x="16665" y="4276"/>
                  <a:pt x="17008" y="4285"/>
                  <a:pt x="17350" y="4293"/>
                </a:cubicBezTo>
                <a:cubicBezTo>
                  <a:pt x="17919" y="4305"/>
                  <a:pt x="18488" y="4319"/>
                  <a:pt x="18866" y="4420"/>
                </a:cubicBezTo>
                <a:lnTo>
                  <a:pt x="18872" y="4420"/>
                </a:lnTo>
                <a:cubicBezTo>
                  <a:pt x="19326" y="4503"/>
                  <a:pt x="20194" y="4542"/>
                  <a:pt x="21110" y="4553"/>
                </a:cubicBezTo>
                <a:cubicBezTo>
                  <a:pt x="22416" y="4565"/>
                  <a:pt x="23825" y="4522"/>
                  <a:pt x="24265" y="4479"/>
                </a:cubicBezTo>
                <a:cubicBezTo>
                  <a:pt x="24562" y="4448"/>
                  <a:pt x="24916" y="4503"/>
                  <a:pt x="24918" y="4503"/>
                </a:cubicBezTo>
                <a:lnTo>
                  <a:pt x="24932" y="4503"/>
                </a:lnTo>
                <a:cubicBezTo>
                  <a:pt x="24961" y="4499"/>
                  <a:pt x="24981" y="4473"/>
                  <a:pt x="24977" y="4442"/>
                </a:cubicBezTo>
                <a:cubicBezTo>
                  <a:pt x="24961" y="4442"/>
                  <a:pt x="24932" y="4258"/>
                  <a:pt x="24740" y="4109"/>
                </a:cubicBezTo>
                <a:close/>
              </a:path>
            </a:pathLst>
          </a:custGeom>
          <a:solidFill>
            <a:srgbClr val="0026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634575"/>
            <a:ext cx="761400" cy="73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3720400" y="1634575"/>
            <a:ext cx="761400" cy="73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715100" y="2776475"/>
            <a:ext cx="761400" cy="73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 hasCustomPrompt="1"/>
          </p:nvPr>
        </p:nvSpPr>
        <p:spPr>
          <a:xfrm>
            <a:off x="3720400" y="2776475"/>
            <a:ext cx="761400" cy="73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720000" y="544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4634200" y="1779700"/>
            <a:ext cx="12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6"/>
          </p:nvPr>
        </p:nvSpPr>
        <p:spPr>
          <a:xfrm>
            <a:off x="4634200" y="2902478"/>
            <a:ext cx="12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1636114" y="2902478"/>
            <a:ext cx="12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1633800" y="1779700"/>
            <a:ext cx="12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9004" y="4000500"/>
            <a:ext cx="5662146" cy="12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199" y="4000499"/>
            <a:ext cx="5662151" cy="12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 rot="5400000">
            <a:off x="235269" y="-235262"/>
            <a:ext cx="1181120" cy="1651643"/>
          </a:xfrm>
          <a:custGeom>
            <a:avLst/>
            <a:gdLst/>
            <a:ahLst/>
            <a:cxnLst/>
            <a:rect l="l" t="t" r="r" b="b"/>
            <a:pathLst>
              <a:path w="23325" h="32617" extrusionOk="0">
                <a:moveTo>
                  <a:pt x="22682" y="32617"/>
                </a:moveTo>
                <a:cubicBezTo>
                  <a:pt x="23324" y="21921"/>
                  <a:pt x="16761" y="23230"/>
                  <a:pt x="11376" y="18954"/>
                </a:cubicBezTo>
                <a:cubicBezTo>
                  <a:pt x="4086" y="13170"/>
                  <a:pt x="15998" y="2562"/>
                  <a:pt x="1" y="0"/>
                </a:cubicBezTo>
                <a:lnTo>
                  <a:pt x="1" y="3261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6100" y="175013"/>
            <a:ext cx="1917824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subTitle" idx="1"/>
          </p:nvPr>
        </p:nvSpPr>
        <p:spPr>
          <a:xfrm>
            <a:off x="5363400" y="2366900"/>
            <a:ext cx="3065400" cy="7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5363400" y="1904200"/>
            <a:ext cx="306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4" y="4199162"/>
            <a:ext cx="6773509" cy="15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622" y="3994846"/>
            <a:ext cx="6773501" cy="15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 rot="5400000">
            <a:off x="6785121" y="-865688"/>
            <a:ext cx="1498366" cy="3219392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8094" y="2780575"/>
            <a:ext cx="695835" cy="17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720000" y="2229415"/>
            <a:ext cx="2498100" cy="44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2"/>
          </p:nvPr>
        </p:nvSpPr>
        <p:spPr>
          <a:xfrm>
            <a:off x="720000" y="2638874"/>
            <a:ext cx="24981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3"/>
          </p:nvPr>
        </p:nvSpPr>
        <p:spPr>
          <a:xfrm>
            <a:off x="3322949" y="2638874"/>
            <a:ext cx="24981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4"/>
          </p:nvPr>
        </p:nvSpPr>
        <p:spPr>
          <a:xfrm>
            <a:off x="5925899" y="2638874"/>
            <a:ext cx="24981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5"/>
          </p:nvPr>
        </p:nvSpPr>
        <p:spPr>
          <a:xfrm>
            <a:off x="3322948" y="2229415"/>
            <a:ext cx="2498100" cy="44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6"/>
          </p:nvPr>
        </p:nvSpPr>
        <p:spPr>
          <a:xfrm>
            <a:off x="5925896" y="2229415"/>
            <a:ext cx="2498100" cy="44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5679" y="4357400"/>
            <a:ext cx="6773509" cy="15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600" y="4264271"/>
            <a:ext cx="6773501" cy="15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 rot="10800000" flipH="1">
            <a:off x="0" y="-2761"/>
            <a:ext cx="9144100" cy="572711"/>
          </a:xfrm>
          <a:custGeom>
            <a:avLst/>
            <a:gdLst/>
            <a:ahLst/>
            <a:cxnLst/>
            <a:rect l="l" t="t" r="r" b="b"/>
            <a:pathLst>
              <a:path w="120021" h="12052" extrusionOk="0">
                <a:moveTo>
                  <a:pt x="0" y="4058"/>
                </a:moveTo>
                <a:cubicBezTo>
                  <a:pt x="4119" y="756"/>
                  <a:pt x="10592" y="1"/>
                  <a:pt x="16024" y="4610"/>
                </a:cubicBezTo>
                <a:cubicBezTo>
                  <a:pt x="20288" y="8229"/>
                  <a:pt x="25095" y="8710"/>
                  <a:pt x="30118" y="8076"/>
                </a:cubicBezTo>
                <a:cubicBezTo>
                  <a:pt x="60461" y="4250"/>
                  <a:pt x="56265" y="2278"/>
                  <a:pt x="88006" y="7789"/>
                </a:cubicBezTo>
                <a:cubicBezTo>
                  <a:pt x="93710" y="8780"/>
                  <a:pt x="99197" y="8686"/>
                  <a:pt x="103997" y="4610"/>
                </a:cubicBezTo>
                <a:cubicBezTo>
                  <a:pt x="109428" y="1"/>
                  <a:pt x="115898" y="758"/>
                  <a:pt x="120020" y="4058"/>
                </a:cubicBezTo>
                <a:lnTo>
                  <a:pt x="120020" y="12051"/>
                </a:lnTo>
                <a:lnTo>
                  <a:pt x="4" y="12051"/>
                </a:lnTo>
                <a:lnTo>
                  <a:pt x="4" y="4058"/>
                </a:ln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subTitle" idx="1"/>
          </p:nvPr>
        </p:nvSpPr>
        <p:spPr>
          <a:xfrm>
            <a:off x="1515850" y="1416450"/>
            <a:ext cx="253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515850" y="1748850"/>
            <a:ext cx="2530800" cy="91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3"/>
          </p:nvPr>
        </p:nvSpPr>
        <p:spPr>
          <a:xfrm>
            <a:off x="5452250" y="1748850"/>
            <a:ext cx="2530800" cy="91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4"/>
          </p:nvPr>
        </p:nvSpPr>
        <p:spPr>
          <a:xfrm>
            <a:off x="1515850" y="3271100"/>
            <a:ext cx="2530800" cy="88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5"/>
          </p:nvPr>
        </p:nvSpPr>
        <p:spPr>
          <a:xfrm>
            <a:off x="5452250" y="3271100"/>
            <a:ext cx="2530800" cy="88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6"/>
          </p:nvPr>
        </p:nvSpPr>
        <p:spPr>
          <a:xfrm>
            <a:off x="1515850" y="2938700"/>
            <a:ext cx="253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7"/>
          </p:nvPr>
        </p:nvSpPr>
        <p:spPr>
          <a:xfrm>
            <a:off x="5452250" y="1416450"/>
            <a:ext cx="253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8"/>
          </p:nvPr>
        </p:nvSpPr>
        <p:spPr>
          <a:xfrm>
            <a:off x="5452250" y="2938700"/>
            <a:ext cx="2530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8902" y="4229946"/>
            <a:ext cx="3022380" cy="7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6647224" y="4520187"/>
            <a:ext cx="2954184" cy="539823"/>
          </a:xfrm>
          <a:custGeom>
            <a:avLst/>
            <a:gdLst/>
            <a:ahLst/>
            <a:cxnLst/>
            <a:rect l="l" t="t" r="r" b="b"/>
            <a:pathLst>
              <a:path w="24982" h="4565" extrusionOk="0">
                <a:moveTo>
                  <a:pt x="24740" y="4109"/>
                </a:moveTo>
                <a:cubicBezTo>
                  <a:pt x="24631" y="4021"/>
                  <a:pt x="24509" y="4010"/>
                  <a:pt x="24421" y="4016"/>
                </a:cubicBezTo>
                <a:cubicBezTo>
                  <a:pt x="24449" y="3941"/>
                  <a:pt x="24464" y="3839"/>
                  <a:pt x="24392" y="3751"/>
                </a:cubicBezTo>
                <a:cubicBezTo>
                  <a:pt x="24316" y="3652"/>
                  <a:pt x="24145" y="3663"/>
                  <a:pt x="24024" y="3683"/>
                </a:cubicBezTo>
                <a:cubicBezTo>
                  <a:pt x="24059" y="3599"/>
                  <a:pt x="24067" y="3478"/>
                  <a:pt x="23946" y="3372"/>
                </a:cubicBezTo>
                <a:cubicBezTo>
                  <a:pt x="23829" y="3266"/>
                  <a:pt x="23713" y="3270"/>
                  <a:pt x="23625" y="3294"/>
                </a:cubicBezTo>
                <a:cubicBezTo>
                  <a:pt x="23625" y="3233"/>
                  <a:pt x="23598" y="3161"/>
                  <a:pt x="23498" y="3092"/>
                </a:cubicBezTo>
                <a:cubicBezTo>
                  <a:pt x="23404" y="3026"/>
                  <a:pt x="23308" y="3010"/>
                  <a:pt x="23230" y="3014"/>
                </a:cubicBezTo>
                <a:cubicBezTo>
                  <a:pt x="23295" y="2922"/>
                  <a:pt x="23349" y="2795"/>
                  <a:pt x="23255" y="2709"/>
                </a:cubicBezTo>
                <a:cubicBezTo>
                  <a:pt x="23201" y="2660"/>
                  <a:pt x="23140" y="2642"/>
                  <a:pt x="23081" y="2642"/>
                </a:cubicBezTo>
                <a:cubicBezTo>
                  <a:pt x="23189" y="2533"/>
                  <a:pt x="23287" y="2382"/>
                  <a:pt x="23154" y="2300"/>
                </a:cubicBezTo>
                <a:cubicBezTo>
                  <a:pt x="23068" y="2247"/>
                  <a:pt x="22980" y="2251"/>
                  <a:pt x="22907" y="2269"/>
                </a:cubicBezTo>
                <a:cubicBezTo>
                  <a:pt x="22946" y="2157"/>
                  <a:pt x="22950" y="2005"/>
                  <a:pt x="22759" y="1932"/>
                </a:cubicBezTo>
                <a:cubicBezTo>
                  <a:pt x="22626" y="1879"/>
                  <a:pt x="22518" y="1891"/>
                  <a:pt x="22438" y="1921"/>
                </a:cubicBezTo>
                <a:cubicBezTo>
                  <a:pt x="22475" y="1797"/>
                  <a:pt x="22487" y="1629"/>
                  <a:pt x="22344" y="1568"/>
                </a:cubicBezTo>
                <a:cubicBezTo>
                  <a:pt x="22240" y="1520"/>
                  <a:pt x="22111" y="1535"/>
                  <a:pt x="22015" y="1561"/>
                </a:cubicBezTo>
                <a:cubicBezTo>
                  <a:pt x="22037" y="1502"/>
                  <a:pt x="22043" y="1435"/>
                  <a:pt x="21994" y="1359"/>
                </a:cubicBezTo>
                <a:cubicBezTo>
                  <a:pt x="21923" y="1240"/>
                  <a:pt x="21763" y="1220"/>
                  <a:pt x="21657" y="1220"/>
                </a:cubicBezTo>
                <a:cubicBezTo>
                  <a:pt x="21722" y="1093"/>
                  <a:pt x="21788" y="868"/>
                  <a:pt x="21511" y="753"/>
                </a:cubicBezTo>
                <a:cubicBezTo>
                  <a:pt x="21290" y="661"/>
                  <a:pt x="21104" y="800"/>
                  <a:pt x="20986" y="931"/>
                </a:cubicBezTo>
                <a:cubicBezTo>
                  <a:pt x="20990" y="784"/>
                  <a:pt x="20934" y="614"/>
                  <a:pt x="20687" y="594"/>
                </a:cubicBezTo>
                <a:cubicBezTo>
                  <a:pt x="20427" y="571"/>
                  <a:pt x="20321" y="743"/>
                  <a:pt x="20278" y="886"/>
                </a:cubicBezTo>
                <a:cubicBezTo>
                  <a:pt x="20214" y="774"/>
                  <a:pt x="20102" y="651"/>
                  <a:pt x="19918" y="676"/>
                </a:cubicBezTo>
                <a:cubicBezTo>
                  <a:pt x="19725" y="702"/>
                  <a:pt x="19674" y="862"/>
                  <a:pt x="19666" y="1001"/>
                </a:cubicBezTo>
                <a:cubicBezTo>
                  <a:pt x="19590" y="917"/>
                  <a:pt x="19476" y="837"/>
                  <a:pt x="19328" y="882"/>
                </a:cubicBezTo>
                <a:cubicBezTo>
                  <a:pt x="19154" y="937"/>
                  <a:pt x="19112" y="1154"/>
                  <a:pt x="19101" y="1306"/>
                </a:cubicBezTo>
                <a:cubicBezTo>
                  <a:pt x="19067" y="1285"/>
                  <a:pt x="19022" y="1277"/>
                  <a:pt x="18964" y="1289"/>
                </a:cubicBezTo>
                <a:cubicBezTo>
                  <a:pt x="18864" y="1312"/>
                  <a:pt x="18815" y="1422"/>
                  <a:pt x="18792" y="1523"/>
                </a:cubicBezTo>
                <a:cubicBezTo>
                  <a:pt x="18731" y="1453"/>
                  <a:pt x="18635" y="1400"/>
                  <a:pt x="18488" y="1480"/>
                </a:cubicBezTo>
                <a:cubicBezTo>
                  <a:pt x="18342" y="1557"/>
                  <a:pt x="18312" y="1686"/>
                  <a:pt x="18314" y="1786"/>
                </a:cubicBezTo>
                <a:cubicBezTo>
                  <a:pt x="18240" y="1741"/>
                  <a:pt x="18127" y="1715"/>
                  <a:pt x="17982" y="1766"/>
                </a:cubicBezTo>
                <a:cubicBezTo>
                  <a:pt x="17808" y="1827"/>
                  <a:pt x="17810" y="2011"/>
                  <a:pt x="17843" y="2161"/>
                </a:cubicBezTo>
                <a:cubicBezTo>
                  <a:pt x="17796" y="2138"/>
                  <a:pt x="17739" y="2128"/>
                  <a:pt x="17669" y="2147"/>
                </a:cubicBezTo>
                <a:lnTo>
                  <a:pt x="17667" y="2147"/>
                </a:lnTo>
                <a:cubicBezTo>
                  <a:pt x="17583" y="2171"/>
                  <a:pt x="17530" y="2241"/>
                  <a:pt x="17493" y="2318"/>
                </a:cubicBezTo>
                <a:cubicBezTo>
                  <a:pt x="17481" y="2308"/>
                  <a:pt x="17465" y="2300"/>
                  <a:pt x="17450" y="2294"/>
                </a:cubicBezTo>
                <a:cubicBezTo>
                  <a:pt x="17370" y="2263"/>
                  <a:pt x="17280" y="2280"/>
                  <a:pt x="17209" y="2304"/>
                </a:cubicBezTo>
                <a:cubicBezTo>
                  <a:pt x="17250" y="2187"/>
                  <a:pt x="17270" y="2018"/>
                  <a:pt x="17113" y="1930"/>
                </a:cubicBezTo>
                <a:cubicBezTo>
                  <a:pt x="16982" y="1854"/>
                  <a:pt x="16851" y="1870"/>
                  <a:pt x="16759" y="1901"/>
                </a:cubicBezTo>
                <a:cubicBezTo>
                  <a:pt x="16796" y="1768"/>
                  <a:pt x="16804" y="1574"/>
                  <a:pt x="16589" y="1516"/>
                </a:cubicBezTo>
                <a:cubicBezTo>
                  <a:pt x="16448" y="1482"/>
                  <a:pt x="16325" y="1520"/>
                  <a:pt x="16233" y="1572"/>
                </a:cubicBezTo>
                <a:cubicBezTo>
                  <a:pt x="16255" y="1469"/>
                  <a:pt x="16241" y="1357"/>
                  <a:pt x="16098" y="1310"/>
                </a:cubicBezTo>
                <a:cubicBezTo>
                  <a:pt x="15955" y="1265"/>
                  <a:pt x="15816" y="1332"/>
                  <a:pt x="15723" y="1400"/>
                </a:cubicBezTo>
                <a:cubicBezTo>
                  <a:pt x="15721" y="1320"/>
                  <a:pt x="15689" y="1230"/>
                  <a:pt x="15576" y="1164"/>
                </a:cubicBezTo>
                <a:cubicBezTo>
                  <a:pt x="15445" y="1085"/>
                  <a:pt x="15312" y="1126"/>
                  <a:pt x="15220" y="1183"/>
                </a:cubicBezTo>
                <a:cubicBezTo>
                  <a:pt x="15230" y="1062"/>
                  <a:pt x="15183" y="911"/>
                  <a:pt x="14926" y="847"/>
                </a:cubicBezTo>
                <a:cubicBezTo>
                  <a:pt x="14676" y="784"/>
                  <a:pt x="14473" y="917"/>
                  <a:pt x="14353" y="1034"/>
                </a:cubicBezTo>
                <a:cubicBezTo>
                  <a:pt x="14351" y="1021"/>
                  <a:pt x="14349" y="1005"/>
                  <a:pt x="14345" y="995"/>
                </a:cubicBezTo>
                <a:cubicBezTo>
                  <a:pt x="14324" y="929"/>
                  <a:pt x="14283" y="880"/>
                  <a:pt x="14228" y="845"/>
                </a:cubicBezTo>
                <a:cubicBezTo>
                  <a:pt x="14175" y="811"/>
                  <a:pt x="14109" y="794"/>
                  <a:pt x="14038" y="788"/>
                </a:cubicBezTo>
                <a:cubicBezTo>
                  <a:pt x="13933" y="780"/>
                  <a:pt x="13808" y="800"/>
                  <a:pt x="13700" y="851"/>
                </a:cubicBezTo>
                <a:cubicBezTo>
                  <a:pt x="13721" y="776"/>
                  <a:pt x="13721" y="708"/>
                  <a:pt x="13708" y="653"/>
                </a:cubicBezTo>
                <a:cubicBezTo>
                  <a:pt x="13694" y="594"/>
                  <a:pt x="13663" y="549"/>
                  <a:pt x="13618" y="518"/>
                </a:cubicBezTo>
                <a:cubicBezTo>
                  <a:pt x="13577" y="487"/>
                  <a:pt x="13524" y="471"/>
                  <a:pt x="13465" y="473"/>
                </a:cubicBezTo>
                <a:cubicBezTo>
                  <a:pt x="13387" y="473"/>
                  <a:pt x="13297" y="502"/>
                  <a:pt x="13203" y="559"/>
                </a:cubicBezTo>
                <a:cubicBezTo>
                  <a:pt x="13225" y="430"/>
                  <a:pt x="13223" y="258"/>
                  <a:pt x="13054" y="207"/>
                </a:cubicBezTo>
                <a:cubicBezTo>
                  <a:pt x="12933" y="172"/>
                  <a:pt x="12828" y="236"/>
                  <a:pt x="12749" y="317"/>
                </a:cubicBezTo>
                <a:cubicBezTo>
                  <a:pt x="12738" y="225"/>
                  <a:pt x="12685" y="133"/>
                  <a:pt x="12534" y="88"/>
                </a:cubicBezTo>
                <a:cubicBezTo>
                  <a:pt x="12354" y="31"/>
                  <a:pt x="12215" y="109"/>
                  <a:pt x="12125" y="191"/>
                </a:cubicBezTo>
                <a:cubicBezTo>
                  <a:pt x="12112" y="92"/>
                  <a:pt x="12043" y="0"/>
                  <a:pt x="11832" y="13"/>
                </a:cubicBezTo>
                <a:cubicBezTo>
                  <a:pt x="11603" y="29"/>
                  <a:pt x="11509" y="191"/>
                  <a:pt x="11468" y="324"/>
                </a:cubicBezTo>
                <a:cubicBezTo>
                  <a:pt x="11409" y="225"/>
                  <a:pt x="11312" y="125"/>
                  <a:pt x="11161" y="154"/>
                </a:cubicBezTo>
                <a:cubicBezTo>
                  <a:pt x="10983" y="187"/>
                  <a:pt x="10924" y="375"/>
                  <a:pt x="10905" y="500"/>
                </a:cubicBezTo>
                <a:cubicBezTo>
                  <a:pt x="10852" y="471"/>
                  <a:pt x="10768" y="461"/>
                  <a:pt x="10639" y="491"/>
                </a:cubicBezTo>
                <a:cubicBezTo>
                  <a:pt x="10455" y="540"/>
                  <a:pt x="10427" y="698"/>
                  <a:pt x="10441" y="825"/>
                </a:cubicBezTo>
                <a:cubicBezTo>
                  <a:pt x="10365" y="776"/>
                  <a:pt x="10259" y="739"/>
                  <a:pt x="10124" y="776"/>
                </a:cubicBezTo>
                <a:cubicBezTo>
                  <a:pt x="9929" y="827"/>
                  <a:pt x="9888" y="1034"/>
                  <a:pt x="9888" y="1177"/>
                </a:cubicBezTo>
                <a:cubicBezTo>
                  <a:pt x="9827" y="1136"/>
                  <a:pt x="9737" y="1105"/>
                  <a:pt x="9608" y="1115"/>
                </a:cubicBezTo>
                <a:cubicBezTo>
                  <a:pt x="9463" y="1126"/>
                  <a:pt x="9371" y="1205"/>
                  <a:pt x="9318" y="1279"/>
                </a:cubicBezTo>
                <a:cubicBezTo>
                  <a:pt x="9287" y="1203"/>
                  <a:pt x="9219" y="1132"/>
                  <a:pt x="9086" y="1142"/>
                </a:cubicBezTo>
                <a:cubicBezTo>
                  <a:pt x="8919" y="1154"/>
                  <a:pt x="8818" y="1302"/>
                  <a:pt x="8773" y="1400"/>
                </a:cubicBezTo>
                <a:cubicBezTo>
                  <a:pt x="8722" y="1361"/>
                  <a:pt x="8634" y="1330"/>
                  <a:pt x="8483" y="1357"/>
                </a:cubicBezTo>
                <a:cubicBezTo>
                  <a:pt x="8389" y="1373"/>
                  <a:pt x="8319" y="1414"/>
                  <a:pt x="8266" y="1463"/>
                </a:cubicBezTo>
                <a:cubicBezTo>
                  <a:pt x="8258" y="1316"/>
                  <a:pt x="8207" y="1152"/>
                  <a:pt x="8021" y="1122"/>
                </a:cubicBezTo>
                <a:cubicBezTo>
                  <a:pt x="7836" y="1087"/>
                  <a:pt x="7703" y="1138"/>
                  <a:pt x="7624" y="1185"/>
                </a:cubicBezTo>
                <a:cubicBezTo>
                  <a:pt x="7618" y="995"/>
                  <a:pt x="7562" y="633"/>
                  <a:pt x="7294" y="624"/>
                </a:cubicBezTo>
                <a:cubicBezTo>
                  <a:pt x="7067" y="620"/>
                  <a:pt x="6914" y="763"/>
                  <a:pt x="6834" y="862"/>
                </a:cubicBezTo>
                <a:cubicBezTo>
                  <a:pt x="6781" y="743"/>
                  <a:pt x="6666" y="555"/>
                  <a:pt x="6462" y="579"/>
                </a:cubicBezTo>
                <a:cubicBezTo>
                  <a:pt x="6271" y="600"/>
                  <a:pt x="6151" y="778"/>
                  <a:pt x="6089" y="899"/>
                </a:cubicBezTo>
                <a:cubicBezTo>
                  <a:pt x="6032" y="796"/>
                  <a:pt x="5911" y="676"/>
                  <a:pt x="5668" y="725"/>
                </a:cubicBezTo>
                <a:cubicBezTo>
                  <a:pt x="5496" y="757"/>
                  <a:pt x="5408" y="921"/>
                  <a:pt x="5363" y="1093"/>
                </a:cubicBezTo>
                <a:cubicBezTo>
                  <a:pt x="5318" y="954"/>
                  <a:pt x="5236" y="839"/>
                  <a:pt x="5093" y="829"/>
                </a:cubicBezTo>
                <a:cubicBezTo>
                  <a:pt x="4919" y="819"/>
                  <a:pt x="4811" y="958"/>
                  <a:pt x="4747" y="1103"/>
                </a:cubicBezTo>
                <a:cubicBezTo>
                  <a:pt x="4708" y="962"/>
                  <a:pt x="4610" y="829"/>
                  <a:pt x="4381" y="831"/>
                </a:cubicBezTo>
                <a:cubicBezTo>
                  <a:pt x="4074" y="837"/>
                  <a:pt x="3959" y="1142"/>
                  <a:pt x="3918" y="1351"/>
                </a:cubicBezTo>
                <a:cubicBezTo>
                  <a:pt x="3833" y="1195"/>
                  <a:pt x="3673" y="1009"/>
                  <a:pt x="3415" y="1113"/>
                </a:cubicBezTo>
                <a:cubicBezTo>
                  <a:pt x="3182" y="1207"/>
                  <a:pt x="3153" y="1473"/>
                  <a:pt x="3172" y="1684"/>
                </a:cubicBezTo>
                <a:cubicBezTo>
                  <a:pt x="3047" y="1527"/>
                  <a:pt x="2844" y="1371"/>
                  <a:pt x="2566" y="1465"/>
                </a:cubicBezTo>
                <a:cubicBezTo>
                  <a:pt x="2233" y="1582"/>
                  <a:pt x="2284" y="1891"/>
                  <a:pt x="2359" y="2093"/>
                </a:cubicBezTo>
                <a:cubicBezTo>
                  <a:pt x="2241" y="2028"/>
                  <a:pt x="2069" y="1977"/>
                  <a:pt x="1883" y="2057"/>
                </a:cubicBezTo>
                <a:cubicBezTo>
                  <a:pt x="1637" y="2159"/>
                  <a:pt x="1654" y="2427"/>
                  <a:pt x="1695" y="2597"/>
                </a:cubicBezTo>
                <a:cubicBezTo>
                  <a:pt x="1568" y="2529"/>
                  <a:pt x="1363" y="2472"/>
                  <a:pt x="1144" y="2601"/>
                </a:cubicBezTo>
                <a:cubicBezTo>
                  <a:pt x="911" y="2742"/>
                  <a:pt x="899" y="3026"/>
                  <a:pt x="919" y="3210"/>
                </a:cubicBezTo>
                <a:cubicBezTo>
                  <a:pt x="807" y="3120"/>
                  <a:pt x="635" y="3049"/>
                  <a:pt x="481" y="3243"/>
                </a:cubicBezTo>
                <a:cubicBezTo>
                  <a:pt x="279" y="3499"/>
                  <a:pt x="48" y="3654"/>
                  <a:pt x="29" y="3665"/>
                </a:cubicBezTo>
                <a:cubicBezTo>
                  <a:pt x="11" y="3675"/>
                  <a:pt x="1" y="3695"/>
                  <a:pt x="3" y="3720"/>
                </a:cubicBezTo>
                <a:cubicBezTo>
                  <a:pt x="9" y="3751"/>
                  <a:pt x="33" y="3771"/>
                  <a:pt x="62" y="3767"/>
                </a:cubicBezTo>
                <a:cubicBezTo>
                  <a:pt x="473" y="3716"/>
                  <a:pt x="647" y="3732"/>
                  <a:pt x="805" y="3742"/>
                </a:cubicBezTo>
                <a:cubicBezTo>
                  <a:pt x="903" y="3751"/>
                  <a:pt x="999" y="3757"/>
                  <a:pt x="1142" y="3746"/>
                </a:cubicBezTo>
                <a:cubicBezTo>
                  <a:pt x="1318" y="3734"/>
                  <a:pt x="1461" y="3730"/>
                  <a:pt x="1619" y="3740"/>
                </a:cubicBezTo>
                <a:cubicBezTo>
                  <a:pt x="1778" y="3746"/>
                  <a:pt x="1956" y="3767"/>
                  <a:pt x="2212" y="3802"/>
                </a:cubicBezTo>
                <a:lnTo>
                  <a:pt x="2417" y="3828"/>
                </a:lnTo>
                <a:cubicBezTo>
                  <a:pt x="2932" y="3898"/>
                  <a:pt x="3630" y="3992"/>
                  <a:pt x="3990" y="3910"/>
                </a:cubicBezTo>
                <a:cubicBezTo>
                  <a:pt x="4184" y="3865"/>
                  <a:pt x="4534" y="3859"/>
                  <a:pt x="4995" y="3898"/>
                </a:cubicBezTo>
                <a:cubicBezTo>
                  <a:pt x="5461" y="3935"/>
                  <a:pt x="6038" y="4012"/>
                  <a:pt x="6687" y="4129"/>
                </a:cubicBezTo>
                <a:cubicBezTo>
                  <a:pt x="7474" y="4266"/>
                  <a:pt x="8336" y="4152"/>
                  <a:pt x="9023" y="4059"/>
                </a:cubicBezTo>
                <a:cubicBezTo>
                  <a:pt x="9473" y="3998"/>
                  <a:pt x="9848" y="3949"/>
                  <a:pt x="10062" y="3990"/>
                </a:cubicBezTo>
                <a:cubicBezTo>
                  <a:pt x="11067" y="4174"/>
                  <a:pt x="12380" y="4174"/>
                  <a:pt x="13676" y="4174"/>
                </a:cubicBezTo>
                <a:cubicBezTo>
                  <a:pt x="14627" y="4174"/>
                  <a:pt x="15568" y="4174"/>
                  <a:pt x="16368" y="4248"/>
                </a:cubicBezTo>
                <a:cubicBezTo>
                  <a:pt x="16665" y="4276"/>
                  <a:pt x="17008" y="4285"/>
                  <a:pt x="17350" y="4293"/>
                </a:cubicBezTo>
                <a:cubicBezTo>
                  <a:pt x="17919" y="4305"/>
                  <a:pt x="18488" y="4319"/>
                  <a:pt x="18866" y="4420"/>
                </a:cubicBezTo>
                <a:lnTo>
                  <a:pt x="18872" y="4420"/>
                </a:lnTo>
                <a:cubicBezTo>
                  <a:pt x="19326" y="4503"/>
                  <a:pt x="20194" y="4542"/>
                  <a:pt x="21110" y="4553"/>
                </a:cubicBezTo>
                <a:cubicBezTo>
                  <a:pt x="22416" y="4565"/>
                  <a:pt x="23825" y="4522"/>
                  <a:pt x="24265" y="4479"/>
                </a:cubicBezTo>
                <a:cubicBezTo>
                  <a:pt x="24562" y="4448"/>
                  <a:pt x="24916" y="4503"/>
                  <a:pt x="24918" y="4503"/>
                </a:cubicBezTo>
                <a:lnTo>
                  <a:pt x="24932" y="4503"/>
                </a:lnTo>
                <a:cubicBezTo>
                  <a:pt x="24961" y="4499"/>
                  <a:pt x="24981" y="4473"/>
                  <a:pt x="24977" y="4442"/>
                </a:cubicBezTo>
                <a:cubicBezTo>
                  <a:pt x="24961" y="4442"/>
                  <a:pt x="24932" y="4258"/>
                  <a:pt x="24740" y="4109"/>
                </a:cubicBezTo>
                <a:close/>
              </a:path>
            </a:pathLst>
          </a:custGeom>
          <a:solidFill>
            <a:srgbClr val="0026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4617681"/>
            <a:ext cx="9144000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 rot="-9000033" flipH="1">
            <a:off x="6802248" y="136687"/>
            <a:ext cx="359303" cy="292351"/>
          </a:xfrm>
          <a:custGeom>
            <a:avLst/>
            <a:gdLst/>
            <a:ahLst/>
            <a:cxnLst/>
            <a:rect l="l" t="t" r="r" b="b"/>
            <a:pathLst>
              <a:path w="8385" h="6822" extrusionOk="0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 rot="-5400000">
            <a:off x="403452" y="3587475"/>
            <a:ext cx="1205621" cy="2069725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6709" y="-212049"/>
            <a:ext cx="2455199" cy="591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 rot="5400000" flipH="1">
            <a:off x="7583989" y="-373386"/>
            <a:ext cx="1186800" cy="1933622"/>
          </a:xfrm>
          <a:custGeom>
            <a:avLst/>
            <a:gdLst/>
            <a:ahLst/>
            <a:cxnLst/>
            <a:rect l="l" t="t" r="r" b="b"/>
            <a:pathLst>
              <a:path w="24921" h="34234" extrusionOk="0">
                <a:moveTo>
                  <a:pt x="1" y="1"/>
                </a:moveTo>
                <a:cubicBezTo>
                  <a:pt x="322" y="7272"/>
                  <a:pt x="2047" y="12141"/>
                  <a:pt x="11708" y="11532"/>
                </a:cubicBezTo>
                <a:cubicBezTo>
                  <a:pt x="15523" y="11292"/>
                  <a:pt x="16436" y="14101"/>
                  <a:pt x="15020" y="17598"/>
                </a:cubicBezTo>
                <a:cubicBezTo>
                  <a:pt x="12526" y="23744"/>
                  <a:pt x="9384" y="32054"/>
                  <a:pt x="24920" y="34233"/>
                </a:cubicBezTo>
                <a:lnTo>
                  <a:pt x="249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1"/>
          </p:nvPr>
        </p:nvSpPr>
        <p:spPr>
          <a:xfrm>
            <a:off x="719546" y="1663060"/>
            <a:ext cx="2119800" cy="118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2"/>
          </p:nvPr>
        </p:nvSpPr>
        <p:spPr>
          <a:xfrm>
            <a:off x="3518798" y="1663060"/>
            <a:ext cx="2119800" cy="118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3"/>
          </p:nvPr>
        </p:nvSpPr>
        <p:spPr>
          <a:xfrm>
            <a:off x="6308950" y="1663060"/>
            <a:ext cx="2115300" cy="118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4"/>
          </p:nvPr>
        </p:nvSpPr>
        <p:spPr>
          <a:xfrm>
            <a:off x="719546" y="3317698"/>
            <a:ext cx="2119800" cy="118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5"/>
          </p:nvPr>
        </p:nvSpPr>
        <p:spPr>
          <a:xfrm>
            <a:off x="3518798" y="3317699"/>
            <a:ext cx="2119800" cy="118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6"/>
          </p:nvPr>
        </p:nvSpPr>
        <p:spPr>
          <a:xfrm>
            <a:off x="6308950" y="3317700"/>
            <a:ext cx="2115300" cy="118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7"/>
          </p:nvPr>
        </p:nvSpPr>
        <p:spPr>
          <a:xfrm>
            <a:off x="715100" y="1333125"/>
            <a:ext cx="2119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8"/>
          </p:nvPr>
        </p:nvSpPr>
        <p:spPr>
          <a:xfrm>
            <a:off x="3518798" y="1333125"/>
            <a:ext cx="2119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9"/>
          </p:nvPr>
        </p:nvSpPr>
        <p:spPr>
          <a:xfrm>
            <a:off x="6313387" y="1333125"/>
            <a:ext cx="211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3"/>
          </p:nvPr>
        </p:nvSpPr>
        <p:spPr>
          <a:xfrm>
            <a:off x="715100" y="2983202"/>
            <a:ext cx="2119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4"/>
          </p:nvPr>
        </p:nvSpPr>
        <p:spPr>
          <a:xfrm>
            <a:off x="3518798" y="2983203"/>
            <a:ext cx="2119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5"/>
          </p:nvPr>
        </p:nvSpPr>
        <p:spPr>
          <a:xfrm>
            <a:off x="6313387" y="2983203"/>
            <a:ext cx="21153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2622" y="4525521"/>
            <a:ext cx="6773501" cy="152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679" y="4605050"/>
            <a:ext cx="6773509" cy="15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 rot="5400000" flipH="1">
            <a:off x="7627431" y="16696"/>
            <a:ext cx="2151024" cy="1948905"/>
          </a:xfrm>
          <a:custGeom>
            <a:avLst/>
            <a:gdLst/>
            <a:ahLst/>
            <a:cxnLst/>
            <a:rect l="l" t="t" r="r" b="b"/>
            <a:pathLst>
              <a:path w="29456" h="17199" extrusionOk="0">
                <a:moveTo>
                  <a:pt x="2737" y="0"/>
                </a:moveTo>
                <a:cubicBezTo>
                  <a:pt x="1797" y="918"/>
                  <a:pt x="872" y="1945"/>
                  <a:pt x="556" y="3222"/>
                </a:cubicBezTo>
                <a:cubicBezTo>
                  <a:pt x="1" y="5461"/>
                  <a:pt x="1573" y="7800"/>
                  <a:pt x="3628" y="8846"/>
                </a:cubicBezTo>
                <a:cubicBezTo>
                  <a:pt x="4677" y="9381"/>
                  <a:pt x="5855" y="9658"/>
                  <a:pt x="7032" y="9658"/>
                </a:cubicBezTo>
                <a:cubicBezTo>
                  <a:pt x="7494" y="9658"/>
                  <a:pt x="7956" y="9615"/>
                  <a:pt x="8410" y="9529"/>
                </a:cubicBezTo>
                <a:cubicBezTo>
                  <a:pt x="9714" y="9282"/>
                  <a:pt x="10967" y="8684"/>
                  <a:pt x="12292" y="8684"/>
                </a:cubicBezTo>
                <a:cubicBezTo>
                  <a:pt x="12314" y="8684"/>
                  <a:pt x="12337" y="8684"/>
                  <a:pt x="12359" y="8684"/>
                </a:cubicBezTo>
                <a:cubicBezTo>
                  <a:pt x="13852" y="8708"/>
                  <a:pt x="15372" y="9676"/>
                  <a:pt x="15734" y="11126"/>
                </a:cubicBezTo>
                <a:cubicBezTo>
                  <a:pt x="16007" y="12220"/>
                  <a:pt x="15623" y="13430"/>
                  <a:pt x="16047" y="14475"/>
                </a:cubicBezTo>
                <a:cubicBezTo>
                  <a:pt x="16302" y="15107"/>
                  <a:pt x="16825" y="15594"/>
                  <a:pt x="17390" y="15976"/>
                </a:cubicBezTo>
                <a:cubicBezTo>
                  <a:pt x="18615" y="16801"/>
                  <a:pt x="20092" y="17198"/>
                  <a:pt x="21574" y="17198"/>
                </a:cubicBezTo>
                <a:cubicBezTo>
                  <a:pt x="22251" y="17198"/>
                  <a:pt x="22928" y="17115"/>
                  <a:pt x="23583" y="16953"/>
                </a:cubicBezTo>
                <a:cubicBezTo>
                  <a:pt x="25672" y="16434"/>
                  <a:pt x="27529" y="15157"/>
                  <a:pt x="28937" y="13529"/>
                </a:cubicBezTo>
                <a:lnTo>
                  <a:pt x="29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 rot="-5400000">
            <a:off x="140695" y="3273365"/>
            <a:ext cx="1498366" cy="2514556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8791" y="76801"/>
            <a:ext cx="2455199" cy="591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12850" y="817865"/>
            <a:ext cx="237888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/>
          <p:nvPr/>
        </p:nvSpPr>
        <p:spPr>
          <a:xfrm rot="-5400000" flipH="1">
            <a:off x="7232634" y="-317484"/>
            <a:ext cx="1593914" cy="2228883"/>
          </a:xfrm>
          <a:custGeom>
            <a:avLst/>
            <a:gdLst/>
            <a:ahLst/>
            <a:cxnLst/>
            <a:rect l="l" t="t" r="r" b="b"/>
            <a:pathLst>
              <a:path w="23325" h="32617" extrusionOk="0">
                <a:moveTo>
                  <a:pt x="22682" y="32617"/>
                </a:moveTo>
                <a:cubicBezTo>
                  <a:pt x="23324" y="21921"/>
                  <a:pt x="16761" y="23230"/>
                  <a:pt x="11376" y="18954"/>
                </a:cubicBezTo>
                <a:cubicBezTo>
                  <a:pt x="4086" y="13170"/>
                  <a:pt x="15998" y="2562"/>
                  <a:pt x="1" y="0"/>
                </a:cubicBezTo>
                <a:lnTo>
                  <a:pt x="1" y="3261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1012" y="-12"/>
            <a:ext cx="1917824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" y="4424531"/>
            <a:ext cx="9144000" cy="104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633754"/>
            <a:ext cx="9144000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/>
          <p:nvPr/>
        </p:nvSpPr>
        <p:spPr>
          <a:xfrm rot="-5400000">
            <a:off x="344811" y="-373386"/>
            <a:ext cx="1186800" cy="1933622"/>
          </a:xfrm>
          <a:custGeom>
            <a:avLst/>
            <a:gdLst/>
            <a:ahLst/>
            <a:cxnLst/>
            <a:rect l="l" t="t" r="r" b="b"/>
            <a:pathLst>
              <a:path w="24921" h="34234" extrusionOk="0">
                <a:moveTo>
                  <a:pt x="1" y="1"/>
                </a:moveTo>
                <a:cubicBezTo>
                  <a:pt x="322" y="7272"/>
                  <a:pt x="2047" y="12141"/>
                  <a:pt x="11708" y="11532"/>
                </a:cubicBezTo>
                <a:cubicBezTo>
                  <a:pt x="15523" y="11292"/>
                  <a:pt x="16436" y="14101"/>
                  <a:pt x="15020" y="17598"/>
                </a:cubicBezTo>
                <a:cubicBezTo>
                  <a:pt x="12526" y="23744"/>
                  <a:pt x="9384" y="32054"/>
                  <a:pt x="24920" y="34233"/>
                </a:cubicBezTo>
                <a:lnTo>
                  <a:pt x="249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 rot="5400000" flipH="1">
            <a:off x="7506527" y="3587475"/>
            <a:ext cx="1205621" cy="2069725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9000033">
            <a:off x="1954049" y="136687"/>
            <a:ext cx="359303" cy="292351"/>
          </a:xfrm>
          <a:custGeom>
            <a:avLst/>
            <a:gdLst/>
            <a:ahLst/>
            <a:cxnLst/>
            <a:rect l="l" t="t" r="r" b="b"/>
            <a:pathLst>
              <a:path w="8385" h="6822" extrusionOk="0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4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00" y="4361404"/>
            <a:ext cx="9144000" cy="104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450" y="-35300"/>
            <a:ext cx="2759975" cy="6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/>
          <p:nvPr/>
        </p:nvSpPr>
        <p:spPr>
          <a:xfrm rot="5400000">
            <a:off x="7583989" y="3664937"/>
            <a:ext cx="1186800" cy="1933622"/>
          </a:xfrm>
          <a:custGeom>
            <a:avLst/>
            <a:gdLst/>
            <a:ahLst/>
            <a:cxnLst/>
            <a:rect l="l" t="t" r="r" b="b"/>
            <a:pathLst>
              <a:path w="24921" h="34234" extrusionOk="0">
                <a:moveTo>
                  <a:pt x="1" y="1"/>
                </a:moveTo>
                <a:cubicBezTo>
                  <a:pt x="322" y="7272"/>
                  <a:pt x="2047" y="12141"/>
                  <a:pt x="11708" y="11532"/>
                </a:cubicBezTo>
                <a:cubicBezTo>
                  <a:pt x="15523" y="11292"/>
                  <a:pt x="16436" y="14101"/>
                  <a:pt x="15020" y="17598"/>
                </a:cubicBezTo>
                <a:cubicBezTo>
                  <a:pt x="12526" y="23744"/>
                  <a:pt x="9384" y="32054"/>
                  <a:pt x="24920" y="34233"/>
                </a:cubicBezTo>
                <a:lnTo>
                  <a:pt x="249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 rot="-5400000" flipH="1">
            <a:off x="403452" y="-432028"/>
            <a:ext cx="1205621" cy="2069725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075" y="3623391"/>
            <a:ext cx="6947400" cy="19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0213" y="783663"/>
            <a:ext cx="2595451" cy="6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7550" y="2899646"/>
            <a:ext cx="6773501" cy="15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/>
          <p:nvPr/>
        </p:nvSpPr>
        <p:spPr>
          <a:xfrm rot="-5400000">
            <a:off x="344811" y="-373386"/>
            <a:ext cx="1186800" cy="1933622"/>
          </a:xfrm>
          <a:custGeom>
            <a:avLst/>
            <a:gdLst/>
            <a:ahLst/>
            <a:cxnLst/>
            <a:rect l="l" t="t" r="r" b="b"/>
            <a:pathLst>
              <a:path w="24921" h="34234" extrusionOk="0">
                <a:moveTo>
                  <a:pt x="1" y="1"/>
                </a:moveTo>
                <a:cubicBezTo>
                  <a:pt x="322" y="7272"/>
                  <a:pt x="2047" y="12141"/>
                  <a:pt x="11708" y="11532"/>
                </a:cubicBezTo>
                <a:cubicBezTo>
                  <a:pt x="15523" y="11292"/>
                  <a:pt x="16436" y="14101"/>
                  <a:pt x="15020" y="17598"/>
                </a:cubicBezTo>
                <a:cubicBezTo>
                  <a:pt x="12526" y="23744"/>
                  <a:pt x="9384" y="32054"/>
                  <a:pt x="24920" y="34233"/>
                </a:cubicBezTo>
                <a:lnTo>
                  <a:pt x="249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8"/>
          <p:cNvSpPr/>
          <p:nvPr/>
        </p:nvSpPr>
        <p:spPr>
          <a:xfrm rot="9000033">
            <a:off x="1954049" y="136687"/>
            <a:ext cx="359303" cy="292351"/>
          </a:xfrm>
          <a:custGeom>
            <a:avLst/>
            <a:gdLst/>
            <a:ahLst/>
            <a:cxnLst/>
            <a:rect l="l" t="t" r="r" b="b"/>
            <a:pathLst>
              <a:path w="8385" h="6822" extrusionOk="0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8365" y="1800604"/>
            <a:ext cx="985085" cy="139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0498" y="2513174"/>
            <a:ext cx="1386580" cy="73052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/>
          <p:nvPr/>
        </p:nvSpPr>
        <p:spPr>
          <a:xfrm rot="257312">
            <a:off x="8399299" y="2998769"/>
            <a:ext cx="1199809" cy="273594"/>
          </a:xfrm>
          <a:custGeom>
            <a:avLst/>
            <a:gdLst/>
            <a:ahLst/>
            <a:cxnLst/>
            <a:rect l="l" t="t" r="r" b="b"/>
            <a:pathLst>
              <a:path w="20673" h="4390" extrusionOk="0">
                <a:moveTo>
                  <a:pt x="20490" y="3765"/>
                </a:moveTo>
                <a:cubicBezTo>
                  <a:pt x="20398" y="3681"/>
                  <a:pt x="20300" y="3673"/>
                  <a:pt x="20224" y="3681"/>
                </a:cubicBezTo>
                <a:cubicBezTo>
                  <a:pt x="20249" y="3608"/>
                  <a:pt x="20261" y="3501"/>
                  <a:pt x="20202" y="3417"/>
                </a:cubicBezTo>
                <a:cubicBezTo>
                  <a:pt x="20138" y="3323"/>
                  <a:pt x="19995" y="3336"/>
                  <a:pt x="19897" y="3360"/>
                </a:cubicBezTo>
                <a:cubicBezTo>
                  <a:pt x="19925" y="3274"/>
                  <a:pt x="19932" y="3155"/>
                  <a:pt x="19831" y="3049"/>
                </a:cubicBezTo>
                <a:cubicBezTo>
                  <a:pt x="19737" y="2947"/>
                  <a:pt x="19637" y="2955"/>
                  <a:pt x="19567" y="2980"/>
                </a:cubicBezTo>
                <a:cubicBezTo>
                  <a:pt x="19567" y="2918"/>
                  <a:pt x="19545" y="2849"/>
                  <a:pt x="19463" y="2781"/>
                </a:cubicBezTo>
                <a:cubicBezTo>
                  <a:pt x="19383" y="2718"/>
                  <a:pt x="19304" y="2707"/>
                  <a:pt x="19240" y="2712"/>
                </a:cubicBezTo>
                <a:cubicBezTo>
                  <a:pt x="19293" y="2617"/>
                  <a:pt x="19340" y="2491"/>
                  <a:pt x="19261" y="2407"/>
                </a:cubicBezTo>
                <a:cubicBezTo>
                  <a:pt x="19218" y="2360"/>
                  <a:pt x="19166" y="2345"/>
                  <a:pt x="19117" y="2343"/>
                </a:cubicBezTo>
                <a:cubicBezTo>
                  <a:pt x="19205" y="2229"/>
                  <a:pt x="19289" y="2077"/>
                  <a:pt x="19179" y="2002"/>
                </a:cubicBezTo>
                <a:cubicBezTo>
                  <a:pt x="19107" y="1950"/>
                  <a:pt x="19033" y="1957"/>
                  <a:pt x="18974" y="1977"/>
                </a:cubicBezTo>
                <a:cubicBezTo>
                  <a:pt x="19007" y="1862"/>
                  <a:pt x="19011" y="1711"/>
                  <a:pt x="18851" y="1644"/>
                </a:cubicBezTo>
                <a:cubicBezTo>
                  <a:pt x="18741" y="1594"/>
                  <a:pt x="18653" y="1609"/>
                  <a:pt x="18587" y="1644"/>
                </a:cubicBezTo>
                <a:cubicBezTo>
                  <a:pt x="18618" y="1515"/>
                  <a:pt x="18626" y="1351"/>
                  <a:pt x="18508" y="1292"/>
                </a:cubicBezTo>
                <a:cubicBezTo>
                  <a:pt x="18422" y="1249"/>
                  <a:pt x="18319" y="1265"/>
                  <a:pt x="18236" y="1292"/>
                </a:cubicBezTo>
                <a:cubicBezTo>
                  <a:pt x="18256" y="1234"/>
                  <a:pt x="18258" y="1165"/>
                  <a:pt x="18217" y="1091"/>
                </a:cubicBezTo>
                <a:cubicBezTo>
                  <a:pt x="18158" y="972"/>
                  <a:pt x="18029" y="958"/>
                  <a:pt x="17939" y="962"/>
                </a:cubicBezTo>
                <a:cubicBezTo>
                  <a:pt x="17994" y="835"/>
                  <a:pt x="18045" y="606"/>
                  <a:pt x="17816" y="498"/>
                </a:cubicBezTo>
                <a:cubicBezTo>
                  <a:pt x="17634" y="410"/>
                  <a:pt x="17481" y="555"/>
                  <a:pt x="17380" y="692"/>
                </a:cubicBezTo>
                <a:cubicBezTo>
                  <a:pt x="17380" y="543"/>
                  <a:pt x="17337" y="377"/>
                  <a:pt x="17133" y="361"/>
                </a:cubicBezTo>
                <a:cubicBezTo>
                  <a:pt x="16918" y="346"/>
                  <a:pt x="16832" y="518"/>
                  <a:pt x="16795" y="664"/>
                </a:cubicBezTo>
                <a:cubicBezTo>
                  <a:pt x="16742" y="551"/>
                  <a:pt x="16650" y="432"/>
                  <a:pt x="16497" y="461"/>
                </a:cubicBezTo>
                <a:cubicBezTo>
                  <a:pt x="16337" y="492"/>
                  <a:pt x="16294" y="655"/>
                  <a:pt x="16290" y="794"/>
                </a:cubicBezTo>
                <a:cubicBezTo>
                  <a:pt x="16224" y="709"/>
                  <a:pt x="16130" y="635"/>
                  <a:pt x="16010" y="684"/>
                </a:cubicBezTo>
                <a:cubicBezTo>
                  <a:pt x="15866" y="743"/>
                  <a:pt x="15832" y="960"/>
                  <a:pt x="15823" y="1112"/>
                </a:cubicBezTo>
                <a:cubicBezTo>
                  <a:pt x="15795" y="1093"/>
                  <a:pt x="15758" y="1085"/>
                  <a:pt x="15709" y="1101"/>
                </a:cubicBezTo>
                <a:cubicBezTo>
                  <a:pt x="15627" y="1126"/>
                  <a:pt x="15586" y="1238"/>
                  <a:pt x="15566" y="1337"/>
                </a:cubicBezTo>
                <a:cubicBezTo>
                  <a:pt x="15514" y="1267"/>
                  <a:pt x="15435" y="1216"/>
                  <a:pt x="15312" y="1300"/>
                </a:cubicBezTo>
                <a:cubicBezTo>
                  <a:pt x="15191" y="1382"/>
                  <a:pt x="15167" y="1513"/>
                  <a:pt x="15169" y="1613"/>
                </a:cubicBezTo>
                <a:cubicBezTo>
                  <a:pt x="15105" y="1572"/>
                  <a:pt x="15013" y="1545"/>
                  <a:pt x="14892" y="1599"/>
                </a:cubicBezTo>
                <a:cubicBezTo>
                  <a:pt x="14749" y="1666"/>
                  <a:pt x="14749" y="1850"/>
                  <a:pt x="14778" y="2002"/>
                </a:cubicBezTo>
                <a:cubicBezTo>
                  <a:pt x="14737" y="1977"/>
                  <a:pt x="14688" y="1971"/>
                  <a:pt x="14633" y="1991"/>
                </a:cubicBezTo>
                <a:lnTo>
                  <a:pt x="14629" y="1993"/>
                </a:lnTo>
                <a:cubicBezTo>
                  <a:pt x="14561" y="2018"/>
                  <a:pt x="14514" y="2090"/>
                  <a:pt x="14485" y="2169"/>
                </a:cubicBezTo>
                <a:cubicBezTo>
                  <a:pt x="14475" y="2159"/>
                  <a:pt x="14463" y="2151"/>
                  <a:pt x="14446" y="2147"/>
                </a:cubicBezTo>
                <a:cubicBezTo>
                  <a:pt x="14381" y="2118"/>
                  <a:pt x="14307" y="2137"/>
                  <a:pt x="14248" y="2165"/>
                </a:cubicBezTo>
                <a:cubicBezTo>
                  <a:pt x="14281" y="2045"/>
                  <a:pt x="14299" y="1875"/>
                  <a:pt x="14168" y="1791"/>
                </a:cubicBezTo>
                <a:cubicBezTo>
                  <a:pt x="14058" y="1719"/>
                  <a:pt x="13951" y="1740"/>
                  <a:pt x="13878" y="1770"/>
                </a:cubicBezTo>
                <a:cubicBezTo>
                  <a:pt x="13904" y="1637"/>
                  <a:pt x="13912" y="1441"/>
                  <a:pt x="13737" y="1394"/>
                </a:cubicBezTo>
                <a:cubicBezTo>
                  <a:pt x="13622" y="1361"/>
                  <a:pt x="13520" y="1404"/>
                  <a:pt x="13442" y="1459"/>
                </a:cubicBezTo>
                <a:cubicBezTo>
                  <a:pt x="13462" y="1357"/>
                  <a:pt x="13450" y="1245"/>
                  <a:pt x="13329" y="1204"/>
                </a:cubicBezTo>
                <a:cubicBezTo>
                  <a:pt x="13213" y="1163"/>
                  <a:pt x="13096" y="1230"/>
                  <a:pt x="13020" y="1302"/>
                </a:cubicBezTo>
                <a:cubicBezTo>
                  <a:pt x="13018" y="1224"/>
                  <a:pt x="12990" y="1136"/>
                  <a:pt x="12898" y="1071"/>
                </a:cubicBezTo>
                <a:cubicBezTo>
                  <a:pt x="12789" y="995"/>
                  <a:pt x="12681" y="1040"/>
                  <a:pt x="12603" y="1097"/>
                </a:cubicBezTo>
                <a:cubicBezTo>
                  <a:pt x="12611" y="979"/>
                  <a:pt x="12572" y="829"/>
                  <a:pt x="12360" y="770"/>
                </a:cubicBezTo>
                <a:cubicBezTo>
                  <a:pt x="12151" y="715"/>
                  <a:pt x="11987" y="852"/>
                  <a:pt x="11885" y="972"/>
                </a:cubicBezTo>
                <a:cubicBezTo>
                  <a:pt x="11883" y="960"/>
                  <a:pt x="11883" y="944"/>
                  <a:pt x="11877" y="934"/>
                </a:cubicBezTo>
                <a:cubicBezTo>
                  <a:pt x="11862" y="870"/>
                  <a:pt x="11826" y="819"/>
                  <a:pt x="11781" y="788"/>
                </a:cubicBezTo>
                <a:cubicBezTo>
                  <a:pt x="11736" y="758"/>
                  <a:pt x="11682" y="739"/>
                  <a:pt x="11623" y="737"/>
                </a:cubicBezTo>
                <a:cubicBezTo>
                  <a:pt x="11535" y="733"/>
                  <a:pt x="11435" y="758"/>
                  <a:pt x="11343" y="809"/>
                </a:cubicBezTo>
                <a:cubicBezTo>
                  <a:pt x="11361" y="729"/>
                  <a:pt x="11361" y="666"/>
                  <a:pt x="11347" y="610"/>
                </a:cubicBezTo>
                <a:cubicBezTo>
                  <a:pt x="11335" y="551"/>
                  <a:pt x="11310" y="508"/>
                  <a:pt x="11273" y="477"/>
                </a:cubicBezTo>
                <a:cubicBezTo>
                  <a:pt x="11238" y="449"/>
                  <a:pt x="11193" y="432"/>
                  <a:pt x="11146" y="436"/>
                </a:cubicBezTo>
                <a:cubicBezTo>
                  <a:pt x="11081" y="438"/>
                  <a:pt x="11005" y="469"/>
                  <a:pt x="10927" y="524"/>
                </a:cubicBezTo>
                <a:cubicBezTo>
                  <a:pt x="10948" y="398"/>
                  <a:pt x="10946" y="226"/>
                  <a:pt x="10805" y="181"/>
                </a:cubicBezTo>
                <a:cubicBezTo>
                  <a:pt x="10707" y="146"/>
                  <a:pt x="10621" y="215"/>
                  <a:pt x="10555" y="297"/>
                </a:cubicBezTo>
                <a:cubicBezTo>
                  <a:pt x="10545" y="205"/>
                  <a:pt x="10502" y="115"/>
                  <a:pt x="10379" y="72"/>
                </a:cubicBezTo>
                <a:cubicBezTo>
                  <a:pt x="10228" y="21"/>
                  <a:pt x="10113" y="101"/>
                  <a:pt x="10042" y="187"/>
                </a:cubicBezTo>
                <a:cubicBezTo>
                  <a:pt x="10027" y="91"/>
                  <a:pt x="9974" y="1"/>
                  <a:pt x="9798" y="19"/>
                </a:cubicBezTo>
                <a:cubicBezTo>
                  <a:pt x="9612" y="40"/>
                  <a:pt x="9532" y="203"/>
                  <a:pt x="9499" y="338"/>
                </a:cubicBezTo>
                <a:cubicBezTo>
                  <a:pt x="9450" y="244"/>
                  <a:pt x="9371" y="150"/>
                  <a:pt x="9246" y="181"/>
                </a:cubicBezTo>
                <a:cubicBezTo>
                  <a:pt x="9096" y="218"/>
                  <a:pt x="9045" y="406"/>
                  <a:pt x="9033" y="533"/>
                </a:cubicBezTo>
                <a:cubicBezTo>
                  <a:pt x="8990" y="508"/>
                  <a:pt x="8920" y="498"/>
                  <a:pt x="8814" y="533"/>
                </a:cubicBezTo>
                <a:cubicBezTo>
                  <a:pt x="8661" y="584"/>
                  <a:pt x="8640" y="745"/>
                  <a:pt x="8652" y="870"/>
                </a:cubicBezTo>
                <a:cubicBezTo>
                  <a:pt x="8591" y="825"/>
                  <a:pt x="8501" y="790"/>
                  <a:pt x="8389" y="831"/>
                </a:cubicBezTo>
                <a:cubicBezTo>
                  <a:pt x="8227" y="889"/>
                  <a:pt x="8196" y="1097"/>
                  <a:pt x="8194" y="1238"/>
                </a:cubicBezTo>
                <a:cubicBezTo>
                  <a:pt x="8143" y="1200"/>
                  <a:pt x="8069" y="1169"/>
                  <a:pt x="7961" y="1183"/>
                </a:cubicBezTo>
                <a:cubicBezTo>
                  <a:pt x="7842" y="1198"/>
                  <a:pt x="7764" y="1277"/>
                  <a:pt x="7719" y="1353"/>
                </a:cubicBezTo>
                <a:cubicBezTo>
                  <a:pt x="7693" y="1279"/>
                  <a:pt x="7640" y="1208"/>
                  <a:pt x="7529" y="1224"/>
                </a:cubicBezTo>
                <a:cubicBezTo>
                  <a:pt x="7388" y="1240"/>
                  <a:pt x="7306" y="1392"/>
                  <a:pt x="7269" y="1492"/>
                </a:cubicBezTo>
                <a:cubicBezTo>
                  <a:pt x="7228" y="1453"/>
                  <a:pt x="7153" y="1425"/>
                  <a:pt x="7028" y="1455"/>
                </a:cubicBezTo>
                <a:cubicBezTo>
                  <a:pt x="6948" y="1476"/>
                  <a:pt x="6891" y="1521"/>
                  <a:pt x="6850" y="1568"/>
                </a:cubicBezTo>
                <a:cubicBezTo>
                  <a:pt x="6844" y="1421"/>
                  <a:pt x="6801" y="1259"/>
                  <a:pt x="6645" y="1230"/>
                </a:cubicBezTo>
                <a:cubicBezTo>
                  <a:pt x="6492" y="1204"/>
                  <a:pt x="6381" y="1257"/>
                  <a:pt x="6318" y="1306"/>
                </a:cubicBezTo>
                <a:cubicBezTo>
                  <a:pt x="6310" y="1116"/>
                  <a:pt x="6267" y="756"/>
                  <a:pt x="6044" y="756"/>
                </a:cubicBezTo>
                <a:cubicBezTo>
                  <a:pt x="5858" y="756"/>
                  <a:pt x="5729" y="903"/>
                  <a:pt x="5663" y="1003"/>
                </a:cubicBezTo>
                <a:cubicBezTo>
                  <a:pt x="5618" y="882"/>
                  <a:pt x="5524" y="702"/>
                  <a:pt x="5352" y="729"/>
                </a:cubicBezTo>
                <a:cubicBezTo>
                  <a:pt x="5197" y="756"/>
                  <a:pt x="5097" y="938"/>
                  <a:pt x="5045" y="1060"/>
                </a:cubicBezTo>
                <a:cubicBezTo>
                  <a:pt x="4998" y="960"/>
                  <a:pt x="4898" y="842"/>
                  <a:pt x="4696" y="899"/>
                </a:cubicBezTo>
                <a:cubicBezTo>
                  <a:pt x="4554" y="938"/>
                  <a:pt x="4481" y="1103"/>
                  <a:pt x="4442" y="1275"/>
                </a:cubicBezTo>
                <a:cubicBezTo>
                  <a:pt x="4405" y="1136"/>
                  <a:pt x="4338" y="1024"/>
                  <a:pt x="4217" y="1020"/>
                </a:cubicBezTo>
                <a:cubicBezTo>
                  <a:pt x="4072" y="1013"/>
                  <a:pt x="3982" y="1157"/>
                  <a:pt x="3930" y="1302"/>
                </a:cubicBezTo>
                <a:cubicBezTo>
                  <a:pt x="3898" y="1163"/>
                  <a:pt x="3816" y="1032"/>
                  <a:pt x="3628" y="1040"/>
                </a:cubicBezTo>
                <a:cubicBezTo>
                  <a:pt x="3374" y="1052"/>
                  <a:pt x="3276" y="1361"/>
                  <a:pt x="3241" y="1572"/>
                </a:cubicBezTo>
                <a:cubicBezTo>
                  <a:pt x="3171" y="1418"/>
                  <a:pt x="3036" y="1234"/>
                  <a:pt x="2824" y="1349"/>
                </a:cubicBezTo>
                <a:cubicBezTo>
                  <a:pt x="2635" y="1451"/>
                  <a:pt x="2609" y="1717"/>
                  <a:pt x="2621" y="1926"/>
                </a:cubicBezTo>
                <a:cubicBezTo>
                  <a:pt x="2519" y="1772"/>
                  <a:pt x="2351" y="1625"/>
                  <a:pt x="2120" y="1727"/>
                </a:cubicBezTo>
                <a:cubicBezTo>
                  <a:pt x="1848" y="1850"/>
                  <a:pt x="1885" y="2159"/>
                  <a:pt x="1950" y="2362"/>
                </a:cubicBezTo>
                <a:cubicBezTo>
                  <a:pt x="1852" y="2300"/>
                  <a:pt x="1709" y="2257"/>
                  <a:pt x="1555" y="2335"/>
                </a:cubicBezTo>
                <a:cubicBezTo>
                  <a:pt x="1351" y="2444"/>
                  <a:pt x="1367" y="2712"/>
                  <a:pt x="1400" y="2881"/>
                </a:cubicBezTo>
                <a:cubicBezTo>
                  <a:pt x="1297" y="2816"/>
                  <a:pt x="1125" y="2763"/>
                  <a:pt x="943" y="2902"/>
                </a:cubicBezTo>
                <a:cubicBezTo>
                  <a:pt x="753" y="3047"/>
                  <a:pt x="739" y="3333"/>
                  <a:pt x="759" y="3516"/>
                </a:cubicBezTo>
                <a:cubicBezTo>
                  <a:pt x="667" y="3428"/>
                  <a:pt x="524" y="3362"/>
                  <a:pt x="397" y="3561"/>
                </a:cubicBezTo>
                <a:cubicBezTo>
                  <a:pt x="227" y="3825"/>
                  <a:pt x="37" y="3982"/>
                  <a:pt x="23" y="3992"/>
                </a:cubicBezTo>
                <a:cubicBezTo>
                  <a:pt x="8" y="4003"/>
                  <a:pt x="0" y="4023"/>
                  <a:pt x="2" y="4048"/>
                </a:cubicBezTo>
                <a:cubicBezTo>
                  <a:pt x="8" y="4078"/>
                  <a:pt x="29" y="4099"/>
                  <a:pt x="51" y="4093"/>
                </a:cubicBezTo>
                <a:cubicBezTo>
                  <a:pt x="391" y="4031"/>
                  <a:pt x="538" y="4039"/>
                  <a:pt x="665" y="4050"/>
                </a:cubicBezTo>
                <a:cubicBezTo>
                  <a:pt x="749" y="4054"/>
                  <a:pt x="827" y="4060"/>
                  <a:pt x="943" y="4043"/>
                </a:cubicBezTo>
                <a:cubicBezTo>
                  <a:pt x="1091" y="4027"/>
                  <a:pt x="1207" y="4019"/>
                  <a:pt x="1340" y="4023"/>
                </a:cubicBezTo>
                <a:cubicBezTo>
                  <a:pt x="1471" y="4029"/>
                  <a:pt x="1619" y="4043"/>
                  <a:pt x="1829" y="4070"/>
                </a:cubicBezTo>
                <a:lnTo>
                  <a:pt x="1997" y="4093"/>
                </a:lnTo>
                <a:cubicBezTo>
                  <a:pt x="2423" y="4150"/>
                  <a:pt x="3000" y="4226"/>
                  <a:pt x="3296" y="4131"/>
                </a:cubicBezTo>
                <a:cubicBezTo>
                  <a:pt x="3458" y="4080"/>
                  <a:pt x="3746" y="4068"/>
                  <a:pt x="4129" y="4090"/>
                </a:cubicBezTo>
                <a:cubicBezTo>
                  <a:pt x="4514" y="4115"/>
                  <a:pt x="4990" y="4176"/>
                  <a:pt x="5526" y="4273"/>
                </a:cubicBezTo>
                <a:cubicBezTo>
                  <a:pt x="6177" y="4389"/>
                  <a:pt x="6893" y="4248"/>
                  <a:pt x="7464" y="4142"/>
                </a:cubicBezTo>
                <a:cubicBezTo>
                  <a:pt x="7834" y="4070"/>
                  <a:pt x="8143" y="4011"/>
                  <a:pt x="8323" y="4043"/>
                </a:cubicBezTo>
                <a:cubicBezTo>
                  <a:pt x="9154" y="4203"/>
                  <a:pt x="10240" y="4166"/>
                  <a:pt x="11314" y="4131"/>
                </a:cubicBezTo>
                <a:cubicBezTo>
                  <a:pt x="12102" y="4105"/>
                  <a:pt x="12881" y="4080"/>
                  <a:pt x="13544" y="4133"/>
                </a:cubicBezTo>
                <a:cubicBezTo>
                  <a:pt x="13790" y="4154"/>
                  <a:pt x="14072" y="4154"/>
                  <a:pt x="14359" y="4152"/>
                </a:cubicBezTo>
                <a:cubicBezTo>
                  <a:pt x="14825" y="4150"/>
                  <a:pt x="15300" y="4146"/>
                  <a:pt x="15611" y="4238"/>
                </a:cubicBezTo>
                <a:lnTo>
                  <a:pt x="15613" y="4242"/>
                </a:lnTo>
                <a:cubicBezTo>
                  <a:pt x="15989" y="4313"/>
                  <a:pt x="16707" y="4328"/>
                  <a:pt x="17464" y="4313"/>
                </a:cubicBezTo>
                <a:cubicBezTo>
                  <a:pt x="18547" y="4289"/>
                  <a:pt x="19711" y="4211"/>
                  <a:pt x="20077" y="4154"/>
                </a:cubicBezTo>
                <a:cubicBezTo>
                  <a:pt x="20322" y="4115"/>
                  <a:pt x="20613" y="4162"/>
                  <a:pt x="20615" y="4162"/>
                </a:cubicBezTo>
                <a:cubicBezTo>
                  <a:pt x="20621" y="4164"/>
                  <a:pt x="20623" y="4162"/>
                  <a:pt x="20629" y="4162"/>
                </a:cubicBezTo>
                <a:cubicBezTo>
                  <a:pt x="20652" y="4156"/>
                  <a:pt x="20666" y="4129"/>
                  <a:pt x="20664" y="4101"/>
                </a:cubicBezTo>
                <a:cubicBezTo>
                  <a:pt x="20672" y="4095"/>
                  <a:pt x="20650" y="3910"/>
                  <a:pt x="20490" y="3765"/>
                </a:cubicBezTo>
                <a:close/>
                <a:moveTo>
                  <a:pt x="14880" y="2198"/>
                </a:moveTo>
                <a:lnTo>
                  <a:pt x="14880" y="2198"/>
                </a:lnTo>
                <a:close/>
              </a:path>
            </a:pathLst>
          </a:custGeom>
          <a:solidFill>
            <a:srgbClr val="0026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950" y="66438"/>
            <a:ext cx="2595451" cy="6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5300" y="2229800"/>
            <a:ext cx="2115201" cy="28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85679" y="3752825"/>
            <a:ext cx="6773509" cy="15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/>
          <p:nvPr/>
        </p:nvSpPr>
        <p:spPr>
          <a:xfrm rot="5400000" flipH="1">
            <a:off x="6255404" y="2254704"/>
            <a:ext cx="1390666" cy="4386927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/>
          <p:nvPr/>
        </p:nvSpPr>
        <p:spPr>
          <a:xfrm rot="5400000" flipH="1">
            <a:off x="7185430" y="-308345"/>
            <a:ext cx="1650206" cy="2266975"/>
          </a:xfrm>
          <a:custGeom>
            <a:avLst/>
            <a:gdLst/>
            <a:ahLst/>
            <a:cxnLst/>
            <a:rect l="l" t="t" r="r" b="b"/>
            <a:pathLst>
              <a:path w="24921" h="34234" extrusionOk="0">
                <a:moveTo>
                  <a:pt x="1" y="1"/>
                </a:moveTo>
                <a:cubicBezTo>
                  <a:pt x="322" y="7272"/>
                  <a:pt x="2047" y="12141"/>
                  <a:pt x="11708" y="11532"/>
                </a:cubicBezTo>
                <a:cubicBezTo>
                  <a:pt x="15523" y="11292"/>
                  <a:pt x="16436" y="14101"/>
                  <a:pt x="15020" y="17598"/>
                </a:cubicBezTo>
                <a:cubicBezTo>
                  <a:pt x="12526" y="23744"/>
                  <a:pt x="9384" y="32054"/>
                  <a:pt x="24920" y="34233"/>
                </a:cubicBezTo>
                <a:lnTo>
                  <a:pt x="24920" y="1"/>
                </a:ln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425697" y="753176"/>
            <a:ext cx="2455199" cy="59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378" y="3607560"/>
            <a:ext cx="493497" cy="125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7600" y="3848892"/>
            <a:ext cx="493497" cy="125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130" y="3452570"/>
            <a:ext cx="646936" cy="164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949" y="3504209"/>
            <a:ext cx="646936" cy="164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3475" y="2308412"/>
            <a:ext cx="2168825" cy="30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8825" y="4295049"/>
            <a:ext cx="5005174" cy="112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421392"/>
            <a:ext cx="4697519" cy="105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5387" y="4179399"/>
            <a:ext cx="803474" cy="60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0574" y="4196200"/>
            <a:ext cx="74518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/>
          <p:nvPr/>
        </p:nvSpPr>
        <p:spPr>
          <a:xfrm rot="-5400000">
            <a:off x="780396" y="3391584"/>
            <a:ext cx="1049068" cy="2609810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64691" y="124526"/>
            <a:ext cx="2455199" cy="591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065800" y="1876500"/>
            <a:ext cx="22641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814200" y="1876488"/>
            <a:ext cx="1099200" cy="1002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>
            <a:off x="7600950" y="-32625"/>
            <a:ext cx="1543046" cy="2119684"/>
          </a:xfrm>
          <a:custGeom>
            <a:avLst/>
            <a:gdLst/>
            <a:ahLst/>
            <a:cxnLst/>
            <a:rect l="l" t="t" r="r" b="b"/>
            <a:pathLst>
              <a:path w="24921" h="34234" extrusionOk="0">
                <a:moveTo>
                  <a:pt x="1" y="1"/>
                </a:moveTo>
                <a:cubicBezTo>
                  <a:pt x="322" y="7272"/>
                  <a:pt x="2047" y="12141"/>
                  <a:pt x="11708" y="11532"/>
                </a:cubicBezTo>
                <a:cubicBezTo>
                  <a:pt x="15523" y="11292"/>
                  <a:pt x="16436" y="14101"/>
                  <a:pt x="15020" y="17598"/>
                </a:cubicBezTo>
                <a:cubicBezTo>
                  <a:pt x="12526" y="23744"/>
                  <a:pt x="9384" y="32054"/>
                  <a:pt x="24920" y="34233"/>
                </a:cubicBezTo>
                <a:lnTo>
                  <a:pt x="249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52" y="-70800"/>
            <a:ext cx="2745371" cy="6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207625"/>
            <a:ext cx="7704000" cy="3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367800" y="1055225"/>
            <a:ext cx="374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362900" y="1810400"/>
            <a:ext cx="37443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4245756"/>
            <a:ext cx="9144000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/>
          <p:nvPr/>
        </p:nvSpPr>
        <p:spPr>
          <a:xfrm rot="5400000">
            <a:off x="7627431" y="3257087"/>
            <a:ext cx="2151024" cy="1948905"/>
          </a:xfrm>
          <a:custGeom>
            <a:avLst/>
            <a:gdLst/>
            <a:ahLst/>
            <a:cxnLst/>
            <a:rect l="l" t="t" r="r" b="b"/>
            <a:pathLst>
              <a:path w="29456" h="17199" extrusionOk="0">
                <a:moveTo>
                  <a:pt x="2737" y="0"/>
                </a:moveTo>
                <a:cubicBezTo>
                  <a:pt x="1797" y="918"/>
                  <a:pt x="872" y="1945"/>
                  <a:pt x="556" y="3222"/>
                </a:cubicBezTo>
                <a:cubicBezTo>
                  <a:pt x="1" y="5461"/>
                  <a:pt x="1573" y="7800"/>
                  <a:pt x="3628" y="8846"/>
                </a:cubicBezTo>
                <a:cubicBezTo>
                  <a:pt x="4677" y="9381"/>
                  <a:pt x="5855" y="9658"/>
                  <a:pt x="7032" y="9658"/>
                </a:cubicBezTo>
                <a:cubicBezTo>
                  <a:pt x="7494" y="9658"/>
                  <a:pt x="7956" y="9615"/>
                  <a:pt x="8410" y="9529"/>
                </a:cubicBezTo>
                <a:cubicBezTo>
                  <a:pt x="9714" y="9282"/>
                  <a:pt x="10967" y="8684"/>
                  <a:pt x="12292" y="8684"/>
                </a:cubicBezTo>
                <a:cubicBezTo>
                  <a:pt x="12314" y="8684"/>
                  <a:pt x="12337" y="8684"/>
                  <a:pt x="12359" y="8684"/>
                </a:cubicBezTo>
                <a:cubicBezTo>
                  <a:pt x="13852" y="8708"/>
                  <a:pt x="15372" y="9676"/>
                  <a:pt x="15734" y="11126"/>
                </a:cubicBezTo>
                <a:cubicBezTo>
                  <a:pt x="16007" y="12220"/>
                  <a:pt x="15623" y="13430"/>
                  <a:pt x="16047" y="14475"/>
                </a:cubicBezTo>
                <a:cubicBezTo>
                  <a:pt x="16302" y="15107"/>
                  <a:pt x="16825" y="15594"/>
                  <a:pt x="17390" y="15976"/>
                </a:cubicBezTo>
                <a:cubicBezTo>
                  <a:pt x="18615" y="16801"/>
                  <a:pt x="20092" y="17198"/>
                  <a:pt x="21574" y="17198"/>
                </a:cubicBezTo>
                <a:cubicBezTo>
                  <a:pt x="22251" y="17198"/>
                  <a:pt x="22928" y="17115"/>
                  <a:pt x="23583" y="16953"/>
                </a:cubicBezTo>
                <a:cubicBezTo>
                  <a:pt x="25672" y="16434"/>
                  <a:pt x="27529" y="15157"/>
                  <a:pt x="28937" y="13529"/>
                </a:cubicBezTo>
                <a:lnTo>
                  <a:pt x="29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 rot="-5400000" flipH="1">
            <a:off x="508095" y="-510195"/>
            <a:ext cx="1498366" cy="2514556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388100" y="110685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flipH="1">
            <a:off x="6296537" y="-1035350"/>
            <a:ext cx="3827832" cy="1915232"/>
          </a:xfrm>
          <a:custGeom>
            <a:avLst/>
            <a:gdLst/>
            <a:ahLst/>
            <a:cxnLst/>
            <a:rect l="l" t="t" r="r" b="b"/>
            <a:pathLst>
              <a:path w="13907" h="15069" extrusionOk="0">
                <a:moveTo>
                  <a:pt x="7718" y="14985"/>
                </a:moveTo>
                <a:cubicBezTo>
                  <a:pt x="11431" y="14483"/>
                  <a:pt x="13907" y="11705"/>
                  <a:pt x="13602" y="7941"/>
                </a:cubicBezTo>
                <a:cubicBezTo>
                  <a:pt x="12988" y="330"/>
                  <a:pt x="972" y="0"/>
                  <a:pt x="303" y="8468"/>
                </a:cubicBezTo>
                <a:cubicBezTo>
                  <a:pt x="1" y="12317"/>
                  <a:pt x="3246" y="15069"/>
                  <a:pt x="6912" y="15028"/>
                </a:cubicBez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430059" y="3770312"/>
            <a:ext cx="6773509" cy="15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98759" y="3770296"/>
            <a:ext cx="6773501" cy="152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66" y="3770312"/>
            <a:ext cx="1037124" cy="78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720100" y="53499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241550" y="2207325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4900" y="4361404"/>
            <a:ext cx="9144000" cy="104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75175" y="-35300"/>
            <a:ext cx="2759975" cy="6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/>
          <p:nvPr/>
        </p:nvSpPr>
        <p:spPr>
          <a:xfrm rot="-5400000" flipH="1">
            <a:off x="344811" y="3664937"/>
            <a:ext cx="1186800" cy="1933622"/>
          </a:xfrm>
          <a:custGeom>
            <a:avLst/>
            <a:gdLst/>
            <a:ahLst/>
            <a:cxnLst/>
            <a:rect l="l" t="t" r="r" b="b"/>
            <a:pathLst>
              <a:path w="24921" h="34234" extrusionOk="0">
                <a:moveTo>
                  <a:pt x="1" y="1"/>
                </a:moveTo>
                <a:cubicBezTo>
                  <a:pt x="322" y="7272"/>
                  <a:pt x="2047" y="12141"/>
                  <a:pt x="11708" y="11532"/>
                </a:cubicBezTo>
                <a:cubicBezTo>
                  <a:pt x="15523" y="11292"/>
                  <a:pt x="16436" y="14101"/>
                  <a:pt x="15020" y="17598"/>
                </a:cubicBezTo>
                <a:cubicBezTo>
                  <a:pt x="12526" y="23744"/>
                  <a:pt x="9384" y="32054"/>
                  <a:pt x="24920" y="34233"/>
                </a:cubicBezTo>
                <a:lnTo>
                  <a:pt x="2492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 rot="5400000">
            <a:off x="7506527" y="-432028"/>
            <a:ext cx="1205621" cy="2069725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0358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716592" y="4433600"/>
            <a:ext cx="6773509" cy="15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85679" y="4492871"/>
            <a:ext cx="6773501" cy="15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/>
          <p:nvPr/>
        </p:nvSpPr>
        <p:spPr>
          <a:xfrm rot="10800000" flipH="1">
            <a:off x="0" y="-2761"/>
            <a:ext cx="9144100" cy="572711"/>
          </a:xfrm>
          <a:custGeom>
            <a:avLst/>
            <a:gdLst/>
            <a:ahLst/>
            <a:cxnLst/>
            <a:rect l="l" t="t" r="r" b="b"/>
            <a:pathLst>
              <a:path w="120021" h="12052" extrusionOk="0">
                <a:moveTo>
                  <a:pt x="0" y="4058"/>
                </a:moveTo>
                <a:cubicBezTo>
                  <a:pt x="4119" y="756"/>
                  <a:pt x="10592" y="1"/>
                  <a:pt x="16024" y="4610"/>
                </a:cubicBezTo>
                <a:cubicBezTo>
                  <a:pt x="20288" y="8229"/>
                  <a:pt x="25095" y="8710"/>
                  <a:pt x="30118" y="8076"/>
                </a:cubicBezTo>
                <a:cubicBezTo>
                  <a:pt x="60461" y="4250"/>
                  <a:pt x="56265" y="2278"/>
                  <a:pt x="88006" y="7789"/>
                </a:cubicBezTo>
                <a:cubicBezTo>
                  <a:pt x="93710" y="8780"/>
                  <a:pt x="99197" y="8686"/>
                  <a:pt x="103997" y="4610"/>
                </a:cubicBezTo>
                <a:cubicBezTo>
                  <a:pt x="109428" y="1"/>
                  <a:pt x="115898" y="758"/>
                  <a:pt x="120020" y="4058"/>
                </a:cubicBezTo>
                <a:lnTo>
                  <a:pt x="120020" y="12051"/>
                </a:lnTo>
                <a:lnTo>
                  <a:pt x="4" y="12051"/>
                </a:lnTo>
                <a:lnTo>
                  <a:pt x="4" y="4058"/>
                </a:ln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1900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1938900" y="2830150"/>
            <a:ext cx="5279100" cy="315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3" r:id="rId12"/>
    <p:sldLayoutId id="2147483664" r:id="rId13"/>
    <p:sldLayoutId id="2147483665" r:id="rId14"/>
    <p:sldLayoutId id="2147483667" r:id="rId15"/>
    <p:sldLayoutId id="2147483669" r:id="rId16"/>
    <p:sldLayoutId id="2147483671" r:id="rId17"/>
    <p:sldLayoutId id="2147483674" r:id="rId18"/>
    <p:sldLayoutId id="2147483675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075" y="3623391"/>
            <a:ext cx="6947400" cy="19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0213" y="783663"/>
            <a:ext cx="2595451" cy="6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550" y="2899646"/>
            <a:ext cx="6773501" cy="15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>
            <a:spLocks noGrp="1"/>
          </p:cNvSpPr>
          <p:nvPr>
            <p:ph type="ctrTitle"/>
          </p:nvPr>
        </p:nvSpPr>
        <p:spPr>
          <a:xfrm>
            <a:off x="715100" y="850488"/>
            <a:ext cx="4752300" cy="2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>
                <a:solidFill>
                  <a:schemeClr val="dk1"/>
                </a:solidFill>
              </a:rPr>
              <a:t>Приложение</a:t>
            </a:r>
            <a:r>
              <a:rPr lang="en-US" sz="4800" dirty="0" smtClean="0">
                <a:solidFill>
                  <a:schemeClr val="dk1"/>
                </a:solidFill>
              </a:rPr>
              <a:t> </a:t>
            </a:r>
            <a:r>
              <a:rPr lang="ru-RU" sz="4800" dirty="0" smtClean="0">
                <a:solidFill>
                  <a:schemeClr val="dk1"/>
                </a:solidFill>
              </a:rPr>
              <a:t>для фермеров </a:t>
            </a:r>
            <a:r>
              <a:rPr lang="en" sz="4800" dirty="0" smtClean="0">
                <a:solidFill>
                  <a:schemeClr val="dk2"/>
                </a:solidFill>
              </a:rPr>
              <a:t>Ranch</a:t>
            </a:r>
            <a:endParaRPr sz="4800" dirty="0">
              <a:solidFill>
                <a:schemeClr val="dk2"/>
              </a:solidFill>
            </a:endParaRPr>
          </a:p>
        </p:txBody>
      </p:sp>
      <p:sp>
        <p:nvSpPr>
          <p:cNvPr id="232" name="Google Shape;232;p33"/>
          <p:cNvSpPr txBox="1">
            <a:spLocks noGrp="1"/>
          </p:cNvSpPr>
          <p:nvPr>
            <p:ph type="subTitle" idx="1"/>
          </p:nvPr>
        </p:nvSpPr>
        <p:spPr>
          <a:xfrm>
            <a:off x="715100" y="3122913"/>
            <a:ext cx="1912684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Farm products</a:t>
            </a:r>
            <a:endParaRPr sz="1800" b="1" dirty="0"/>
          </a:p>
        </p:txBody>
      </p:sp>
      <p:pic>
        <p:nvPicPr>
          <p:cNvPr id="233" name="Google Shape;23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8365" y="1800604"/>
            <a:ext cx="985085" cy="139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0498" y="2513174"/>
            <a:ext cx="1386580" cy="73052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/>
          <p:nvPr/>
        </p:nvSpPr>
        <p:spPr>
          <a:xfrm rot="257312">
            <a:off x="8399299" y="2998769"/>
            <a:ext cx="1199809" cy="273594"/>
          </a:xfrm>
          <a:custGeom>
            <a:avLst/>
            <a:gdLst/>
            <a:ahLst/>
            <a:cxnLst/>
            <a:rect l="l" t="t" r="r" b="b"/>
            <a:pathLst>
              <a:path w="20673" h="4390" extrusionOk="0">
                <a:moveTo>
                  <a:pt x="20490" y="3765"/>
                </a:moveTo>
                <a:cubicBezTo>
                  <a:pt x="20398" y="3681"/>
                  <a:pt x="20300" y="3673"/>
                  <a:pt x="20224" y="3681"/>
                </a:cubicBezTo>
                <a:cubicBezTo>
                  <a:pt x="20249" y="3608"/>
                  <a:pt x="20261" y="3501"/>
                  <a:pt x="20202" y="3417"/>
                </a:cubicBezTo>
                <a:cubicBezTo>
                  <a:pt x="20138" y="3323"/>
                  <a:pt x="19995" y="3336"/>
                  <a:pt x="19897" y="3360"/>
                </a:cubicBezTo>
                <a:cubicBezTo>
                  <a:pt x="19925" y="3274"/>
                  <a:pt x="19932" y="3155"/>
                  <a:pt x="19831" y="3049"/>
                </a:cubicBezTo>
                <a:cubicBezTo>
                  <a:pt x="19737" y="2947"/>
                  <a:pt x="19637" y="2955"/>
                  <a:pt x="19567" y="2980"/>
                </a:cubicBezTo>
                <a:cubicBezTo>
                  <a:pt x="19567" y="2918"/>
                  <a:pt x="19545" y="2849"/>
                  <a:pt x="19463" y="2781"/>
                </a:cubicBezTo>
                <a:cubicBezTo>
                  <a:pt x="19383" y="2718"/>
                  <a:pt x="19304" y="2707"/>
                  <a:pt x="19240" y="2712"/>
                </a:cubicBezTo>
                <a:cubicBezTo>
                  <a:pt x="19293" y="2617"/>
                  <a:pt x="19340" y="2491"/>
                  <a:pt x="19261" y="2407"/>
                </a:cubicBezTo>
                <a:cubicBezTo>
                  <a:pt x="19218" y="2360"/>
                  <a:pt x="19166" y="2345"/>
                  <a:pt x="19117" y="2343"/>
                </a:cubicBezTo>
                <a:cubicBezTo>
                  <a:pt x="19205" y="2229"/>
                  <a:pt x="19289" y="2077"/>
                  <a:pt x="19179" y="2002"/>
                </a:cubicBezTo>
                <a:cubicBezTo>
                  <a:pt x="19107" y="1950"/>
                  <a:pt x="19033" y="1957"/>
                  <a:pt x="18974" y="1977"/>
                </a:cubicBezTo>
                <a:cubicBezTo>
                  <a:pt x="19007" y="1862"/>
                  <a:pt x="19011" y="1711"/>
                  <a:pt x="18851" y="1644"/>
                </a:cubicBezTo>
                <a:cubicBezTo>
                  <a:pt x="18741" y="1594"/>
                  <a:pt x="18653" y="1609"/>
                  <a:pt x="18587" y="1644"/>
                </a:cubicBezTo>
                <a:cubicBezTo>
                  <a:pt x="18618" y="1515"/>
                  <a:pt x="18626" y="1351"/>
                  <a:pt x="18508" y="1292"/>
                </a:cubicBezTo>
                <a:cubicBezTo>
                  <a:pt x="18422" y="1249"/>
                  <a:pt x="18319" y="1265"/>
                  <a:pt x="18236" y="1292"/>
                </a:cubicBezTo>
                <a:cubicBezTo>
                  <a:pt x="18256" y="1234"/>
                  <a:pt x="18258" y="1165"/>
                  <a:pt x="18217" y="1091"/>
                </a:cubicBezTo>
                <a:cubicBezTo>
                  <a:pt x="18158" y="972"/>
                  <a:pt x="18029" y="958"/>
                  <a:pt x="17939" y="962"/>
                </a:cubicBezTo>
                <a:cubicBezTo>
                  <a:pt x="17994" y="835"/>
                  <a:pt x="18045" y="606"/>
                  <a:pt x="17816" y="498"/>
                </a:cubicBezTo>
                <a:cubicBezTo>
                  <a:pt x="17634" y="410"/>
                  <a:pt x="17481" y="555"/>
                  <a:pt x="17380" y="692"/>
                </a:cubicBezTo>
                <a:cubicBezTo>
                  <a:pt x="17380" y="543"/>
                  <a:pt x="17337" y="377"/>
                  <a:pt x="17133" y="361"/>
                </a:cubicBezTo>
                <a:cubicBezTo>
                  <a:pt x="16918" y="346"/>
                  <a:pt x="16832" y="518"/>
                  <a:pt x="16795" y="664"/>
                </a:cubicBezTo>
                <a:cubicBezTo>
                  <a:pt x="16742" y="551"/>
                  <a:pt x="16650" y="432"/>
                  <a:pt x="16497" y="461"/>
                </a:cubicBezTo>
                <a:cubicBezTo>
                  <a:pt x="16337" y="492"/>
                  <a:pt x="16294" y="655"/>
                  <a:pt x="16290" y="794"/>
                </a:cubicBezTo>
                <a:cubicBezTo>
                  <a:pt x="16224" y="709"/>
                  <a:pt x="16130" y="635"/>
                  <a:pt x="16010" y="684"/>
                </a:cubicBezTo>
                <a:cubicBezTo>
                  <a:pt x="15866" y="743"/>
                  <a:pt x="15832" y="960"/>
                  <a:pt x="15823" y="1112"/>
                </a:cubicBezTo>
                <a:cubicBezTo>
                  <a:pt x="15795" y="1093"/>
                  <a:pt x="15758" y="1085"/>
                  <a:pt x="15709" y="1101"/>
                </a:cubicBezTo>
                <a:cubicBezTo>
                  <a:pt x="15627" y="1126"/>
                  <a:pt x="15586" y="1238"/>
                  <a:pt x="15566" y="1337"/>
                </a:cubicBezTo>
                <a:cubicBezTo>
                  <a:pt x="15514" y="1267"/>
                  <a:pt x="15435" y="1216"/>
                  <a:pt x="15312" y="1300"/>
                </a:cubicBezTo>
                <a:cubicBezTo>
                  <a:pt x="15191" y="1382"/>
                  <a:pt x="15167" y="1513"/>
                  <a:pt x="15169" y="1613"/>
                </a:cubicBezTo>
                <a:cubicBezTo>
                  <a:pt x="15105" y="1572"/>
                  <a:pt x="15013" y="1545"/>
                  <a:pt x="14892" y="1599"/>
                </a:cubicBezTo>
                <a:cubicBezTo>
                  <a:pt x="14749" y="1666"/>
                  <a:pt x="14749" y="1850"/>
                  <a:pt x="14778" y="2002"/>
                </a:cubicBezTo>
                <a:cubicBezTo>
                  <a:pt x="14737" y="1977"/>
                  <a:pt x="14688" y="1971"/>
                  <a:pt x="14633" y="1991"/>
                </a:cubicBezTo>
                <a:lnTo>
                  <a:pt x="14629" y="1993"/>
                </a:lnTo>
                <a:cubicBezTo>
                  <a:pt x="14561" y="2018"/>
                  <a:pt x="14514" y="2090"/>
                  <a:pt x="14485" y="2169"/>
                </a:cubicBezTo>
                <a:cubicBezTo>
                  <a:pt x="14475" y="2159"/>
                  <a:pt x="14463" y="2151"/>
                  <a:pt x="14446" y="2147"/>
                </a:cubicBezTo>
                <a:cubicBezTo>
                  <a:pt x="14381" y="2118"/>
                  <a:pt x="14307" y="2137"/>
                  <a:pt x="14248" y="2165"/>
                </a:cubicBezTo>
                <a:cubicBezTo>
                  <a:pt x="14281" y="2045"/>
                  <a:pt x="14299" y="1875"/>
                  <a:pt x="14168" y="1791"/>
                </a:cubicBezTo>
                <a:cubicBezTo>
                  <a:pt x="14058" y="1719"/>
                  <a:pt x="13951" y="1740"/>
                  <a:pt x="13878" y="1770"/>
                </a:cubicBezTo>
                <a:cubicBezTo>
                  <a:pt x="13904" y="1637"/>
                  <a:pt x="13912" y="1441"/>
                  <a:pt x="13737" y="1394"/>
                </a:cubicBezTo>
                <a:cubicBezTo>
                  <a:pt x="13622" y="1361"/>
                  <a:pt x="13520" y="1404"/>
                  <a:pt x="13442" y="1459"/>
                </a:cubicBezTo>
                <a:cubicBezTo>
                  <a:pt x="13462" y="1357"/>
                  <a:pt x="13450" y="1245"/>
                  <a:pt x="13329" y="1204"/>
                </a:cubicBezTo>
                <a:cubicBezTo>
                  <a:pt x="13213" y="1163"/>
                  <a:pt x="13096" y="1230"/>
                  <a:pt x="13020" y="1302"/>
                </a:cubicBezTo>
                <a:cubicBezTo>
                  <a:pt x="13018" y="1224"/>
                  <a:pt x="12990" y="1136"/>
                  <a:pt x="12898" y="1071"/>
                </a:cubicBezTo>
                <a:cubicBezTo>
                  <a:pt x="12789" y="995"/>
                  <a:pt x="12681" y="1040"/>
                  <a:pt x="12603" y="1097"/>
                </a:cubicBezTo>
                <a:cubicBezTo>
                  <a:pt x="12611" y="979"/>
                  <a:pt x="12572" y="829"/>
                  <a:pt x="12360" y="770"/>
                </a:cubicBezTo>
                <a:cubicBezTo>
                  <a:pt x="12151" y="715"/>
                  <a:pt x="11987" y="852"/>
                  <a:pt x="11885" y="972"/>
                </a:cubicBezTo>
                <a:cubicBezTo>
                  <a:pt x="11883" y="960"/>
                  <a:pt x="11883" y="944"/>
                  <a:pt x="11877" y="934"/>
                </a:cubicBezTo>
                <a:cubicBezTo>
                  <a:pt x="11862" y="870"/>
                  <a:pt x="11826" y="819"/>
                  <a:pt x="11781" y="788"/>
                </a:cubicBezTo>
                <a:cubicBezTo>
                  <a:pt x="11736" y="758"/>
                  <a:pt x="11682" y="739"/>
                  <a:pt x="11623" y="737"/>
                </a:cubicBezTo>
                <a:cubicBezTo>
                  <a:pt x="11535" y="733"/>
                  <a:pt x="11435" y="758"/>
                  <a:pt x="11343" y="809"/>
                </a:cubicBezTo>
                <a:cubicBezTo>
                  <a:pt x="11361" y="729"/>
                  <a:pt x="11361" y="666"/>
                  <a:pt x="11347" y="610"/>
                </a:cubicBezTo>
                <a:cubicBezTo>
                  <a:pt x="11335" y="551"/>
                  <a:pt x="11310" y="508"/>
                  <a:pt x="11273" y="477"/>
                </a:cubicBezTo>
                <a:cubicBezTo>
                  <a:pt x="11238" y="449"/>
                  <a:pt x="11193" y="432"/>
                  <a:pt x="11146" y="436"/>
                </a:cubicBezTo>
                <a:cubicBezTo>
                  <a:pt x="11081" y="438"/>
                  <a:pt x="11005" y="469"/>
                  <a:pt x="10927" y="524"/>
                </a:cubicBezTo>
                <a:cubicBezTo>
                  <a:pt x="10948" y="398"/>
                  <a:pt x="10946" y="226"/>
                  <a:pt x="10805" y="181"/>
                </a:cubicBezTo>
                <a:cubicBezTo>
                  <a:pt x="10707" y="146"/>
                  <a:pt x="10621" y="215"/>
                  <a:pt x="10555" y="297"/>
                </a:cubicBezTo>
                <a:cubicBezTo>
                  <a:pt x="10545" y="205"/>
                  <a:pt x="10502" y="115"/>
                  <a:pt x="10379" y="72"/>
                </a:cubicBezTo>
                <a:cubicBezTo>
                  <a:pt x="10228" y="21"/>
                  <a:pt x="10113" y="101"/>
                  <a:pt x="10042" y="187"/>
                </a:cubicBezTo>
                <a:cubicBezTo>
                  <a:pt x="10027" y="91"/>
                  <a:pt x="9974" y="1"/>
                  <a:pt x="9798" y="19"/>
                </a:cubicBezTo>
                <a:cubicBezTo>
                  <a:pt x="9612" y="40"/>
                  <a:pt x="9532" y="203"/>
                  <a:pt x="9499" y="338"/>
                </a:cubicBezTo>
                <a:cubicBezTo>
                  <a:pt x="9450" y="244"/>
                  <a:pt x="9371" y="150"/>
                  <a:pt x="9246" y="181"/>
                </a:cubicBezTo>
                <a:cubicBezTo>
                  <a:pt x="9096" y="218"/>
                  <a:pt x="9045" y="406"/>
                  <a:pt x="9033" y="533"/>
                </a:cubicBezTo>
                <a:cubicBezTo>
                  <a:pt x="8990" y="508"/>
                  <a:pt x="8920" y="498"/>
                  <a:pt x="8814" y="533"/>
                </a:cubicBezTo>
                <a:cubicBezTo>
                  <a:pt x="8661" y="584"/>
                  <a:pt x="8640" y="745"/>
                  <a:pt x="8652" y="870"/>
                </a:cubicBezTo>
                <a:cubicBezTo>
                  <a:pt x="8591" y="825"/>
                  <a:pt x="8501" y="790"/>
                  <a:pt x="8389" y="831"/>
                </a:cubicBezTo>
                <a:cubicBezTo>
                  <a:pt x="8227" y="889"/>
                  <a:pt x="8196" y="1097"/>
                  <a:pt x="8194" y="1238"/>
                </a:cubicBezTo>
                <a:cubicBezTo>
                  <a:pt x="8143" y="1200"/>
                  <a:pt x="8069" y="1169"/>
                  <a:pt x="7961" y="1183"/>
                </a:cubicBezTo>
                <a:cubicBezTo>
                  <a:pt x="7842" y="1198"/>
                  <a:pt x="7764" y="1277"/>
                  <a:pt x="7719" y="1353"/>
                </a:cubicBezTo>
                <a:cubicBezTo>
                  <a:pt x="7693" y="1279"/>
                  <a:pt x="7640" y="1208"/>
                  <a:pt x="7529" y="1224"/>
                </a:cubicBezTo>
                <a:cubicBezTo>
                  <a:pt x="7388" y="1240"/>
                  <a:pt x="7306" y="1392"/>
                  <a:pt x="7269" y="1492"/>
                </a:cubicBezTo>
                <a:cubicBezTo>
                  <a:pt x="7228" y="1453"/>
                  <a:pt x="7153" y="1425"/>
                  <a:pt x="7028" y="1455"/>
                </a:cubicBezTo>
                <a:cubicBezTo>
                  <a:pt x="6948" y="1476"/>
                  <a:pt x="6891" y="1521"/>
                  <a:pt x="6850" y="1568"/>
                </a:cubicBezTo>
                <a:cubicBezTo>
                  <a:pt x="6844" y="1421"/>
                  <a:pt x="6801" y="1259"/>
                  <a:pt x="6645" y="1230"/>
                </a:cubicBezTo>
                <a:cubicBezTo>
                  <a:pt x="6492" y="1204"/>
                  <a:pt x="6381" y="1257"/>
                  <a:pt x="6318" y="1306"/>
                </a:cubicBezTo>
                <a:cubicBezTo>
                  <a:pt x="6310" y="1116"/>
                  <a:pt x="6267" y="756"/>
                  <a:pt x="6044" y="756"/>
                </a:cubicBezTo>
                <a:cubicBezTo>
                  <a:pt x="5858" y="756"/>
                  <a:pt x="5729" y="903"/>
                  <a:pt x="5663" y="1003"/>
                </a:cubicBezTo>
                <a:cubicBezTo>
                  <a:pt x="5618" y="882"/>
                  <a:pt x="5524" y="702"/>
                  <a:pt x="5352" y="729"/>
                </a:cubicBezTo>
                <a:cubicBezTo>
                  <a:pt x="5197" y="756"/>
                  <a:pt x="5097" y="938"/>
                  <a:pt x="5045" y="1060"/>
                </a:cubicBezTo>
                <a:cubicBezTo>
                  <a:pt x="4998" y="960"/>
                  <a:pt x="4898" y="842"/>
                  <a:pt x="4696" y="899"/>
                </a:cubicBezTo>
                <a:cubicBezTo>
                  <a:pt x="4554" y="938"/>
                  <a:pt x="4481" y="1103"/>
                  <a:pt x="4442" y="1275"/>
                </a:cubicBezTo>
                <a:cubicBezTo>
                  <a:pt x="4405" y="1136"/>
                  <a:pt x="4338" y="1024"/>
                  <a:pt x="4217" y="1020"/>
                </a:cubicBezTo>
                <a:cubicBezTo>
                  <a:pt x="4072" y="1013"/>
                  <a:pt x="3982" y="1157"/>
                  <a:pt x="3930" y="1302"/>
                </a:cubicBezTo>
                <a:cubicBezTo>
                  <a:pt x="3898" y="1163"/>
                  <a:pt x="3816" y="1032"/>
                  <a:pt x="3628" y="1040"/>
                </a:cubicBezTo>
                <a:cubicBezTo>
                  <a:pt x="3374" y="1052"/>
                  <a:pt x="3276" y="1361"/>
                  <a:pt x="3241" y="1572"/>
                </a:cubicBezTo>
                <a:cubicBezTo>
                  <a:pt x="3171" y="1418"/>
                  <a:pt x="3036" y="1234"/>
                  <a:pt x="2824" y="1349"/>
                </a:cubicBezTo>
                <a:cubicBezTo>
                  <a:pt x="2635" y="1451"/>
                  <a:pt x="2609" y="1717"/>
                  <a:pt x="2621" y="1926"/>
                </a:cubicBezTo>
                <a:cubicBezTo>
                  <a:pt x="2519" y="1772"/>
                  <a:pt x="2351" y="1625"/>
                  <a:pt x="2120" y="1727"/>
                </a:cubicBezTo>
                <a:cubicBezTo>
                  <a:pt x="1848" y="1850"/>
                  <a:pt x="1885" y="2159"/>
                  <a:pt x="1950" y="2362"/>
                </a:cubicBezTo>
                <a:cubicBezTo>
                  <a:pt x="1852" y="2300"/>
                  <a:pt x="1709" y="2257"/>
                  <a:pt x="1555" y="2335"/>
                </a:cubicBezTo>
                <a:cubicBezTo>
                  <a:pt x="1351" y="2444"/>
                  <a:pt x="1367" y="2712"/>
                  <a:pt x="1400" y="2881"/>
                </a:cubicBezTo>
                <a:cubicBezTo>
                  <a:pt x="1297" y="2816"/>
                  <a:pt x="1125" y="2763"/>
                  <a:pt x="943" y="2902"/>
                </a:cubicBezTo>
                <a:cubicBezTo>
                  <a:pt x="753" y="3047"/>
                  <a:pt x="739" y="3333"/>
                  <a:pt x="759" y="3516"/>
                </a:cubicBezTo>
                <a:cubicBezTo>
                  <a:pt x="667" y="3428"/>
                  <a:pt x="524" y="3362"/>
                  <a:pt x="397" y="3561"/>
                </a:cubicBezTo>
                <a:cubicBezTo>
                  <a:pt x="227" y="3825"/>
                  <a:pt x="37" y="3982"/>
                  <a:pt x="23" y="3992"/>
                </a:cubicBezTo>
                <a:cubicBezTo>
                  <a:pt x="8" y="4003"/>
                  <a:pt x="0" y="4023"/>
                  <a:pt x="2" y="4048"/>
                </a:cubicBezTo>
                <a:cubicBezTo>
                  <a:pt x="8" y="4078"/>
                  <a:pt x="29" y="4099"/>
                  <a:pt x="51" y="4093"/>
                </a:cubicBezTo>
                <a:cubicBezTo>
                  <a:pt x="391" y="4031"/>
                  <a:pt x="538" y="4039"/>
                  <a:pt x="665" y="4050"/>
                </a:cubicBezTo>
                <a:cubicBezTo>
                  <a:pt x="749" y="4054"/>
                  <a:pt x="827" y="4060"/>
                  <a:pt x="943" y="4043"/>
                </a:cubicBezTo>
                <a:cubicBezTo>
                  <a:pt x="1091" y="4027"/>
                  <a:pt x="1207" y="4019"/>
                  <a:pt x="1340" y="4023"/>
                </a:cubicBezTo>
                <a:cubicBezTo>
                  <a:pt x="1471" y="4029"/>
                  <a:pt x="1619" y="4043"/>
                  <a:pt x="1829" y="4070"/>
                </a:cubicBezTo>
                <a:lnTo>
                  <a:pt x="1997" y="4093"/>
                </a:lnTo>
                <a:cubicBezTo>
                  <a:pt x="2423" y="4150"/>
                  <a:pt x="3000" y="4226"/>
                  <a:pt x="3296" y="4131"/>
                </a:cubicBezTo>
                <a:cubicBezTo>
                  <a:pt x="3458" y="4080"/>
                  <a:pt x="3746" y="4068"/>
                  <a:pt x="4129" y="4090"/>
                </a:cubicBezTo>
                <a:cubicBezTo>
                  <a:pt x="4514" y="4115"/>
                  <a:pt x="4990" y="4176"/>
                  <a:pt x="5526" y="4273"/>
                </a:cubicBezTo>
                <a:cubicBezTo>
                  <a:pt x="6177" y="4389"/>
                  <a:pt x="6893" y="4248"/>
                  <a:pt x="7464" y="4142"/>
                </a:cubicBezTo>
                <a:cubicBezTo>
                  <a:pt x="7834" y="4070"/>
                  <a:pt x="8143" y="4011"/>
                  <a:pt x="8323" y="4043"/>
                </a:cubicBezTo>
                <a:cubicBezTo>
                  <a:pt x="9154" y="4203"/>
                  <a:pt x="10240" y="4166"/>
                  <a:pt x="11314" y="4131"/>
                </a:cubicBezTo>
                <a:cubicBezTo>
                  <a:pt x="12102" y="4105"/>
                  <a:pt x="12881" y="4080"/>
                  <a:pt x="13544" y="4133"/>
                </a:cubicBezTo>
                <a:cubicBezTo>
                  <a:pt x="13790" y="4154"/>
                  <a:pt x="14072" y="4154"/>
                  <a:pt x="14359" y="4152"/>
                </a:cubicBezTo>
                <a:cubicBezTo>
                  <a:pt x="14825" y="4150"/>
                  <a:pt x="15300" y="4146"/>
                  <a:pt x="15611" y="4238"/>
                </a:cubicBezTo>
                <a:lnTo>
                  <a:pt x="15613" y="4242"/>
                </a:lnTo>
                <a:cubicBezTo>
                  <a:pt x="15989" y="4313"/>
                  <a:pt x="16707" y="4328"/>
                  <a:pt x="17464" y="4313"/>
                </a:cubicBezTo>
                <a:cubicBezTo>
                  <a:pt x="18547" y="4289"/>
                  <a:pt x="19711" y="4211"/>
                  <a:pt x="20077" y="4154"/>
                </a:cubicBezTo>
                <a:cubicBezTo>
                  <a:pt x="20322" y="4115"/>
                  <a:pt x="20613" y="4162"/>
                  <a:pt x="20615" y="4162"/>
                </a:cubicBezTo>
                <a:cubicBezTo>
                  <a:pt x="20621" y="4164"/>
                  <a:pt x="20623" y="4162"/>
                  <a:pt x="20629" y="4162"/>
                </a:cubicBezTo>
                <a:cubicBezTo>
                  <a:pt x="20652" y="4156"/>
                  <a:pt x="20666" y="4129"/>
                  <a:pt x="20664" y="4101"/>
                </a:cubicBezTo>
                <a:cubicBezTo>
                  <a:pt x="20672" y="4095"/>
                  <a:pt x="20650" y="3910"/>
                  <a:pt x="20490" y="3765"/>
                </a:cubicBezTo>
                <a:close/>
                <a:moveTo>
                  <a:pt x="14880" y="2198"/>
                </a:moveTo>
                <a:lnTo>
                  <a:pt x="14880" y="2198"/>
                </a:lnTo>
                <a:close/>
              </a:path>
            </a:pathLst>
          </a:custGeom>
          <a:solidFill>
            <a:srgbClr val="0026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5300" y="2229800"/>
            <a:ext cx="2115201" cy="28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85679" y="3752825"/>
            <a:ext cx="6773509" cy="15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3"/>
          <p:cNvSpPr/>
          <p:nvPr/>
        </p:nvSpPr>
        <p:spPr>
          <a:xfrm rot="5400000" flipH="1">
            <a:off x="6255404" y="2254704"/>
            <a:ext cx="1390666" cy="4386927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6"/>
          <p:cNvSpPr txBox="1">
            <a:spLocks noGrp="1"/>
          </p:cNvSpPr>
          <p:nvPr>
            <p:ph type="subTitle" idx="1"/>
          </p:nvPr>
        </p:nvSpPr>
        <p:spPr>
          <a:xfrm>
            <a:off x="5436096" y="2263698"/>
            <a:ext cx="3065400" cy="7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1400" dirty="0"/>
              <a:t>Удобный и интуитивно понятный интерфейс для пользователей, который позволяет быстро и легко находить нужную информацию о продуктах и связываться с фермерами</a:t>
            </a:r>
            <a:endParaRPr sz="1400" dirty="0"/>
          </a:p>
        </p:txBody>
      </p:sp>
      <p:sp>
        <p:nvSpPr>
          <p:cNvPr id="650" name="Google Shape;650;p46"/>
          <p:cNvSpPr txBox="1">
            <a:spLocks noGrp="1"/>
          </p:cNvSpPr>
          <p:nvPr>
            <p:ph type="title"/>
          </p:nvPr>
        </p:nvSpPr>
        <p:spPr>
          <a:xfrm>
            <a:off x="5148064" y="1711018"/>
            <a:ext cx="378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Пример интерфейса приложения</a:t>
            </a:r>
            <a:endParaRPr sz="2800" dirty="0"/>
          </a:p>
        </p:txBody>
      </p:sp>
      <p:pic>
        <p:nvPicPr>
          <p:cNvPr id="656" name="Google Shape;65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4888" y="357975"/>
            <a:ext cx="2759975" cy="6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412" y="535000"/>
            <a:ext cx="2759975" cy="6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388" y="3658449"/>
            <a:ext cx="695835" cy="17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3936" y="3616012"/>
            <a:ext cx="695835" cy="17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54127" flipH="1">
            <a:off x="-323851" y="3907067"/>
            <a:ext cx="3708850" cy="892874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/>
          <p:nvPr/>
        </p:nvSpPr>
        <p:spPr>
          <a:xfrm>
            <a:off x="-533300" y="4584375"/>
            <a:ext cx="10210787" cy="572711"/>
          </a:xfrm>
          <a:custGeom>
            <a:avLst/>
            <a:gdLst/>
            <a:ahLst/>
            <a:cxnLst/>
            <a:rect l="l" t="t" r="r" b="b"/>
            <a:pathLst>
              <a:path w="120021" h="12052" extrusionOk="0">
                <a:moveTo>
                  <a:pt x="0" y="4058"/>
                </a:moveTo>
                <a:cubicBezTo>
                  <a:pt x="4119" y="756"/>
                  <a:pt x="10592" y="1"/>
                  <a:pt x="16024" y="4610"/>
                </a:cubicBezTo>
                <a:cubicBezTo>
                  <a:pt x="20288" y="8229"/>
                  <a:pt x="25095" y="8710"/>
                  <a:pt x="30118" y="8076"/>
                </a:cubicBezTo>
                <a:cubicBezTo>
                  <a:pt x="60461" y="4250"/>
                  <a:pt x="56265" y="2278"/>
                  <a:pt x="88006" y="7789"/>
                </a:cubicBezTo>
                <a:cubicBezTo>
                  <a:pt x="93710" y="8780"/>
                  <a:pt x="99197" y="8686"/>
                  <a:pt x="103997" y="4610"/>
                </a:cubicBezTo>
                <a:cubicBezTo>
                  <a:pt x="109428" y="1"/>
                  <a:pt x="115898" y="758"/>
                  <a:pt x="120020" y="4058"/>
                </a:cubicBezTo>
                <a:lnTo>
                  <a:pt x="120020" y="12051"/>
                </a:lnTo>
                <a:lnTo>
                  <a:pt x="4" y="12051"/>
                </a:lnTo>
                <a:lnTo>
                  <a:pt x="4" y="4058"/>
                </a:ln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53" b="89801" l="1066" r="99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7198"/>
            <a:ext cx="4680520" cy="334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subTitle" idx="1"/>
          </p:nvPr>
        </p:nvSpPr>
        <p:spPr>
          <a:xfrm>
            <a:off x="705748" y="3064454"/>
            <a:ext cx="2498100" cy="4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Соц.сети</a:t>
            </a:r>
            <a:endParaRPr dirty="0"/>
          </a:p>
        </p:txBody>
      </p:sp>
      <p:sp>
        <p:nvSpPr>
          <p:cNvPr id="360" name="Google Shape;360;p39"/>
          <p:cNvSpPr txBox="1">
            <a:spLocks noGrp="1"/>
          </p:cNvSpPr>
          <p:nvPr>
            <p:ph type="title"/>
          </p:nvPr>
        </p:nvSpPr>
        <p:spPr>
          <a:xfrm>
            <a:off x="611560" y="10093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Стратегия маркетинга</a:t>
            </a:r>
            <a:endParaRPr dirty="0"/>
          </a:p>
        </p:txBody>
      </p:sp>
      <p:sp>
        <p:nvSpPr>
          <p:cNvPr id="361" name="Google Shape;361;p39"/>
          <p:cNvSpPr txBox="1">
            <a:spLocks noGrp="1"/>
          </p:cNvSpPr>
          <p:nvPr>
            <p:ph type="subTitle" idx="5"/>
          </p:nvPr>
        </p:nvSpPr>
        <p:spPr>
          <a:xfrm>
            <a:off x="2962110" y="3075806"/>
            <a:ext cx="936104" cy="4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СМИ</a:t>
            </a:r>
            <a:endParaRPr dirty="0"/>
          </a:p>
        </p:txBody>
      </p:sp>
      <p:sp>
        <p:nvSpPr>
          <p:cNvPr id="362" name="Google Shape;362;p39"/>
          <p:cNvSpPr txBox="1">
            <a:spLocks noGrp="1"/>
          </p:cNvSpPr>
          <p:nvPr>
            <p:ph type="subTitle" idx="6"/>
          </p:nvPr>
        </p:nvSpPr>
        <p:spPr>
          <a:xfrm>
            <a:off x="4644008" y="3075806"/>
            <a:ext cx="2043988" cy="4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Телеканалы</a:t>
            </a:r>
            <a:endParaRPr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380312" y="2294632"/>
            <a:ext cx="572700" cy="572700"/>
            <a:chOff x="6412000" y="2297039"/>
            <a:chExt cx="572700" cy="572700"/>
          </a:xfrm>
        </p:grpSpPr>
        <p:sp>
          <p:nvSpPr>
            <p:cNvPr id="365" name="Google Shape;365;p39"/>
            <p:cNvSpPr/>
            <p:nvPr/>
          </p:nvSpPr>
          <p:spPr>
            <a:xfrm>
              <a:off x="6412000" y="2297039"/>
              <a:ext cx="572700" cy="572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" name="Google Shape;366;p39"/>
            <p:cNvGrpSpPr/>
            <p:nvPr/>
          </p:nvGrpSpPr>
          <p:grpSpPr>
            <a:xfrm>
              <a:off x="6467743" y="2422082"/>
              <a:ext cx="461755" cy="322804"/>
              <a:chOff x="8046669" y="2698386"/>
              <a:chExt cx="372593" cy="260473"/>
            </a:xfrm>
          </p:grpSpPr>
          <p:sp>
            <p:nvSpPr>
              <p:cNvPr id="367" name="Google Shape;367;p39"/>
              <p:cNvSpPr/>
              <p:nvPr/>
            </p:nvSpPr>
            <p:spPr>
              <a:xfrm>
                <a:off x="8053738" y="2708591"/>
                <a:ext cx="355489" cy="243026"/>
              </a:xfrm>
              <a:custGeom>
                <a:avLst/>
                <a:gdLst/>
                <a:ahLst/>
                <a:cxnLst/>
                <a:rect l="l" t="t" r="r" b="b"/>
                <a:pathLst>
                  <a:path w="12470" h="8525" extrusionOk="0">
                    <a:moveTo>
                      <a:pt x="9932" y="7848"/>
                    </a:moveTo>
                    <a:lnTo>
                      <a:pt x="9942" y="7895"/>
                    </a:lnTo>
                    <a:cubicBezTo>
                      <a:pt x="9918" y="7910"/>
                      <a:pt x="9890" y="7941"/>
                      <a:pt x="9861" y="7977"/>
                    </a:cubicBezTo>
                    <a:lnTo>
                      <a:pt x="9932" y="7848"/>
                    </a:lnTo>
                    <a:close/>
                    <a:moveTo>
                      <a:pt x="2809" y="1"/>
                    </a:moveTo>
                    <a:cubicBezTo>
                      <a:pt x="2523" y="1"/>
                      <a:pt x="2185" y="118"/>
                      <a:pt x="1866" y="520"/>
                    </a:cubicBezTo>
                    <a:cubicBezTo>
                      <a:pt x="2299" y="683"/>
                      <a:pt x="2593" y="965"/>
                      <a:pt x="2593" y="965"/>
                    </a:cubicBezTo>
                    <a:lnTo>
                      <a:pt x="1944" y="1816"/>
                    </a:lnTo>
                    <a:cubicBezTo>
                      <a:pt x="1570" y="2304"/>
                      <a:pt x="1088" y="2699"/>
                      <a:pt x="538" y="2966"/>
                    </a:cubicBezTo>
                    <a:lnTo>
                      <a:pt x="337" y="3064"/>
                    </a:lnTo>
                    <a:lnTo>
                      <a:pt x="335" y="3068"/>
                    </a:lnTo>
                    <a:cubicBezTo>
                      <a:pt x="334" y="3068"/>
                      <a:pt x="331" y="3065"/>
                      <a:pt x="331" y="3065"/>
                    </a:cubicBezTo>
                    <a:cubicBezTo>
                      <a:pt x="149" y="3065"/>
                      <a:pt x="1" y="3480"/>
                      <a:pt x="1" y="3990"/>
                    </a:cubicBezTo>
                    <a:cubicBezTo>
                      <a:pt x="1" y="4500"/>
                      <a:pt x="149" y="4913"/>
                      <a:pt x="331" y="4913"/>
                    </a:cubicBezTo>
                    <a:cubicBezTo>
                      <a:pt x="335" y="4913"/>
                      <a:pt x="337" y="4912"/>
                      <a:pt x="341" y="4912"/>
                    </a:cubicBezTo>
                    <a:lnTo>
                      <a:pt x="2725" y="5693"/>
                    </a:lnTo>
                    <a:cubicBezTo>
                      <a:pt x="2907" y="5753"/>
                      <a:pt x="3047" y="5790"/>
                      <a:pt x="3237" y="5804"/>
                    </a:cubicBezTo>
                    <a:lnTo>
                      <a:pt x="3739" y="5838"/>
                    </a:lnTo>
                    <a:lnTo>
                      <a:pt x="3838" y="6841"/>
                    </a:lnTo>
                    <a:lnTo>
                      <a:pt x="3657" y="7890"/>
                    </a:lnTo>
                    <a:cubicBezTo>
                      <a:pt x="3506" y="7988"/>
                      <a:pt x="3276" y="8521"/>
                      <a:pt x="3276" y="8521"/>
                    </a:cubicBezTo>
                    <a:lnTo>
                      <a:pt x="5580" y="8521"/>
                    </a:lnTo>
                    <a:cubicBezTo>
                      <a:pt x="5580" y="8521"/>
                      <a:pt x="5604" y="7442"/>
                      <a:pt x="6241" y="6585"/>
                    </a:cubicBezTo>
                    <a:lnTo>
                      <a:pt x="6240" y="6583"/>
                    </a:lnTo>
                    <a:lnTo>
                      <a:pt x="6240" y="6583"/>
                    </a:lnTo>
                    <a:cubicBezTo>
                      <a:pt x="6616" y="6662"/>
                      <a:pt x="7015" y="6710"/>
                      <a:pt x="7433" y="6710"/>
                    </a:cubicBezTo>
                    <a:cubicBezTo>
                      <a:pt x="8070" y="6710"/>
                      <a:pt x="8537" y="6674"/>
                      <a:pt x="8980" y="6540"/>
                    </a:cubicBezTo>
                    <a:lnTo>
                      <a:pt x="8980" y="6540"/>
                    </a:lnTo>
                    <a:lnTo>
                      <a:pt x="8924" y="6586"/>
                    </a:lnTo>
                    <a:lnTo>
                      <a:pt x="8924" y="7890"/>
                    </a:lnTo>
                    <a:cubicBezTo>
                      <a:pt x="8773" y="7988"/>
                      <a:pt x="8543" y="8524"/>
                      <a:pt x="8543" y="8524"/>
                    </a:cubicBezTo>
                    <a:lnTo>
                      <a:pt x="9551" y="8524"/>
                    </a:lnTo>
                    <a:lnTo>
                      <a:pt x="9591" y="8452"/>
                    </a:lnTo>
                    <a:lnTo>
                      <a:pt x="9591" y="8452"/>
                    </a:lnTo>
                    <a:cubicBezTo>
                      <a:pt x="9573" y="8496"/>
                      <a:pt x="9560" y="8524"/>
                      <a:pt x="9560" y="8524"/>
                    </a:cubicBezTo>
                    <a:lnTo>
                      <a:pt x="10972" y="8524"/>
                    </a:lnTo>
                    <a:cubicBezTo>
                      <a:pt x="10972" y="8524"/>
                      <a:pt x="11308" y="5873"/>
                      <a:pt x="11855" y="5213"/>
                    </a:cubicBezTo>
                    <a:lnTo>
                      <a:pt x="12005" y="5012"/>
                    </a:lnTo>
                    <a:cubicBezTo>
                      <a:pt x="12297" y="4579"/>
                      <a:pt x="12468" y="4059"/>
                      <a:pt x="12468" y="3497"/>
                    </a:cubicBezTo>
                    <a:cubicBezTo>
                      <a:pt x="12469" y="2004"/>
                      <a:pt x="11255" y="790"/>
                      <a:pt x="9756" y="790"/>
                    </a:cubicBezTo>
                    <a:lnTo>
                      <a:pt x="6031" y="790"/>
                    </a:lnTo>
                    <a:cubicBezTo>
                      <a:pt x="5949" y="795"/>
                      <a:pt x="5868" y="797"/>
                      <a:pt x="5787" y="797"/>
                    </a:cubicBezTo>
                    <a:cubicBezTo>
                      <a:pt x="4556" y="797"/>
                      <a:pt x="3510" y="234"/>
                      <a:pt x="3510" y="234"/>
                    </a:cubicBezTo>
                    <a:cubicBezTo>
                      <a:pt x="3510" y="234"/>
                      <a:pt x="3211" y="1"/>
                      <a:pt x="28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8" name="Google Shape;368;p39"/>
              <p:cNvGrpSpPr/>
              <p:nvPr/>
            </p:nvGrpSpPr>
            <p:grpSpPr>
              <a:xfrm>
                <a:off x="8046669" y="2698386"/>
                <a:ext cx="372593" cy="260473"/>
                <a:chOff x="8046669" y="2698386"/>
                <a:chExt cx="372593" cy="260473"/>
              </a:xfrm>
            </p:grpSpPr>
            <p:sp>
              <p:nvSpPr>
                <p:cNvPr id="369" name="Google Shape;369;p39"/>
                <p:cNvSpPr/>
                <p:nvPr/>
              </p:nvSpPr>
              <p:spPr>
                <a:xfrm>
                  <a:off x="8133360" y="2784279"/>
                  <a:ext cx="15964" cy="15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59" extrusionOk="0">
                      <a:moveTo>
                        <a:pt x="279" y="1"/>
                      </a:moveTo>
                      <a:cubicBezTo>
                        <a:pt x="126" y="1"/>
                        <a:pt x="1" y="127"/>
                        <a:pt x="1" y="280"/>
                      </a:cubicBezTo>
                      <a:cubicBezTo>
                        <a:pt x="1" y="433"/>
                        <a:pt x="126" y="558"/>
                        <a:pt x="279" y="558"/>
                      </a:cubicBezTo>
                      <a:cubicBezTo>
                        <a:pt x="434" y="558"/>
                        <a:pt x="560" y="433"/>
                        <a:pt x="560" y="280"/>
                      </a:cubicBezTo>
                      <a:cubicBezTo>
                        <a:pt x="560" y="127"/>
                        <a:pt x="43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9"/>
                <p:cNvSpPr/>
                <p:nvPr/>
              </p:nvSpPr>
              <p:spPr>
                <a:xfrm>
                  <a:off x="8303550" y="2750155"/>
                  <a:ext cx="67221" cy="38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344" extrusionOk="0">
                      <a:moveTo>
                        <a:pt x="253" y="0"/>
                      </a:moveTo>
                      <a:cubicBezTo>
                        <a:pt x="113" y="0"/>
                        <a:pt x="1" y="114"/>
                        <a:pt x="1" y="253"/>
                      </a:cubicBezTo>
                      <a:cubicBezTo>
                        <a:pt x="1" y="394"/>
                        <a:pt x="115" y="507"/>
                        <a:pt x="253" y="507"/>
                      </a:cubicBezTo>
                      <a:cubicBezTo>
                        <a:pt x="881" y="507"/>
                        <a:pt x="1473" y="780"/>
                        <a:pt x="1882" y="1256"/>
                      </a:cubicBezTo>
                      <a:cubicBezTo>
                        <a:pt x="1931" y="1313"/>
                        <a:pt x="2003" y="1343"/>
                        <a:pt x="2074" y="1343"/>
                      </a:cubicBezTo>
                      <a:cubicBezTo>
                        <a:pt x="2132" y="1343"/>
                        <a:pt x="2191" y="1324"/>
                        <a:pt x="2239" y="1283"/>
                      </a:cubicBezTo>
                      <a:cubicBezTo>
                        <a:pt x="2344" y="1193"/>
                        <a:pt x="2357" y="1034"/>
                        <a:pt x="2266" y="928"/>
                      </a:cubicBezTo>
                      <a:cubicBezTo>
                        <a:pt x="1762" y="337"/>
                        <a:pt x="1028" y="0"/>
                        <a:pt x="2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9"/>
                <p:cNvSpPr/>
                <p:nvPr/>
              </p:nvSpPr>
              <p:spPr>
                <a:xfrm>
                  <a:off x="8366067" y="2791234"/>
                  <a:ext cx="15508" cy="14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514" extrusionOk="0">
                      <a:moveTo>
                        <a:pt x="257" y="1"/>
                      </a:moveTo>
                      <a:cubicBezTo>
                        <a:pt x="223" y="1"/>
                        <a:pt x="189" y="8"/>
                        <a:pt x="155" y="22"/>
                      </a:cubicBezTo>
                      <a:cubicBezTo>
                        <a:pt x="136" y="30"/>
                        <a:pt x="118" y="42"/>
                        <a:pt x="101" y="54"/>
                      </a:cubicBezTo>
                      <a:cubicBezTo>
                        <a:pt x="74" y="75"/>
                        <a:pt x="53" y="99"/>
                        <a:pt x="37" y="126"/>
                      </a:cubicBezTo>
                      <a:cubicBezTo>
                        <a:pt x="14" y="165"/>
                        <a:pt x="1" y="209"/>
                        <a:pt x="1" y="259"/>
                      </a:cubicBezTo>
                      <a:cubicBezTo>
                        <a:pt x="1" y="292"/>
                        <a:pt x="8" y="326"/>
                        <a:pt x="23" y="358"/>
                      </a:cubicBezTo>
                      <a:lnTo>
                        <a:pt x="23" y="359"/>
                      </a:lnTo>
                      <a:cubicBezTo>
                        <a:pt x="38" y="394"/>
                        <a:pt x="59" y="422"/>
                        <a:pt x="83" y="446"/>
                      </a:cubicBezTo>
                      <a:cubicBezTo>
                        <a:pt x="133" y="491"/>
                        <a:pt x="194" y="514"/>
                        <a:pt x="256" y="514"/>
                      </a:cubicBezTo>
                      <a:cubicBezTo>
                        <a:pt x="292" y="514"/>
                        <a:pt x="328" y="506"/>
                        <a:pt x="359" y="491"/>
                      </a:cubicBezTo>
                      <a:cubicBezTo>
                        <a:pt x="486" y="434"/>
                        <a:pt x="543" y="283"/>
                        <a:pt x="486" y="156"/>
                      </a:cubicBezTo>
                      <a:cubicBezTo>
                        <a:pt x="488" y="153"/>
                        <a:pt x="486" y="148"/>
                        <a:pt x="486" y="147"/>
                      </a:cubicBezTo>
                      <a:cubicBezTo>
                        <a:pt x="471" y="112"/>
                        <a:pt x="449" y="85"/>
                        <a:pt x="420" y="63"/>
                      </a:cubicBezTo>
                      <a:cubicBezTo>
                        <a:pt x="375" y="22"/>
                        <a:pt x="318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9"/>
                <p:cNvSpPr/>
                <p:nvPr/>
              </p:nvSpPr>
              <p:spPr>
                <a:xfrm>
                  <a:off x="8046669" y="2698386"/>
                  <a:ext cx="372593" cy="26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0" h="9137" extrusionOk="0">
                      <a:moveTo>
                        <a:pt x="582" y="3801"/>
                      </a:moveTo>
                      <a:cubicBezTo>
                        <a:pt x="621" y="3915"/>
                        <a:pt x="658" y="4098"/>
                        <a:pt x="658" y="4351"/>
                      </a:cubicBezTo>
                      <a:cubicBezTo>
                        <a:pt x="658" y="4604"/>
                        <a:pt x="621" y="4789"/>
                        <a:pt x="582" y="4904"/>
                      </a:cubicBezTo>
                      <a:cubicBezTo>
                        <a:pt x="543" y="4789"/>
                        <a:pt x="505" y="4604"/>
                        <a:pt x="505" y="4351"/>
                      </a:cubicBezTo>
                      <a:cubicBezTo>
                        <a:pt x="505" y="4098"/>
                        <a:pt x="543" y="3915"/>
                        <a:pt x="582" y="3801"/>
                      </a:cubicBezTo>
                      <a:close/>
                      <a:moveTo>
                        <a:pt x="5657" y="6965"/>
                      </a:moveTo>
                      <a:cubicBezTo>
                        <a:pt x="5797" y="7017"/>
                        <a:pt x="5939" y="7064"/>
                        <a:pt x="6084" y="7106"/>
                      </a:cubicBezTo>
                      <a:cubicBezTo>
                        <a:pt x="5749" y="7691"/>
                        <a:pt x="5635" y="8299"/>
                        <a:pt x="5596" y="8629"/>
                      </a:cubicBezTo>
                      <a:lnTo>
                        <a:pt x="5272" y="8629"/>
                      </a:lnTo>
                      <a:cubicBezTo>
                        <a:pt x="5318" y="8253"/>
                        <a:pt x="5426" y="7550"/>
                        <a:pt x="5657" y="6965"/>
                      </a:cubicBezTo>
                      <a:close/>
                      <a:moveTo>
                        <a:pt x="9694" y="6997"/>
                      </a:moveTo>
                      <a:lnTo>
                        <a:pt x="9908" y="8170"/>
                      </a:lnTo>
                      <a:cubicBezTo>
                        <a:pt x="9806" y="8298"/>
                        <a:pt x="9710" y="8477"/>
                        <a:pt x="9637" y="8633"/>
                      </a:cubicBezTo>
                      <a:lnTo>
                        <a:pt x="9202" y="8633"/>
                      </a:lnTo>
                      <a:cubicBezTo>
                        <a:pt x="9252" y="8546"/>
                        <a:pt x="9292" y="8485"/>
                        <a:pt x="9316" y="8462"/>
                      </a:cubicBezTo>
                      <a:cubicBezTo>
                        <a:pt x="9387" y="8416"/>
                        <a:pt x="9429" y="8337"/>
                        <a:pt x="9429" y="8253"/>
                      </a:cubicBezTo>
                      <a:lnTo>
                        <a:pt x="9429" y="7101"/>
                      </a:lnTo>
                      <a:cubicBezTo>
                        <a:pt x="9517" y="7071"/>
                        <a:pt x="9605" y="7037"/>
                        <a:pt x="9694" y="6997"/>
                      </a:cubicBezTo>
                      <a:close/>
                      <a:moveTo>
                        <a:pt x="2969" y="565"/>
                      </a:moveTo>
                      <a:cubicBezTo>
                        <a:pt x="3186" y="565"/>
                        <a:pt x="3439" y="648"/>
                        <a:pt x="3670" y="810"/>
                      </a:cubicBezTo>
                      <a:cubicBezTo>
                        <a:pt x="3677" y="816"/>
                        <a:pt x="3686" y="824"/>
                        <a:pt x="3694" y="828"/>
                      </a:cubicBezTo>
                      <a:cubicBezTo>
                        <a:pt x="3888" y="974"/>
                        <a:pt x="4065" y="1176"/>
                        <a:pt x="4185" y="1435"/>
                      </a:cubicBezTo>
                      <a:cubicBezTo>
                        <a:pt x="4229" y="1528"/>
                        <a:pt x="4321" y="1583"/>
                        <a:pt x="4417" y="1583"/>
                      </a:cubicBezTo>
                      <a:cubicBezTo>
                        <a:pt x="4452" y="1583"/>
                        <a:pt x="4488" y="1576"/>
                        <a:pt x="4522" y="1560"/>
                      </a:cubicBezTo>
                      <a:cubicBezTo>
                        <a:pt x="4650" y="1500"/>
                        <a:pt x="4704" y="1350"/>
                        <a:pt x="4645" y="1223"/>
                      </a:cubicBezTo>
                      <a:cubicBezTo>
                        <a:pt x="4644" y="1217"/>
                        <a:pt x="4639" y="1214"/>
                        <a:pt x="4638" y="1208"/>
                      </a:cubicBezTo>
                      <a:lnTo>
                        <a:pt x="4638" y="1208"/>
                      </a:lnTo>
                      <a:cubicBezTo>
                        <a:pt x="5025" y="1320"/>
                        <a:pt x="5506" y="1413"/>
                        <a:pt x="6030" y="1413"/>
                      </a:cubicBezTo>
                      <a:cubicBezTo>
                        <a:pt x="6116" y="1413"/>
                        <a:pt x="6204" y="1411"/>
                        <a:pt x="6293" y="1405"/>
                      </a:cubicBezTo>
                      <a:lnTo>
                        <a:pt x="10009" y="1405"/>
                      </a:lnTo>
                      <a:cubicBezTo>
                        <a:pt x="11365" y="1405"/>
                        <a:pt x="12468" y="2507"/>
                        <a:pt x="12468" y="3862"/>
                      </a:cubicBezTo>
                      <a:cubicBezTo>
                        <a:pt x="12470" y="4348"/>
                        <a:pt x="12326" y="4822"/>
                        <a:pt x="12052" y="5226"/>
                      </a:cubicBezTo>
                      <a:lnTo>
                        <a:pt x="11909" y="5418"/>
                      </a:lnTo>
                      <a:cubicBezTo>
                        <a:pt x="11412" y="6027"/>
                        <a:pt x="11103" y="7945"/>
                        <a:pt x="11007" y="8630"/>
                      </a:cubicBezTo>
                      <a:lnTo>
                        <a:pt x="10220" y="8630"/>
                      </a:lnTo>
                      <a:cubicBezTo>
                        <a:pt x="10266" y="8555"/>
                        <a:pt x="10308" y="8494"/>
                        <a:pt x="10334" y="8470"/>
                      </a:cubicBezTo>
                      <a:cubicBezTo>
                        <a:pt x="10418" y="8413"/>
                        <a:pt x="10460" y="8313"/>
                        <a:pt x="10442" y="8214"/>
                      </a:cubicBezTo>
                      <a:lnTo>
                        <a:pt x="10063" y="6138"/>
                      </a:lnTo>
                      <a:cubicBezTo>
                        <a:pt x="10041" y="6013"/>
                        <a:pt x="9933" y="5928"/>
                        <a:pt x="9811" y="5928"/>
                      </a:cubicBezTo>
                      <a:cubicBezTo>
                        <a:pt x="9796" y="5928"/>
                        <a:pt x="9781" y="5930"/>
                        <a:pt x="9766" y="5932"/>
                      </a:cubicBezTo>
                      <a:cubicBezTo>
                        <a:pt x="9628" y="5958"/>
                        <a:pt x="9538" y="6090"/>
                        <a:pt x="9562" y="6229"/>
                      </a:cubicBezTo>
                      <a:lnTo>
                        <a:pt x="9608" y="6487"/>
                      </a:lnTo>
                      <a:cubicBezTo>
                        <a:pt x="9031" y="6770"/>
                        <a:pt x="8507" y="6824"/>
                        <a:pt x="7682" y="6824"/>
                      </a:cubicBezTo>
                      <a:cubicBezTo>
                        <a:pt x="7048" y="6824"/>
                        <a:pt x="6428" y="6719"/>
                        <a:pt x="5879" y="6517"/>
                      </a:cubicBezTo>
                      <a:cubicBezTo>
                        <a:pt x="5905" y="6476"/>
                        <a:pt x="5931" y="6437"/>
                        <a:pt x="5957" y="6401"/>
                      </a:cubicBezTo>
                      <a:cubicBezTo>
                        <a:pt x="6041" y="6289"/>
                        <a:pt x="6017" y="6130"/>
                        <a:pt x="5905" y="6048"/>
                      </a:cubicBezTo>
                      <a:cubicBezTo>
                        <a:pt x="5859" y="6013"/>
                        <a:pt x="5806" y="5997"/>
                        <a:pt x="5754" y="5997"/>
                      </a:cubicBezTo>
                      <a:cubicBezTo>
                        <a:pt x="5677" y="5997"/>
                        <a:pt x="5600" y="6033"/>
                        <a:pt x="5551" y="6100"/>
                      </a:cubicBezTo>
                      <a:cubicBezTo>
                        <a:pt x="5014" y="6823"/>
                        <a:pt x="4758" y="8657"/>
                        <a:pt x="4758" y="8657"/>
                      </a:cubicBezTo>
                      <a:lnTo>
                        <a:pt x="3930" y="8657"/>
                      </a:lnTo>
                      <a:cubicBezTo>
                        <a:pt x="3977" y="8575"/>
                        <a:pt x="4017" y="8513"/>
                        <a:pt x="4044" y="8488"/>
                      </a:cubicBezTo>
                      <a:cubicBezTo>
                        <a:pt x="4103" y="8449"/>
                        <a:pt x="4142" y="8389"/>
                        <a:pt x="4152" y="8322"/>
                      </a:cubicBezTo>
                      <a:lnTo>
                        <a:pt x="4337" y="7269"/>
                      </a:lnTo>
                      <a:cubicBezTo>
                        <a:pt x="4340" y="7247"/>
                        <a:pt x="4343" y="7224"/>
                        <a:pt x="4338" y="7199"/>
                      </a:cubicBezTo>
                      <a:lnTo>
                        <a:pt x="4238" y="6193"/>
                      </a:lnTo>
                      <a:cubicBezTo>
                        <a:pt x="4224" y="6070"/>
                        <a:pt x="4125" y="5974"/>
                        <a:pt x="4002" y="5965"/>
                      </a:cubicBezTo>
                      <a:lnTo>
                        <a:pt x="3500" y="5929"/>
                      </a:lnTo>
                      <a:cubicBezTo>
                        <a:pt x="3338" y="5917"/>
                        <a:pt x="3220" y="5886"/>
                        <a:pt x="3048" y="5830"/>
                      </a:cubicBezTo>
                      <a:lnTo>
                        <a:pt x="1022" y="5166"/>
                      </a:lnTo>
                      <a:cubicBezTo>
                        <a:pt x="1031" y="5145"/>
                        <a:pt x="1039" y="5123"/>
                        <a:pt x="1048" y="5100"/>
                      </a:cubicBezTo>
                      <a:cubicBezTo>
                        <a:pt x="1120" y="4898"/>
                        <a:pt x="1160" y="4636"/>
                        <a:pt x="1160" y="4361"/>
                      </a:cubicBezTo>
                      <a:cubicBezTo>
                        <a:pt x="1160" y="4086"/>
                        <a:pt x="1121" y="3822"/>
                        <a:pt x="1048" y="3621"/>
                      </a:cubicBezTo>
                      <a:cubicBezTo>
                        <a:pt x="1033" y="3579"/>
                        <a:pt x="1018" y="3541"/>
                        <a:pt x="1001" y="3508"/>
                      </a:cubicBezTo>
                      <a:cubicBezTo>
                        <a:pt x="1541" y="3225"/>
                        <a:pt x="2016" y="2822"/>
                        <a:pt x="2388" y="2338"/>
                      </a:cubicBezTo>
                      <a:lnTo>
                        <a:pt x="2904" y="1660"/>
                      </a:lnTo>
                      <a:cubicBezTo>
                        <a:pt x="3063" y="1891"/>
                        <a:pt x="3118" y="2129"/>
                        <a:pt x="3124" y="2147"/>
                      </a:cubicBezTo>
                      <a:cubicBezTo>
                        <a:pt x="3151" y="2266"/>
                        <a:pt x="3256" y="2347"/>
                        <a:pt x="3371" y="2347"/>
                      </a:cubicBezTo>
                      <a:cubicBezTo>
                        <a:pt x="3391" y="2347"/>
                        <a:pt x="3409" y="2345"/>
                        <a:pt x="3428" y="2341"/>
                      </a:cubicBezTo>
                      <a:cubicBezTo>
                        <a:pt x="3565" y="2311"/>
                        <a:pt x="3650" y="2174"/>
                        <a:pt x="3620" y="2038"/>
                      </a:cubicBezTo>
                      <a:cubicBezTo>
                        <a:pt x="3617" y="2025"/>
                        <a:pt x="3544" y="1701"/>
                        <a:pt x="3325" y="1378"/>
                      </a:cubicBezTo>
                      <a:cubicBezTo>
                        <a:pt x="3107" y="1058"/>
                        <a:pt x="2823" y="846"/>
                        <a:pt x="2487" y="756"/>
                      </a:cubicBezTo>
                      <a:cubicBezTo>
                        <a:pt x="2623" y="616"/>
                        <a:pt x="2793" y="572"/>
                        <a:pt x="2931" y="566"/>
                      </a:cubicBezTo>
                      <a:cubicBezTo>
                        <a:pt x="2943" y="565"/>
                        <a:pt x="2956" y="565"/>
                        <a:pt x="2969" y="565"/>
                      </a:cubicBezTo>
                      <a:close/>
                      <a:moveTo>
                        <a:pt x="12103" y="0"/>
                      </a:moveTo>
                      <a:cubicBezTo>
                        <a:pt x="12008" y="0"/>
                        <a:pt x="11912" y="19"/>
                        <a:pt x="11822" y="55"/>
                      </a:cubicBezTo>
                      <a:cubicBezTo>
                        <a:pt x="11262" y="278"/>
                        <a:pt x="11140" y="857"/>
                        <a:pt x="11475" y="1232"/>
                      </a:cubicBezTo>
                      <a:cubicBezTo>
                        <a:pt x="11573" y="1341"/>
                        <a:pt x="11728" y="1401"/>
                        <a:pt x="11884" y="1401"/>
                      </a:cubicBezTo>
                      <a:cubicBezTo>
                        <a:pt x="11973" y="1401"/>
                        <a:pt x="12062" y="1382"/>
                        <a:pt x="12142" y="1341"/>
                      </a:cubicBezTo>
                      <a:cubicBezTo>
                        <a:pt x="12341" y="1239"/>
                        <a:pt x="12432" y="1035"/>
                        <a:pt x="12378" y="809"/>
                      </a:cubicBezTo>
                      <a:cubicBezTo>
                        <a:pt x="12357" y="719"/>
                        <a:pt x="12289" y="645"/>
                        <a:pt x="12199" y="626"/>
                      </a:cubicBezTo>
                      <a:cubicBezTo>
                        <a:pt x="12178" y="622"/>
                        <a:pt x="12158" y="620"/>
                        <a:pt x="12138" y="620"/>
                      </a:cubicBezTo>
                      <a:cubicBezTo>
                        <a:pt x="11981" y="620"/>
                        <a:pt x="11868" y="752"/>
                        <a:pt x="11882" y="894"/>
                      </a:cubicBezTo>
                      <a:cubicBezTo>
                        <a:pt x="11870" y="894"/>
                        <a:pt x="11857" y="893"/>
                        <a:pt x="11849" y="888"/>
                      </a:cubicBezTo>
                      <a:cubicBezTo>
                        <a:pt x="11759" y="782"/>
                        <a:pt x="11786" y="660"/>
                        <a:pt x="11930" y="565"/>
                      </a:cubicBezTo>
                      <a:cubicBezTo>
                        <a:pt x="11981" y="532"/>
                        <a:pt x="12040" y="515"/>
                        <a:pt x="12099" y="515"/>
                      </a:cubicBezTo>
                      <a:cubicBezTo>
                        <a:pt x="12163" y="515"/>
                        <a:pt x="12228" y="535"/>
                        <a:pt x="12281" y="577"/>
                      </a:cubicBezTo>
                      <a:cubicBezTo>
                        <a:pt x="12434" y="693"/>
                        <a:pt x="12500" y="888"/>
                        <a:pt x="12447" y="1082"/>
                      </a:cubicBezTo>
                      <a:cubicBezTo>
                        <a:pt x="12431" y="1142"/>
                        <a:pt x="12380" y="1229"/>
                        <a:pt x="12335" y="1275"/>
                      </a:cubicBezTo>
                      <a:cubicBezTo>
                        <a:pt x="12210" y="1404"/>
                        <a:pt x="12040" y="1474"/>
                        <a:pt x="11864" y="1474"/>
                      </a:cubicBezTo>
                      <a:cubicBezTo>
                        <a:pt x="11823" y="1474"/>
                        <a:pt x="11782" y="1470"/>
                        <a:pt x="11741" y="1462"/>
                      </a:cubicBezTo>
                      <a:cubicBezTo>
                        <a:pt x="11251" y="1106"/>
                        <a:pt x="10649" y="894"/>
                        <a:pt x="9997" y="894"/>
                      </a:cubicBezTo>
                      <a:lnTo>
                        <a:pt x="6257" y="894"/>
                      </a:lnTo>
                      <a:cubicBezTo>
                        <a:pt x="6178" y="899"/>
                        <a:pt x="6100" y="902"/>
                        <a:pt x="6024" y="902"/>
                      </a:cubicBezTo>
                      <a:cubicBezTo>
                        <a:pt x="4977" y="902"/>
                        <a:pt x="4105" y="474"/>
                        <a:pt x="3966" y="401"/>
                      </a:cubicBezTo>
                      <a:cubicBezTo>
                        <a:pt x="3666" y="185"/>
                        <a:pt x="3317" y="59"/>
                        <a:pt x="2970" y="59"/>
                      </a:cubicBezTo>
                      <a:cubicBezTo>
                        <a:pt x="2949" y="59"/>
                        <a:pt x="2928" y="60"/>
                        <a:pt x="2907" y="61"/>
                      </a:cubicBezTo>
                      <a:cubicBezTo>
                        <a:pt x="2403" y="85"/>
                        <a:pt x="2013" y="382"/>
                        <a:pt x="1838" y="873"/>
                      </a:cubicBezTo>
                      <a:cubicBezTo>
                        <a:pt x="1811" y="953"/>
                        <a:pt x="1823" y="1038"/>
                        <a:pt x="1871" y="1106"/>
                      </a:cubicBezTo>
                      <a:cubicBezTo>
                        <a:pt x="1919" y="1173"/>
                        <a:pt x="1997" y="1214"/>
                        <a:pt x="2081" y="1214"/>
                      </a:cubicBezTo>
                      <a:lnTo>
                        <a:pt x="2094" y="1214"/>
                      </a:lnTo>
                      <a:cubicBezTo>
                        <a:pt x="2262" y="1214"/>
                        <a:pt x="2406" y="1253"/>
                        <a:pt x="2526" y="1316"/>
                      </a:cubicBezTo>
                      <a:lnTo>
                        <a:pt x="1985" y="2025"/>
                      </a:lnTo>
                      <a:cubicBezTo>
                        <a:pt x="1639" y="2477"/>
                        <a:pt x="1184" y="2850"/>
                        <a:pt x="672" y="3099"/>
                      </a:cubicBezTo>
                      <a:lnTo>
                        <a:pt x="508" y="3179"/>
                      </a:lnTo>
                      <a:cubicBezTo>
                        <a:pt x="387" y="3203"/>
                        <a:pt x="222" y="3299"/>
                        <a:pt x="111" y="3609"/>
                      </a:cubicBezTo>
                      <a:cubicBezTo>
                        <a:pt x="41" y="3810"/>
                        <a:pt x="0" y="4072"/>
                        <a:pt x="0" y="4348"/>
                      </a:cubicBezTo>
                      <a:cubicBezTo>
                        <a:pt x="0" y="4622"/>
                        <a:pt x="41" y="4884"/>
                        <a:pt x="111" y="5085"/>
                      </a:cubicBezTo>
                      <a:cubicBezTo>
                        <a:pt x="230" y="5417"/>
                        <a:pt x="409" y="5504"/>
                        <a:pt x="531" y="5520"/>
                      </a:cubicBezTo>
                      <a:lnTo>
                        <a:pt x="2890" y="6292"/>
                      </a:lnTo>
                      <a:cubicBezTo>
                        <a:pt x="3092" y="6358"/>
                        <a:pt x="3251" y="6398"/>
                        <a:pt x="3466" y="6413"/>
                      </a:cubicBezTo>
                      <a:lnTo>
                        <a:pt x="3754" y="6434"/>
                      </a:lnTo>
                      <a:lnTo>
                        <a:pt x="3828" y="7191"/>
                      </a:lnTo>
                      <a:lnTo>
                        <a:pt x="3667" y="8122"/>
                      </a:lnTo>
                      <a:cubicBezTo>
                        <a:pt x="3514" y="8290"/>
                        <a:pt x="3371" y="8590"/>
                        <a:pt x="3292" y="8777"/>
                      </a:cubicBezTo>
                      <a:cubicBezTo>
                        <a:pt x="3272" y="8825"/>
                        <a:pt x="3262" y="8879"/>
                        <a:pt x="3274" y="8932"/>
                      </a:cubicBezTo>
                      <a:cubicBezTo>
                        <a:pt x="3299" y="9056"/>
                        <a:pt x="3407" y="9134"/>
                        <a:pt x="3523" y="9134"/>
                      </a:cubicBezTo>
                      <a:lnTo>
                        <a:pt x="5825" y="9134"/>
                      </a:lnTo>
                      <a:cubicBezTo>
                        <a:pt x="5963" y="9134"/>
                        <a:pt x="6075" y="9025"/>
                        <a:pt x="6078" y="8887"/>
                      </a:cubicBezTo>
                      <a:cubicBezTo>
                        <a:pt x="6078" y="8878"/>
                        <a:pt x="6105" y="7986"/>
                        <a:pt x="6600" y="7227"/>
                      </a:cubicBezTo>
                      <a:cubicBezTo>
                        <a:pt x="6949" y="7290"/>
                        <a:pt x="7312" y="7323"/>
                        <a:pt x="7679" y="7323"/>
                      </a:cubicBezTo>
                      <a:cubicBezTo>
                        <a:pt x="8160" y="7323"/>
                        <a:pt x="8558" y="7304"/>
                        <a:pt x="8926" y="7235"/>
                      </a:cubicBezTo>
                      <a:lnTo>
                        <a:pt x="8926" y="8143"/>
                      </a:lnTo>
                      <a:cubicBezTo>
                        <a:pt x="8778" y="8316"/>
                        <a:pt x="8642" y="8606"/>
                        <a:pt x="8565" y="8786"/>
                      </a:cubicBezTo>
                      <a:cubicBezTo>
                        <a:pt x="8550" y="8819"/>
                        <a:pt x="8543" y="8855"/>
                        <a:pt x="8546" y="8893"/>
                      </a:cubicBezTo>
                      <a:cubicBezTo>
                        <a:pt x="8556" y="9040"/>
                        <a:pt x="8672" y="9137"/>
                        <a:pt x="8800" y="9137"/>
                      </a:cubicBezTo>
                      <a:lnTo>
                        <a:pt x="11220" y="9137"/>
                      </a:lnTo>
                      <a:cubicBezTo>
                        <a:pt x="11347" y="9137"/>
                        <a:pt x="11457" y="9041"/>
                        <a:pt x="11472" y="8915"/>
                      </a:cubicBezTo>
                      <a:cubicBezTo>
                        <a:pt x="11562" y="8197"/>
                        <a:pt x="11887" y="6229"/>
                        <a:pt x="12298" y="5734"/>
                      </a:cubicBezTo>
                      <a:cubicBezTo>
                        <a:pt x="12299" y="5730"/>
                        <a:pt x="12304" y="5727"/>
                        <a:pt x="12305" y="5724"/>
                      </a:cubicBezTo>
                      <a:lnTo>
                        <a:pt x="12455" y="5525"/>
                      </a:lnTo>
                      <a:cubicBezTo>
                        <a:pt x="12456" y="5520"/>
                        <a:pt x="12459" y="5519"/>
                        <a:pt x="12462" y="5514"/>
                      </a:cubicBezTo>
                      <a:cubicBezTo>
                        <a:pt x="12794" y="5024"/>
                        <a:pt x="12971" y="4453"/>
                        <a:pt x="12971" y="3858"/>
                      </a:cubicBezTo>
                      <a:cubicBezTo>
                        <a:pt x="12971" y="3119"/>
                        <a:pt x="12696" y="2440"/>
                        <a:pt x="12245" y="1920"/>
                      </a:cubicBezTo>
                      <a:cubicBezTo>
                        <a:pt x="12456" y="1845"/>
                        <a:pt x="12654" y="1704"/>
                        <a:pt x="12800" y="1506"/>
                      </a:cubicBezTo>
                      <a:cubicBezTo>
                        <a:pt x="12846" y="1441"/>
                        <a:pt x="12884" y="1371"/>
                        <a:pt x="12911" y="1296"/>
                      </a:cubicBezTo>
                      <a:cubicBezTo>
                        <a:pt x="13069" y="834"/>
                        <a:pt x="12899" y="361"/>
                        <a:pt x="12494" y="112"/>
                      </a:cubicBezTo>
                      <a:cubicBezTo>
                        <a:pt x="12375" y="38"/>
                        <a:pt x="12239" y="0"/>
                        <a:pt x="121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" name="Группа 7"/>
          <p:cNvGrpSpPr/>
          <p:nvPr/>
        </p:nvGrpSpPr>
        <p:grpSpPr>
          <a:xfrm>
            <a:off x="1206104" y="2297039"/>
            <a:ext cx="572700" cy="572700"/>
            <a:chOff x="1206104" y="2297039"/>
            <a:chExt cx="572700" cy="572700"/>
          </a:xfrm>
        </p:grpSpPr>
        <p:sp>
          <p:nvSpPr>
            <p:cNvPr id="363" name="Google Shape;363;p39"/>
            <p:cNvSpPr/>
            <p:nvPr/>
          </p:nvSpPr>
          <p:spPr>
            <a:xfrm>
              <a:off x="1206104" y="2297039"/>
              <a:ext cx="572700" cy="572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" name="Google Shape;373;p39"/>
            <p:cNvGrpSpPr/>
            <p:nvPr/>
          </p:nvGrpSpPr>
          <p:grpSpPr>
            <a:xfrm>
              <a:off x="1262964" y="2439069"/>
              <a:ext cx="460094" cy="288641"/>
              <a:chOff x="5606997" y="2698443"/>
              <a:chExt cx="371253" cy="232906"/>
            </a:xfrm>
          </p:grpSpPr>
          <p:sp>
            <p:nvSpPr>
              <p:cNvPr id="374" name="Google Shape;374;p39"/>
              <p:cNvSpPr/>
              <p:nvPr/>
            </p:nvSpPr>
            <p:spPr>
              <a:xfrm>
                <a:off x="5614751" y="2826755"/>
                <a:ext cx="23177" cy="40253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412" extrusionOk="0">
                    <a:moveTo>
                      <a:pt x="406" y="1"/>
                    </a:moveTo>
                    <a:cubicBezTo>
                      <a:pt x="182" y="1"/>
                      <a:pt x="0" y="208"/>
                      <a:pt x="0" y="467"/>
                    </a:cubicBezTo>
                    <a:cubicBezTo>
                      <a:pt x="0" y="723"/>
                      <a:pt x="182" y="1411"/>
                      <a:pt x="406" y="1411"/>
                    </a:cubicBezTo>
                    <a:cubicBezTo>
                      <a:pt x="631" y="1411"/>
                      <a:pt x="813" y="723"/>
                      <a:pt x="813" y="467"/>
                    </a:cubicBezTo>
                    <a:cubicBezTo>
                      <a:pt x="813" y="211"/>
                      <a:pt x="630" y="1"/>
                      <a:pt x="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9"/>
              <p:cNvSpPr/>
              <p:nvPr/>
            </p:nvSpPr>
            <p:spPr>
              <a:xfrm>
                <a:off x="5639951" y="2705712"/>
                <a:ext cx="332141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11651" h="7656" extrusionOk="0">
                    <a:moveTo>
                      <a:pt x="10046" y="2907"/>
                    </a:moveTo>
                    <a:lnTo>
                      <a:pt x="10864" y="3252"/>
                    </a:lnTo>
                    <a:lnTo>
                      <a:pt x="10864" y="3252"/>
                    </a:lnTo>
                    <a:cubicBezTo>
                      <a:pt x="10799" y="3265"/>
                      <a:pt x="10739" y="3287"/>
                      <a:pt x="10684" y="3313"/>
                    </a:cubicBezTo>
                    <a:lnTo>
                      <a:pt x="10564" y="3215"/>
                    </a:lnTo>
                    <a:cubicBezTo>
                      <a:pt x="10412" y="3085"/>
                      <a:pt x="10237" y="2982"/>
                      <a:pt x="10045" y="2908"/>
                    </a:cubicBezTo>
                    <a:lnTo>
                      <a:pt x="10046" y="2907"/>
                    </a:lnTo>
                    <a:close/>
                    <a:moveTo>
                      <a:pt x="6837" y="5127"/>
                    </a:moveTo>
                    <a:cubicBezTo>
                      <a:pt x="6857" y="5224"/>
                      <a:pt x="6888" y="5319"/>
                      <a:pt x="6921" y="5410"/>
                    </a:cubicBezTo>
                    <a:cubicBezTo>
                      <a:pt x="6881" y="5314"/>
                      <a:pt x="6843" y="5221"/>
                      <a:pt x="6815" y="5127"/>
                    </a:cubicBezTo>
                    <a:close/>
                    <a:moveTo>
                      <a:pt x="7037" y="5662"/>
                    </a:moveTo>
                    <a:cubicBezTo>
                      <a:pt x="7058" y="5702"/>
                      <a:pt x="7080" y="5740"/>
                      <a:pt x="7106" y="5777"/>
                    </a:cubicBezTo>
                    <a:cubicBezTo>
                      <a:pt x="7300" y="6065"/>
                      <a:pt x="7404" y="6402"/>
                      <a:pt x="7404" y="6748"/>
                    </a:cubicBezTo>
                    <a:cubicBezTo>
                      <a:pt x="7401" y="6740"/>
                      <a:pt x="7345" y="6313"/>
                      <a:pt x="7037" y="5662"/>
                    </a:cubicBezTo>
                    <a:close/>
                    <a:moveTo>
                      <a:pt x="2633" y="0"/>
                    </a:moveTo>
                    <a:cubicBezTo>
                      <a:pt x="1997" y="0"/>
                      <a:pt x="1389" y="249"/>
                      <a:pt x="937" y="696"/>
                    </a:cubicBezTo>
                    <a:cubicBezTo>
                      <a:pt x="69" y="1552"/>
                      <a:pt x="1" y="2881"/>
                      <a:pt x="677" y="3818"/>
                    </a:cubicBezTo>
                    <a:cubicBezTo>
                      <a:pt x="678" y="3821"/>
                      <a:pt x="678" y="3823"/>
                      <a:pt x="681" y="3823"/>
                    </a:cubicBezTo>
                    <a:cubicBezTo>
                      <a:pt x="737" y="3901"/>
                      <a:pt x="801" y="3975"/>
                      <a:pt x="868" y="4049"/>
                    </a:cubicBezTo>
                    <a:cubicBezTo>
                      <a:pt x="877" y="4061"/>
                      <a:pt x="885" y="4071"/>
                      <a:pt x="894" y="4080"/>
                    </a:cubicBezTo>
                    <a:lnTo>
                      <a:pt x="898" y="4080"/>
                    </a:lnTo>
                    <a:cubicBezTo>
                      <a:pt x="973" y="4158"/>
                      <a:pt x="1051" y="4233"/>
                      <a:pt x="1140" y="4302"/>
                    </a:cubicBezTo>
                    <a:cubicBezTo>
                      <a:pt x="1443" y="4542"/>
                      <a:pt x="1621" y="4905"/>
                      <a:pt x="1622" y="5292"/>
                    </a:cubicBezTo>
                    <a:lnTo>
                      <a:pt x="1633" y="7655"/>
                    </a:lnTo>
                    <a:lnTo>
                      <a:pt x="2460" y="7655"/>
                    </a:lnTo>
                    <a:lnTo>
                      <a:pt x="2460" y="6747"/>
                    </a:lnTo>
                    <a:cubicBezTo>
                      <a:pt x="2460" y="6399"/>
                      <a:pt x="2565" y="6059"/>
                      <a:pt x="2760" y="5771"/>
                    </a:cubicBezTo>
                    <a:cubicBezTo>
                      <a:pt x="2894" y="5575"/>
                      <a:pt x="2985" y="5353"/>
                      <a:pt x="3028" y="5119"/>
                    </a:cubicBezTo>
                    <a:lnTo>
                      <a:pt x="3127" y="5119"/>
                    </a:lnTo>
                    <a:cubicBezTo>
                      <a:pt x="3087" y="5250"/>
                      <a:pt x="3037" y="5383"/>
                      <a:pt x="2971" y="5515"/>
                    </a:cubicBezTo>
                    <a:cubicBezTo>
                      <a:pt x="2601" y="6252"/>
                      <a:pt x="2537" y="6745"/>
                      <a:pt x="2537" y="6745"/>
                    </a:cubicBezTo>
                    <a:lnTo>
                      <a:pt x="2537" y="7655"/>
                    </a:lnTo>
                    <a:lnTo>
                      <a:pt x="3274" y="7655"/>
                    </a:lnTo>
                    <a:lnTo>
                      <a:pt x="3274" y="6745"/>
                    </a:lnTo>
                    <a:cubicBezTo>
                      <a:pt x="3274" y="6396"/>
                      <a:pt x="3376" y="6056"/>
                      <a:pt x="3570" y="5767"/>
                    </a:cubicBezTo>
                    <a:cubicBezTo>
                      <a:pt x="3698" y="5572"/>
                      <a:pt x="3788" y="5351"/>
                      <a:pt x="3833" y="5119"/>
                    </a:cubicBezTo>
                    <a:lnTo>
                      <a:pt x="6116" y="5119"/>
                    </a:lnTo>
                    <a:cubicBezTo>
                      <a:pt x="6160" y="5351"/>
                      <a:pt x="6250" y="5570"/>
                      <a:pt x="6380" y="5767"/>
                    </a:cubicBezTo>
                    <a:cubicBezTo>
                      <a:pt x="6573" y="6056"/>
                      <a:pt x="6677" y="6396"/>
                      <a:pt x="6677" y="6745"/>
                    </a:cubicBezTo>
                    <a:lnTo>
                      <a:pt x="6677" y="7655"/>
                    </a:lnTo>
                    <a:lnTo>
                      <a:pt x="8149" y="7655"/>
                    </a:lnTo>
                    <a:lnTo>
                      <a:pt x="8149" y="6745"/>
                    </a:lnTo>
                    <a:cubicBezTo>
                      <a:pt x="8149" y="6396"/>
                      <a:pt x="8254" y="6056"/>
                      <a:pt x="8449" y="5767"/>
                    </a:cubicBezTo>
                    <a:lnTo>
                      <a:pt x="8462" y="5743"/>
                    </a:lnTo>
                    <a:cubicBezTo>
                      <a:pt x="8652" y="5894"/>
                      <a:pt x="8807" y="6014"/>
                      <a:pt x="8852" y="6306"/>
                    </a:cubicBezTo>
                    <a:cubicBezTo>
                      <a:pt x="8852" y="6312"/>
                      <a:pt x="8852" y="6318"/>
                      <a:pt x="8853" y="6324"/>
                    </a:cubicBezTo>
                    <a:cubicBezTo>
                      <a:pt x="8861" y="6378"/>
                      <a:pt x="8867" y="6434"/>
                      <a:pt x="8867" y="6501"/>
                    </a:cubicBezTo>
                    <a:cubicBezTo>
                      <a:pt x="8867" y="6867"/>
                      <a:pt x="9436" y="6936"/>
                      <a:pt x="9436" y="6936"/>
                    </a:cubicBezTo>
                    <a:cubicBezTo>
                      <a:pt x="9436" y="6936"/>
                      <a:pt x="10006" y="6868"/>
                      <a:pt x="10006" y="6501"/>
                    </a:cubicBezTo>
                    <a:cubicBezTo>
                      <a:pt x="10006" y="6431"/>
                      <a:pt x="10010" y="6366"/>
                      <a:pt x="10019" y="6309"/>
                    </a:cubicBezTo>
                    <a:lnTo>
                      <a:pt x="10019" y="6306"/>
                    </a:lnTo>
                    <a:cubicBezTo>
                      <a:pt x="10081" y="5905"/>
                      <a:pt x="10349" y="5831"/>
                      <a:pt x="10636" y="5546"/>
                    </a:cubicBezTo>
                    <a:cubicBezTo>
                      <a:pt x="10884" y="5298"/>
                      <a:pt x="10889" y="4208"/>
                      <a:pt x="10889" y="4118"/>
                    </a:cubicBezTo>
                    <a:lnTo>
                      <a:pt x="10893" y="4110"/>
                    </a:lnTo>
                    <a:lnTo>
                      <a:pt x="10896" y="4110"/>
                    </a:lnTo>
                    <a:cubicBezTo>
                      <a:pt x="10896" y="4110"/>
                      <a:pt x="11650" y="4106"/>
                      <a:pt x="11602" y="3275"/>
                    </a:cubicBezTo>
                    <a:lnTo>
                      <a:pt x="11602" y="3275"/>
                    </a:lnTo>
                    <a:cubicBezTo>
                      <a:pt x="11590" y="3283"/>
                      <a:pt x="11590" y="3283"/>
                      <a:pt x="11589" y="3283"/>
                    </a:cubicBezTo>
                    <a:cubicBezTo>
                      <a:pt x="11534" y="3298"/>
                      <a:pt x="11476" y="3308"/>
                      <a:pt x="11414" y="3308"/>
                    </a:cubicBezTo>
                    <a:cubicBezTo>
                      <a:pt x="11348" y="3308"/>
                      <a:pt x="11279" y="3297"/>
                      <a:pt x="11207" y="3272"/>
                    </a:cubicBezTo>
                    <a:cubicBezTo>
                      <a:pt x="11137" y="3248"/>
                      <a:pt x="11068" y="3237"/>
                      <a:pt x="11002" y="3237"/>
                    </a:cubicBezTo>
                    <a:cubicBezTo>
                      <a:pt x="10956" y="3237"/>
                      <a:pt x="10911" y="3242"/>
                      <a:pt x="10868" y="3251"/>
                    </a:cubicBezTo>
                    <a:lnTo>
                      <a:pt x="10868" y="3251"/>
                    </a:lnTo>
                    <a:cubicBezTo>
                      <a:pt x="11260" y="2784"/>
                      <a:pt x="11065" y="2223"/>
                      <a:pt x="10802" y="2033"/>
                    </a:cubicBezTo>
                    <a:cubicBezTo>
                      <a:pt x="10769" y="2748"/>
                      <a:pt x="10079" y="2898"/>
                      <a:pt x="10046" y="2902"/>
                    </a:cubicBezTo>
                    <a:lnTo>
                      <a:pt x="10208" y="2616"/>
                    </a:lnTo>
                    <a:lnTo>
                      <a:pt x="10064" y="2166"/>
                    </a:lnTo>
                    <a:cubicBezTo>
                      <a:pt x="9646" y="876"/>
                      <a:pt x="8443" y="0"/>
                      <a:pt x="70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" name="Google Shape;376;p39"/>
              <p:cNvGrpSpPr/>
              <p:nvPr/>
            </p:nvGrpSpPr>
            <p:grpSpPr>
              <a:xfrm>
                <a:off x="5606997" y="2698443"/>
                <a:ext cx="371253" cy="232906"/>
                <a:chOff x="5606997" y="2698443"/>
                <a:chExt cx="371253" cy="232906"/>
              </a:xfrm>
            </p:grpSpPr>
            <p:sp>
              <p:nvSpPr>
                <p:cNvPr id="377" name="Google Shape;377;p39"/>
                <p:cNvSpPr/>
                <p:nvPr/>
              </p:nvSpPr>
              <p:spPr>
                <a:xfrm>
                  <a:off x="5879044" y="2838129"/>
                  <a:ext cx="17076" cy="1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506" extrusionOk="0">
                      <a:moveTo>
                        <a:pt x="298" y="0"/>
                      </a:moveTo>
                      <a:cubicBezTo>
                        <a:pt x="189" y="0"/>
                        <a:pt x="87" y="69"/>
                        <a:pt x="54" y="173"/>
                      </a:cubicBezTo>
                      <a:cubicBezTo>
                        <a:pt x="0" y="347"/>
                        <a:pt x="129" y="506"/>
                        <a:pt x="295" y="506"/>
                      </a:cubicBezTo>
                      <a:lnTo>
                        <a:pt x="300" y="506"/>
                      </a:lnTo>
                      <a:cubicBezTo>
                        <a:pt x="408" y="506"/>
                        <a:pt x="510" y="438"/>
                        <a:pt x="541" y="333"/>
                      </a:cubicBezTo>
                      <a:cubicBezTo>
                        <a:pt x="598" y="159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9"/>
                <p:cNvSpPr/>
                <p:nvPr/>
              </p:nvSpPr>
              <p:spPr>
                <a:xfrm>
                  <a:off x="5921035" y="2838129"/>
                  <a:ext cx="17047" cy="1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506" extrusionOk="0">
                      <a:moveTo>
                        <a:pt x="297" y="0"/>
                      </a:moveTo>
                      <a:cubicBezTo>
                        <a:pt x="188" y="0"/>
                        <a:pt x="88" y="69"/>
                        <a:pt x="56" y="173"/>
                      </a:cubicBezTo>
                      <a:cubicBezTo>
                        <a:pt x="1" y="347"/>
                        <a:pt x="131" y="506"/>
                        <a:pt x="297" y="506"/>
                      </a:cubicBezTo>
                      <a:lnTo>
                        <a:pt x="300" y="506"/>
                      </a:lnTo>
                      <a:cubicBezTo>
                        <a:pt x="410" y="506"/>
                        <a:pt x="512" y="438"/>
                        <a:pt x="543" y="333"/>
                      </a:cubicBezTo>
                      <a:cubicBezTo>
                        <a:pt x="597" y="159"/>
                        <a:pt x="468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9"/>
                <p:cNvSpPr/>
                <p:nvPr/>
              </p:nvSpPr>
              <p:spPr>
                <a:xfrm>
                  <a:off x="5764130" y="2916924"/>
                  <a:ext cx="16905" cy="1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506" extrusionOk="0">
                      <a:moveTo>
                        <a:pt x="299" y="1"/>
                      </a:moveTo>
                      <a:cubicBezTo>
                        <a:pt x="188" y="1"/>
                        <a:pt x="87" y="69"/>
                        <a:pt x="54" y="173"/>
                      </a:cubicBezTo>
                      <a:cubicBezTo>
                        <a:pt x="0" y="347"/>
                        <a:pt x="129" y="506"/>
                        <a:pt x="296" y="506"/>
                      </a:cubicBezTo>
                      <a:lnTo>
                        <a:pt x="299" y="506"/>
                      </a:lnTo>
                      <a:cubicBezTo>
                        <a:pt x="407" y="506"/>
                        <a:pt x="509" y="437"/>
                        <a:pt x="542" y="333"/>
                      </a:cubicBezTo>
                      <a:cubicBezTo>
                        <a:pt x="593" y="159"/>
                        <a:pt x="464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9"/>
                <p:cNvSpPr/>
                <p:nvPr/>
              </p:nvSpPr>
              <p:spPr>
                <a:xfrm>
                  <a:off x="5606997" y="2698443"/>
                  <a:ext cx="371253" cy="23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3" h="8169" extrusionOk="0">
                      <a:moveTo>
                        <a:pt x="7488" y="512"/>
                      </a:moveTo>
                      <a:cubicBezTo>
                        <a:pt x="7194" y="982"/>
                        <a:pt x="6676" y="1281"/>
                        <a:pt x="6105" y="1281"/>
                      </a:cubicBezTo>
                      <a:cubicBezTo>
                        <a:pt x="5533" y="1281"/>
                        <a:pt x="5015" y="982"/>
                        <a:pt x="4723" y="512"/>
                      </a:cubicBezTo>
                      <a:close/>
                      <a:moveTo>
                        <a:pt x="9185" y="2934"/>
                      </a:moveTo>
                      <a:cubicBezTo>
                        <a:pt x="9254" y="3027"/>
                        <a:pt x="9335" y="3105"/>
                        <a:pt x="9419" y="3169"/>
                      </a:cubicBezTo>
                      <a:cubicBezTo>
                        <a:pt x="9378" y="3199"/>
                        <a:pt x="9336" y="3231"/>
                        <a:pt x="9297" y="3265"/>
                      </a:cubicBezTo>
                      <a:cubicBezTo>
                        <a:pt x="9296" y="3265"/>
                        <a:pt x="9293" y="3262"/>
                        <a:pt x="9290" y="3262"/>
                      </a:cubicBezTo>
                      <a:cubicBezTo>
                        <a:pt x="9213" y="3144"/>
                        <a:pt x="9186" y="3030"/>
                        <a:pt x="9185" y="2934"/>
                      </a:cubicBezTo>
                      <a:close/>
                      <a:moveTo>
                        <a:pt x="11991" y="2937"/>
                      </a:moveTo>
                      <a:lnTo>
                        <a:pt x="11991" y="2937"/>
                      </a:lnTo>
                      <a:cubicBezTo>
                        <a:pt x="11988" y="3034"/>
                        <a:pt x="11961" y="3153"/>
                        <a:pt x="11878" y="3274"/>
                      </a:cubicBezTo>
                      <a:cubicBezTo>
                        <a:pt x="11838" y="3238"/>
                        <a:pt x="11795" y="3207"/>
                        <a:pt x="11753" y="3175"/>
                      </a:cubicBezTo>
                      <a:cubicBezTo>
                        <a:pt x="11840" y="3111"/>
                        <a:pt x="11922" y="3033"/>
                        <a:pt x="11991" y="2937"/>
                      </a:cubicBezTo>
                      <a:close/>
                      <a:moveTo>
                        <a:pt x="1704" y="2180"/>
                      </a:moveTo>
                      <a:lnTo>
                        <a:pt x="2167" y="2264"/>
                      </a:lnTo>
                      <a:cubicBezTo>
                        <a:pt x="2664" y="2355"/>
                        <a:pt x="3062" y="2752"/>
                        <a:pt x="3153" y="3252"/>
                      </a:cubicBezTo>
                      <a:cubicBezTo>
                        <a:pt x="3201" y="3509"/>
                        <a:pt x="3104" y="3776"/>
                        <a:pt x="2886" y="3943"/>
                      </a:cubicBezTo>
                      <a:cubicBezTo>
                        <a:pt x="2760" y="4040"/>
                        <a:pt x="2605" y="4087"/>
                        <a:pt x="2446" y="4087"/>
                      </a:cubicBezTo>
                      <a:lnTo>
                        <a:pt x="2164" y="4087"/>
                      </a:lnTo>
                      <a:cubicBezTo>
                        <a:pt x="1860" y="3728"/>
                        <a:pt x="1674" y="3279"/>
                        <a:pt x="1647" y="2802"/>
                      </a:cubicBezTo>
                      <a:cubicBezTo>
                        <a:pt x="1636" y="2589"/>
                        <a:pt x="1654" y="2379"/>
                        <a:pt x="1704" y="2180"/>
                      </a:cubicBezTo>
                      <a:close/>
                      <a:moveTo>
                        <a:pt x="678" y="4757"/>
                      </a:moveTo>
                      <a:cubicBezTo>
                        <a:pt x="762" y="4757"/>
                        <a:pt x="833" y="4854"/>
                        <a:pt x="833" y="4969"/>
                      </a:cubicBezTo>
                      <a:cubicBezTo>
                        <a:pt x="830" y="5125"/>
                        <a:pt x="753" y="5412"/>
                        <a:pt x="678" y="5574"/>
                      </a:cubicBezTo>
                      <a:cubicBezTo>
                        <a:pt x="603" y="5412"/>
                        <a:pt x="524" y="5125"/>
                        <a:pt x="524" y="4969"/>
                      </a:cubicBezTo>
                      <a:cubicBezTo>
                        <a:pt x="524" y="4854"/>
                        <a:pt x="594" y="4757"/>
                        <a:pt x="678" y="4757"/>
                      </a:cubicBezTo>
                      <a:close/>
                      <a:moveTo>
                        <a:pt x="10582" y="3306"/>
                      </a:moveTo>
                      <a:cubicBezTo>
                        <a:pt x="10877" y="3306"/>
                        <a:pt x="11164" y="3391"/>
                        <a:pt x="11405" y="3553"/>
                      </a:cubicBezTo>
                      <a:cubicBezTo>
                        <a:pt x="11391" y="3563"/>
                        <a:pt x="11379" y="3577"/>
                        <a:pt x="11366" y="3589"/>
                      </a:cubicBezTo>
                      <a:cubicBezTo>
                        <a:pt x="11362" y="3592"/>
                        <a:pt x="11359" y="3596"/>
                        <a:pt x="11355" y="3597"/>
                      </a:cubicBezTo>
                      <a:lnTo>
                        <a:pt x="11355" y="3597"/>
                      </a:lnTo>
                      <a:cubicBezTo>
                        <a:pt x="11358" y="3595"/>
                        <a:pt x="11361" y="3592"/>
                        <a:pt x="11364" y="3589"/>
                      </a:cubicBezTo>
                      <a:lnTo>
                        <a:pt x="11364" y="3589"/>
                      </a:lnTo>
                      <a:lnTo>
                        <a:pt x="11354" y="3598"/>
                      </a:lnTo>
                      <a:cubicBezTo>
                        <a:pt x="11354" y="3598"/>
                        <a:pt x="11355" y="3598"/>
                        <a:pt x="11355" y="3597"/>
                      </a:cubicBezTo>
                      <a:lnTo>
                        <a:pt x="11355" y="3597"/>
                      </a:lnTo>
                      <a:cubicBezTo>
                        <a:pt x="11347" y="3605"/>
                        <a:pt x="11341" y="3612"/>
                        <a:pt x="11336" y="3620"/>
                      </a:cubicBezTo>
                      <a:lnTo>
                        <a:pt x="11324" y="3635"/>
                      </a:lnTo>
                      <a:lnTo>
                        <a:pt x="11322" y="3637"/>
                      </a:lnTo>
                      <a:cubicBezTo>
                        <a:pt x="11244" y="3742"/>
                        <a:pt x="11199" y="3839"/>
                        <a:pt x="11174" y="3908"/>
                      </a:cubicBezTo>
                      <a:cubicBezTo>
                        <a:pt x="11164" y="3934"/>
                        <a:pt x="11155" y="3961"/>
                        <a:pt x="11150" y="3989"/>
                      </a:cubicBezTo>
                      <a:cubicBezTo>
                        <a:pt x="11149" y="3997"/>
                        <a:pt x="11149" y="4003"/>
                        <a:pt x="11147" y="4006"/>
                      </a:cubicBezTo>
                      <a:lnTo>
                        <a:pt x="11149" y="4006"/>
                      </a:lnTo>
                      <a:lnTo>
                        <a:pt x="11149" y="4021"/>
                      </a:lnTo>
                      <a:cubicBezTo>
                        <a:pt x="11149" y="4162"/>
                        <a:pt x="11262" y="4274"/>
                        <a:pt x="11402" y="4293"/>
                      </a:cubicBezTo>
                      <a:lnTo>
                        <a:pt x="11406" y="4293"/>
                      </a:lnTo>
                      <a:cubicBezTo>
                        <a:pt x="11531" y="4275"/>
                        <a:pt x="11634" y="4185"/>
                        <a:pt x="11657" y="4070"/>
                      </a:cubicBezTo>
                      <a:cubicBezTo>
                        <a:pt x="11667" y="4042"/>
                        <a:pt x="11688" y="3997"/>
                        <a:pt x="11726" y="3946"/>
                      </a:cubicBezTo>
                      <a:cubicBezTo>
                        <a:pt x="11769" y="3906"/>
                        <a:pt x="11954" y="3750"/>
                        <a:pt x="12158" y="3750"/>
                      </a:cubicBezTo>
                      <a:cubicBezTo>
                        <a:pt x="12198" y="3750"/>
                        <a:pt x="12239" y="3756"/>
                        <a:pt x="12280" y="3770"/>
                      </a:cubicBezTo>
                      <a:cubicBezTo>
                        <a:pt x="12342" y="3791"/>
                        <a:pt x="12406" y="3806"/>
                        <a:pt x="12469" y="3814"/>
                      </a:cubicBezTo>
                      <a:cubicBezTo>
                        <a:pt x="12451" y="3877"/>
                        <a:pt x="12421" y="3929"/>
                        <a:pt x="12381" y="3973"/>
                      </a:cubicBezTo>
                      <a:cubicBezTo>
                        <a:pt x="12252" y="4115"/>
                        <a:pt x="12033" y="4121"/>
                        <a:pt x="12033" y="4121"/>
                      </a:cubicBezTo>
                      <a:lnTo>
                        <a:pt x="12033" y="4115"/>
                      </a:lnTo>
                      <a:lnTo>
                        <a:pt x="12025" y="4115"/>
                      </a:lnTo>
                      <a:cubicBezTo>
                        <a:pt x="11884" y="4115"/>
                        <a:pt x="11772" y="4229"/>
                        <a:pt x="11772" y="4370"/>
                      </a:cubicBezTo>
                      <a:cubicBezTo>
                        <a:pt x="11777" y="4924"/>
                        <a:pt x="11690" y="5523"/>
                        <a:pt x="11594" y="5623"/>
                      </a:cubicBezTo>
                      <a:cubicBezTo>
                        <a:pt x="11523" y="5695"/>
                        <a:pt x="11450" y="5755"/>
                        <a:pt x="11379" y="5810"/>
                      </a:cubicBezTo>
                      <a:cubicBezTo>
                        <a:pt x="11259" y="5906"/>
                        <a:pt x="11137" y="6004"/>
                        <a:pt x="11045" y="6146"/>
                      </a:cubicBezTo>
                      <a:lnTo>
                        <a:pt x="10107" y="6146"/>
                      </a:lnTo>
                      <a:cubicBezTo>
                        <a:pt x="10015" y="6004"/>
                        <a:pt x="9892" y="5906"/>
                        <a:pt x="9772" y="5810"/>
                      </a:cubicBezTo>
                      <a:cubicBezTo>
                        <a:pt x="9702" y="5755"/>
                        <a:pt x="9629" y="5696"/>
                        <a:pt x="9558" y="5623"/>
                      </a:cubicBezTo>
                      <a:cubicBezTo>
                        <a:pt x="9468" y="5530"/>
                        <a:pt x="9387" y="5001"/>
                        <a:pt x="9380" y="4481"/>
                      </a:cubicBezTo>
                      <a:cubicBezTo>
                        <a:pt x="9401" y="4445"/>
                        <a:pt x="9411" y="4403"/>
                        <a:pt x="9411" y="4361"/>
                      </a:cubicBezTo>
                      <a:cubicBezTo>
                        <a:pt x="9416" y="4214"/>
                        <a:pt x="9303" y="4100"/>
                        <a:pt x="9164" y="4100"/>
                      </a:cubicBezTo>
                      <a:cubicBezTo>
                        <a:pt x="9162" y="4100"/>
                        <a:pt x="8953" y="4093"/>
                        <a:pt x="8824" y="3955"/>
                      </a:cubicBezTo>
                      <a:cubicBezTo>
                        <a:pt x="8782" y="3911"/>
                        <a:pt x="8752" y="3857"/>
                        <a:pt x="8734" y="3793"/>
                      </a:cubicBezTo>
                      <a:cubicBezTo>
                        <a:pt x="8797" y="3785"/>
                        <a:pt x="8861" y="3770"/>
                        <a:pt x="8923" y="3749"/>
                      </a:cubicBezTo>
                      <a:cubicBezTo>
                        <a:pt x="8959" y="3737"/>
                        <a:pt x="8995" y="3731"/>
                        <a:pt x="9030" y="3731"/>
                      </a:cubicBezTo>
                      <a:cubicBezTo>
                        <a:pt x="9037" y="3731"/>
                        <a:pt x="9044" y="3731"/>
                        <a:pt x="9051" y="3731"/>
                      </a:cubicBezTo>
                      <a:cubicBezTo>
                        <a:pt x="9081" y="3731"/>
                        <a:pt x="9162" y="3746"/>
                        <a:pt x="9177" y="3752"/>
                      </a:cubicBezTo>
                      <a:cubicBezTo>
                        <a:pt x="9324" y="3796"/>
                        <a:pt x="9441" y="3896"/>
                        <a:pt x="9476" y="3926"/>
                      </a:cubicBezTo>
                      <a:cubicBezTo>
                        <a:pt x="9518" y="3985"/>
                        <a:pt x="9539" y="4034"/>
                        <a:pt x="9549" y="4061"/>
                      </a:cubicBezTo>
                      <a:cubicBezTo>
                        <a:pt x="9572" y="4176"/>
                        <a:pt x="9674" y="4265"/>
                        <a:pt x="9798" y="4265"/>
                      </a:cubicBezTo>
                      <a:lnTo>
                        <a:pt x="9802" y="4265"/>
                      </a:lnTo>
                      <a:cubicBezTo>
                        <a:pt x="9802" y="4265"/>
                        <a:pt x="10056" y="4160"/>
                        <a:pt x="10056" y="4019"/>
                      </a:cubicBezTo>
                      <a:cubicBezTo>
                        <a:pt x="10056" y="3979"/>
                        <a:pt x="10047" y="3941"/>
                        <a:pt x="10030" y="3907"/>
                      </a:cubicBezTo>
                      <a:cubicBezTo>
                        <a:pt x="10005" y="3838"/>
                        <a:pt x="9963" y="3736"/>
                        <a:pt x="9880" y="3626"/>
                      </a:cubicBezTo>
                      <a:lnTo>
                        <a:pt x="9877" y="3623"/>
                      </a:lnTo>
                      <a:lnTo>
                        <a:pt x="9867" y="3608"/>
                      </a:lnTo>
                      <a:cubicBezTo>
                        <a:pt x="9858" y="3598"/>
                        <a:pt x="9847" y="3589"/>
                        <a:pt x="9838" y="3577"/>
                      </a:cubicBezTo>
                      <a:lnTo>
                        <a:pt x="9838" y="3577"/>
                      </a:lnTo>
                      <a:lnTo>
                        <a:pt x="9837" y="3575"/>
                      </a:lnTo>
                      <a:cubicBezTo>
                        <a:pt x="9822" y="3560"/>
                        <a:pt x="9807" y="3547"/>
                        <a:pt x="9790" y="3532"/>
                      </a:cubicBezTo>
                      <a:cubicBezTo>
                        <a:pt x="10026" y="3384"/>
                        <a:pt x="10302" y="3306"/>
                        <a:pt x="10582" y="3306"/>
                      </a:cubicBezTo>
                      <a:close/>
                      <a:moveTo>
                        <a:pt x="10898" y="6650"/>
                      </a:moveTo>
                      <a:cubicBezTo>
                        <a:pt x="10900" y="6684"/>
                        <a:pt x="10898" y="6717"/>
                        <a:pt x="10898" y="6755"/>
                      </a:cubicBezTo>
                      <a:cubicBezTo>
                        <a:pt x="10898" y="6840"/>
                        <a:pt x="10706" y="6909"/>
                        <a:pt x="10580" y="6933"/>
                      </a:cubicBezTo>
                      <a:cubicBezTo>
                        <a:pt x="10455" y="6911"/>
                        <a:pt x="10264" y="6840"/>
                        <a:pt x="10264" y="6755"/>
                      </a:cubicBezTo>
                      <a:cubicBezTo>
                        <a:pt x="10264" y="6717"/>
                        <a:pt x="10263" y="6684"/>
                        <a:pt x="10261" y="6650"/>
                      </a:cubicBezTo>
                      <a:close/>
                      <a:moveTo>
                        <a:pt x="8241" y="515"/>
                      </a:moveTo>
                      <a:cubicBezTo>
                        <a:pt x="9489" y="515"/>
                        <a:pt x="10586" y="1317"/>
                        <a:pt x="10969" y="2511"/>
                      </a:cubicBezTo>
                      <a:lnTo>
                        <a:pt x="11083" y="2868"/>
                      </a:lnTo>
                      <a:cubicBezTo>
                        <a:pt x="10918" y="2824"/>
                        <a:pt x="10745" y="2800"/>
                        <a:pt x="10571" y="2800"/>
                      </a:cubicBezTo>
                      <a:cubicBezTo>
                        <a:pt x="10363" y="2800"/>
                        <a:pt x="10158" y="2833"/>
                        <a:pt x="9961" y="2895"/>
                      </a:cubicBezTo>
                      <a:cubicBezTo>
                        <a:pt x="9820" y="2850"/>
                        <a:pt x="9485" y="2703"/>
                        <a:pt x="9462" y="2279"/>
                      </a:cubicBezTo>
                      <a:cubicBezTo>
                        <a:pt x="9459" y="2220"/>
                        <a:pt x="9440" y="2163"/>
                        <a:pt x="9401" y="2120"/>
                      </a:cubicBezTo>
                      <a:cubicBezTo>
                        <a:pt x="9349" y="2062"/>
                        <a:pt x="9279" y="2033"/>
                        <a:pt x="9210" y="2033"/>
                      </a:cubicBezTo>
                      <a:cubicBezTo>
                        <a:pt x="9158" y="2033"/>
                        <a:pt x="9107" y="2049"/>
                        <a:pt x="9063" y="2081"/>
                      </a:cubicBezTo>
                      <a:cubicBezTo>
                        <a:pt x="8863" y="2225"/>
                        <a:pt x="8714" y="2490"/>
                        <a:pt x="8680" y="2778"/>
                      </a:cubicBezTo>
                      <a:cubicBezTo>
                        <a:pt x="8657" y="2952"/>
                        <a:pt x="8677" y="3124"/>
                        <a:pt x="8734" y="3288"/>
                      </a:cubicBezTo>
                      <a:cubicBezTo>
                        <a:pt x="8699" y="3298"/>
                        <a:pt x="8663" y="3302"/>
                        <a:pt x="8627" y="3302"/>
                      </a:cubicBezTo>
                      <a:cubicBezTo>
                        <a:pt x="8592" y="3302"/>
                        <a:pt x="8558" y="3298"/>
                        <a:pt x="8524" y="3289"/>
                      </a:cubicBezTo>
                      <a:cubicBezTo>
                        <a:pt x="8500" y="3282"/>
                        <a:pt x="8476" y="3278"/>
                        <a:pt x="8451" y="3278"/>
                      </a:cubicBezTo>
                      <a:cubicBezTo>
                        <a:pt x="8400" y="3278"/>
                        <a:pt x="8349" y="3294"/>
                        <a:pt x="8307" y="3322"/>
                      </a:cubicBezTo>
                      <a:cubicBezTo>
                        <a:pt x="8242" y="3367"/>
                        <a:pt x="8202" y="3439"/>
                        <a:pt x="8197" y="3517"/>
                      </a:cubicBezTo>
                      <a:cubicBezTo>
                        <a:pt x="8178" y="3850"/>
                        <a:pt x="8262" y="4120"/>
                        <a:pt x="8447" y="4317"/>
                      </a:cubicBezTo>
                      <a:cubicBezTo>
                        <a:pt x="8579" y="4460"/>
                        <a:pt x="8740" y="4536"/>
                        <a:pt x="8872" y="4578"/>
                      </a:cubicBezTo>
                      <a:cubicBezTo>
                        <a:pt x="8876" y="4697"/>
                        <a:pt x="8884" y="4857"/>
                        <a:pt x="8899" y="5028"/>
                      </a:cubicBezTo>
                      <a:cubicBezTo>
                        <a:pt x="8962" y="5696"/>
                        <a:pt x="9099" y="5905"/>
                        <a:pt x="9197" y="6002"/>
                      </a:cubicBezTo>
                      <a:cubicBezTo>
                        <a:pt x="9224" y="6031"/>
                        <a:pt x="9251" y="6056"/>
                        <a:pt x="9279" y="6080"/>
                      </a:cubicBezTo>
                      <a:cubicBezTo>
                        <a:pt x="9125" y="6369"/>
                        <a:pt x="9042" y="6695"/>
                        <a:pt x="9042" y="7030"/>
                      </a:cubicBezTo>
                      <a:lnTo>
                        <a:pt x="9042" y="7665"/>
                      </a:lnTo>
                      <a:lnTo>
                        <a:pt x="8813" y="7665"/>
                      </a:lnTo>
                      <a:lnTo>
                        <a:pt x="8813" y="7008"/>
                      </a:lnTo>
                      <a:lnTo>
                        <a:pt x="8813" y="6992"/>
                      </a:lnTo>
                      <a:cubicBezTo>
                        <a:pt x="8810" y="6597"/>
                        <a:pt x="8692" y="6215"/>
                        <a:pt x="8473" y="5890"/>
                      </a:cubicBezTo>
                      <a:cubicBezTo>
                        <a:pt x="8359" y="5719"/>
                        <a:pt x="8281" y="5532"/>
                        <a:pt x="8244" y="5331"/>
                      </a:cubicBezTo>
                      <a:lnTo>
                        <a:pt x="8044" y="4271"/>
                      </a:lnTo>
                      <a:cubicBezTo>
                        <a:pt x="8020" y="4149"/>
                        <a:pt x="7914" y="4064"/>
                        <a:pt x="7795" y="4064"/>
                      </a:cubicBezTo>
                      <a:cubicBezTo>
                        <a:pt x="7780" y="4064"/>
                        <a:pt x="7764" y="4065"/>
                        <a:pt x="7747" y="4069"/>
                      </a:cubicBezTo>
                      <a:cubicBezTo>
                        <a:pt x="7611" y="4094"/>
                        <a:pt x="7520" y="4227"/>
                        <a:pt x="7545" y="4364"/>
                      </a:cubicBezTo>
                      <a:lnTo>
                        <a:pt x="7746" y="5425"/>
                      </a:lnTo>
                      <a:cubicBezTo>
                        <a:pt x="7797" y="5693"/>
                        <a:pt x="7900" y="5945"/>
                        <a:pt x="8053" y="6173"/>
                      </a:cubicBezTo>
                      <a:cubicBezTo>
                        <a:pt x="8220" y="6422"/>
                        <a:pt x="8308" y="6710"/>
                        <a:pt x="8308" y="7009"/>
                      </a:cubicBezTo>
                      <a:lnTo>
                        <a:pt x="8308" y="7666"/>
                      </a:lnTo>
                      <a:lnTo>
                        <a:pt x="8079" y="7666"/>
                      </a:lnTo>
                      <a:lnTo>
                        <a:pt x="8079" y="7006"/>
                      </a:lnTo>
                      <a:cubicBezTo>
                        <a:pt x="8079" y="6603"/>
                        <a:pt x="7962" y="6215"/>
                        <a:pt x="7737" y="5882"/>
                      </a:cubicBezTo>
                      <a:cubicBezTo>
                        <a:pt x="7621" y="5711"/>
                        <a:pt x="7545" y="5523"/>
                        <a:pt x="7506" y="5322"/>
                      </a:cubicBezTo>
                      <a:lnTo>
                        <a:pt x="7305" y="4256"/>
                      </a:lnTo>
                      <a:cubicBezTo>
                        <a:pt x="7283" y="4133"/>
                        <a:pt x="7177" y="4049"/>
                        <a:pt x="7056" y="4049"/>
                      </a:cubicBezTo>
                      <a:cubicBezTo>
                        <a:pt x="7040" y="4049"/>
                        <a:pt x="7024" y="4050"/>
                        <a:pt x="7007" y="4054"/>
                      </a:cubicBezTo>
                      <a:cubicBezTo>
                        <a:pt x="6869" y="4079"/>
                        <a:pt x="6779" y="4212"/>
                        <a:pt x="6806" y="4352"/>
                      </a:cubicBezTo>
                      <a:lnTo>
                        <a:pt x="6942" y="5079"/>
                      </a:lnTo>
                      <a:lnTo>
                        <a:pt x="5309" y="5079"/>
                      </a:lnTo>
                      <a:lnTo>
                        <a:pt x="5445" y="4352"/>
                      </a:lnTo>
                      <a:cubicBezTo>
                        <a:pt x="5471" y="4212"/>
                        <a:pt x="5381" y="4079"/>
                        <a:pt x="5243" y="4054"/>
                      </a:cubicBezTo>
                      <a:cubicBezTo>
                        <a:pt x="5226" y="4050"/>
                        <a:pt x="5210" y="4049"/>
                        <a:pt x="5194" y="4049"/>
                      </a:cubicBezTo>
                      <a:cubicBezTo>
                        <a:pt x="5074" y="4049"/>
                        <a:pt x="4968" y="4135"/>
                        <a:pt x="4944" y="4256"/>
                      </a:cubicBezTo>
                      <a:lnTo>
                        <a:pt x="4744" y="5322"/>
                      </a:lnTo>
                      <a:cubicBezTo>
                        <a:pt x="4706" y="5523"/>
                        <a:pt x="4630" y="5708"/>
                        <a:pt x="4517" y="5878"/>
                      </a:cubicBezTo>
                      <a:cubicBezTo>
                        <a:pt x="4294" y="6212"/>
                        <a:pt x="4171" y="6603"/>
                        <a:pt x="4171" y="7005"/>
                      </a:cubicBezTo>
                      <a:lnTo>
                        <a:pt x="4171" y="7666"/>
                      </a:lnTo>
                      <a:lnTo>
                        <a:pt x="3867" y="7666"/>
                      </a:lnTo>
                      <a:lnTo>
                        <a:pt x="3867" y="7017"/>
                      </a:lnTo>
                      <a:cubicBezTo>
                        <a:pt x="3870" y="6717"/>
                        <a:pt x="3957" y="6429"/>
                        <a:pt x="4124" y="6181"/>
                      </a:cubicBezTo>
                      <a:cubicBezTo>
                        <a:pt x="4277" y="5953"/>
                        <a:pt x="4381" y="5702"/>
                        <a:pt x="4432" y="5433"/>
                      </a:cubicBezTo>
                      <a:lnTo>
                        <a:pt x="4631" y="4371"/>
                      </a:lnTo>
                      <a:cubicBezTo>
                        <a:pt x="4658" y="4235"/>
                        <a:pt x="4568" y="4102"/>
                        <a:pt x="4429" y="4076"/>
                      </a:cubicBezTo>
                      <a:cubicBezTo>
                        <a:pt x="4412" y="4073"/>
                        <a:pt x="4396" y="4071"/>
                        <a:pt x="4380" y="4071"/>
                      </a:cubicBezTo>
                      <a:cubicBezTo>
                        <a:pt x="4262" y="4071"/>
                        <a:pt x="4156" y="4156"/>
                        <a:pt x="4133" y="4278"/>
                      </a:cubicBezTo>
                      <a:lnTo>
                        <a:pt x="3933" y="5338"/>
                      </a:lnTo>
                      <a:cubicBezTo>
                        <a:pt x="3895" y="5539"/>
                        <a:pt x="3819" y="5726"/>
                        <a:pt x="3705" y="5897"/>
                      </a:cubicBezTo>
                      <a:cubicBezTo>
                        <a:pt x="3481" y="6229"/>
                        <a:pt x="3363" y="6617"/>
                        <a:pt x="3360" y="7017"/>
                      </a:cubicBezTo>
                      <a:lnTo>
                        <a:pt x="3360" y="7692"/>
                      </a:lnTo>
                      <a:lnTo>
                        <a:pt x="3056" y="7692"/>
                      </a:lnTo>
                      <a:lnTo>
                        <a:pt x="3048" y="5574"/>
                      </a:lnTo>
                      <a:cubicBezTo>
                        <a:pt x="3047" y="5202"/>
                        <a:pt x="2913" y="4854"/>
                        <a:pt x="2678" y="4580"/>
                      </a:cubicBezTo>
                      <a:cubicBezTo>
                        <a:pt x="2957" y="4529"/>
                        <a:pt x="3210" y="4383"/>
                        <a:pt x="3393" y="4160"/>
                      </a:cubicBezTo>
                      <a:cubicBezTo>
                        <a:pt x="3624" y="3881"/>
                        <a:pt x="3720" y="3517"/>
                        <a:pt x="3654" y="3160"/>
                      </a:cubicBezTo>
                      <a:cubicBezTo>
                        <a:pt x="3525" y="2451"/>
                        <a:pt x="2964" y="1889"/>
                        <a:pt x="2261" y="1760"/>
                      </a:cubicBezTo>
                      <a:lnTo>
                        <a:pt x="1887" y="1691"/>
                      </a:lnTo>
                      <a:cubicBezTo>
                        <a:pt x="1990" y="1489"/>
                        <a:pt x="2125" y="1302"/>
                        <a:pt x="2290" y="1138"/>
                      </a:cubicBezTo>
                      <a:cubicBezTo>
                        <a:pt x="2696" y="735"/>
                        <a:pt x="3234" y="515"/>
                        <a:pt x="3804" y="515"/>
                      </a:cubicBezTo>
                      <a:lnTo>
                        <a:pt x="4150" y="515"/>
                      </a:lnTo>
                      <a:cubicBezTo>
                        <a:pt x="4490" y="1287"/>
                        <a:pt x="5252" y="1793"/>
                        <a:pt x="6103" y="1793"/>
                      </a:cubicBezTo>
                      <a:cubicBezTo>
                        <a:pt x="6953" y="1793"/>
                        <a:pt x="7717" y="1287"/>
                        <a:pt x="8055" y="515"/>
                      </a:cubicBezTo>
                      <a:close/>
                      <a:moveTo>
                        <a:pt x="2563" y="0"/>
                      </a:moveTo>
                      <a:cubicBezTo>
                        <a:pt x="1378" y="0"/>
                        <a:pt x="419" y="960"/>
                        <a:pt x="419" y="2144"/>
                      </a:cubicBezTo>
                      <a:lnTo>
                        <a:pt x="419" y="4295"/>
                      </a:lnTo>
                      <a:cubicBezTo>
                        <a:pt x="182" y="4404"/>
                        <a:pt x="13" y="4661"/>
                        <a:pt x="13" y="4960"/>
                      </a:cubicBezTo>
                      <a:cubicBezTo>
                        <a:pt x="13" y="5127"/>
                        <a:pt x="67" y="5397"/>
                        <a:pt x="148" y="5615"/>
                      </a:cubicBezTo>
                      <a:cubicBezTo>
                        <a:pt x="277" y="5978"/>
                        <a:pt x="455" y="6160"/>
                        <a:pt x="674" y="6160"/>
                      </a:cubicBezTo>
                      <a:cubicBezTo>
                        <a:pt x="894" y="6160"/>
                        <a:pt x="1070" y="5975"/>
                        <a:pt x="1202" y="5615"/>
                      </a:cubicBezTo>
                      <a:cubicBezTo>
                        <a:pt x="1279" y="5397"/>
                        <a:pt x="1336" y="5127"/>
                        <a:pt x="1336" y="4960"/>
                      </a:cubicBezTo>
                      <a:cubicBezTo>
                        <a:pt x="1336" y="4661"/>
                        <a:pt x="1167" y="4404"/>
                        <a:pt x="930" y="4295"/>
                      </a:cubicBezTo>
                      <a:lnTo>
                        <a:pt x="930" y="2145"/>
                      </a:lnTo>
                      <a:cubicBezTo>
                        <a:pt x="930" y="1379"/>
                        <a:pt x="1456" y="736"/>
                        <a:pt x="2164" y="560"/>
                      </a:cubicBezTo>
                      <a:lnTo>
                        <a:pt x="2164" y="560"/>
                      </a:lnTo>
                      <a:cubicBezTo>
                        <a:pt x="2080" y="624"/>
                        <a:pt x="1999" y="696"/>
                        <a:pt x="1923" y="772"/>
                      </a:cubicBezTo>
                      <a:cubicBezTo>
                        <a:pt x="1636" y="1056"/>
                        <a:pt x="1422" y="1399"/>
                        <a:pt x="1290" y="1769"/>
                      </a:cubicBezTo>
                      <a:cubicBezTo>
                        <a:pt x="1285" y="1777"/>
                        <a:pt x="1284" y="1784"/>
                        <a:pt x="1279" y="1792"/>
                      </a:cubicBezTo>
                      <a:cubicBezTo>
                        <a:pt x="957" y="2726"/>
                        <a:pt x="1170" y="3748"/>
                        <a:pt x="1833" y="4472"/>
                      </a:cubicBezTo>
                      <a:cubicBezTo>
                        <a:pt x="1842" y="4481"/>
                        <a:pt x="1852" y="4491"/>
                        <a:pt x="1861" y="4502"/>
                      </a:cubicBezTo>
                      <a:cubicBezTo>
                        <a:pt x="1863" y="4503"/>
                        <a:pt x="1867" y="4505"/>
                        <a:pt x="1869" y="4509"/>
                      </a:cubicBezTo>
                      <a:cubicBezTo>
                        <a:pt x="1954" y="4599"/>
                        <a:pt x="2047" y="4683"/>
                        <a:pt x="2144" y="4761"/>
                      </a:cubicBezTo>
                      <a:cubicBezTo>
                        <a:pt x="2387" y="4954"/>
                        <a:pt x="2527" y="5244"/>
                        <a:pt x="2528" y="5553"/>
                      </a:cubicBezTo>
                      <a:lnTo>
                        <a:pt x="2536" y="7662"/>
                      </a:lnTo>
                      <a:lnTo>
                        <a:pt x="281" y="7662"/>
                      </a:lnTo>
                      <a:cubicBezTo>
                        <a:pt x="154" y="7662"/>
                        <a:pt x="40" y="7751"/>
                        <a:pt x="23" y="7877"/>
                      </a:cubicBezTo>
                      <a:cubicBezTo>
                        <a:pt x="1" y="8035"/>
                        <a:pt x="121" y="8168"/>
                        <a:pt x="272" y="8168"/>
                      </a:cubicBezTo>
                      <a:lnTo>
                        <a:pt x="4902" y="8168"/>
                      </a:lnTo>
                      <a:cubicBezTo>
                        <a:pt x="5030" y="8168"/>
                        <a:pt x="5144" y="8078"/>
                        <a:pt x="5160" y="7952"/>
                      </a:cubicBezTo>
                      <a:cubicBezTo>
                        <a:pt x="5183" y="7795"/>
                        <a:pt x="5063" y="7662"/>
                        <a:pt x="4911" y="7662"/>
                      </a:cubicBezTo>
                      <a:lnTo>
                        <a:pt x="4682" y="7662"/>
                      </a:lnTo>
                      <a:lnTo>
                        <a:pt x="4682" y="6993"/>
                      </a:lnTo>
                      <a:cubicBezTo>
                        <a:pt x="4682" y="6693"/>
                        <a:pt x="4776" y="6405"/>
                        <a:pt x="4943" y="6155"/>
                      </a:cubicBezTo>
                      <a:cubicBezTo>
                        <a:pt x="5061" y="5978"/>
                        <a:pt x="5150" y="5786"/>
                        <a:pt x="5207" y="5582"/>
                      </a:cubicBezTo>
                      <a:lnTo>
                        <a:pt x="7053" y="5582"/>
                      </a:lnTo>
                      <a:cubicBezTo>
                        <a:pt x="7109" y="5786"/>
                        <a:pt x="7197" y="5978"/>
                        <a:pt x="7317" y="6155"/>
                      </a:cubicBezTo>
                      <a:cubicBezTo>
                        <a:pt x="7484" y="6405"/>
                        <a:pt x="7578" y="6695"/>
                        <a:pt x="7578" y="6993"/>
                      </a:cubicBezTo>
                      <a:lnTo>
                        <a:pt x="7578" y="7662"/>
                      </a:lnTo>
                      <a:lnTo>
                        <a:pt x="6698" y="7662"/>
                      </a:lnTo>
                      <a:cubicBezTo>
                        <a:pt x="6571" y="7662"/>
                        <a:pt x="6458" y="7751"/>
                        <a:pt x="6440" y="7877"/>
                      </a:cubicBezTo>
                      <a:cubicBezTo>
                        <a:pt x="6418" y="8035"/>
                        <a:pt x="6539" y="8168"/>
                        <a:pt x="6691" y="8168"/>
                      </a:cubicBezTo>
                      <a:lnTo>
                        <a:pt x="12749" y="8168"/>
                      </a:lnTo>
                      <a:cubicBezTo>
                        <a:pt x="12877" y="8168"/>
                        <a:pt x="12989" y="8078"/>
                        <a:pt x="13007" y="7952"/>
                      </a:cubicBezTo>
                      <a:cubicBezTo>
                        <a:pt x="13022" y="7799"/>
                        <a:pt x="12901" y="7665"/>
                        <a:pt x="12749" y="7665"/>
                      </a:cubicBezTo>
                      <a:lnTo>
                        <a:pt x="9549" y="7665"/>
                      </a:lnTo>
                      <a:lnTo>
                        <a:pt x="9549" y="7008"/>
                      </a:lnTo>
                      <a:cubicBezTo>
                        <a:pt x="9549" y="6800"/>
                        <a:pt x="9591" y="6596"/>
                        <a:pt x="9674" y="6408"/>
                      </a:cubicBezTo>
                      <a:cubicBezTo>
                        <a:pt x="9731" y="6489"/>
                        <a:pt x="9754" y="6587"/>
                        <a:pt x="9754" y="6755"/>
                      </a:cubicBezTo>
                      <a:cubicBezTo>
                        <a:pt x="9754" y="7222"/>
                        <a:pt x="10254" y="7405"/>
                        <a:pt x="10547" y="7441"/>
                      </a:cubicBezTo>
                      <a:cubicBezTo>
                        <a:pt x="10556" y="7443"/>
                        <a:pt x="10568" y="7443"/>
                        <a:pt x="10577" y="7443"/>
                      </a:cubicBezTo>
                      <a:cubicBezTo>
                        <a:pt x="10613" y="7443"/>
                        <a:pt x="10789" y="7419"/>
                        <a:pt x="10966" y="7342"/>
                      </a:cubicBezTo>
                      <a:cubicBezTo>
                        <a:pt x="11345" y="7174"/>
                        <a:pt x="11402" y="6903"/>
                        <a:pt x="11402" y="6755"/>
                      </a:cubicBezTo>
                      <a:cubicBezTo>
                        <a:pt x="11402" y="6440"/>
                        <a:pt x="11487" y="6371"/>
                        <a:pt x="11700" y="6203"/>
                      </a:cubicBezTo>
                      <a:cubicBezTo>
                        <a:pt x="11778" y="6140"/>
                        <a:pt x="11867" y="6070"/>
                        <a:pt x="11958" y="5978"/>
                      </a:cubicBezTo>
                      <a:cubicBezTo>
                        <a:pt x="12055" y="5881"/>
                        <a:pt x="12192" y="5674"/>
                        <a:pt x="12256" y="5007"/>
                      </a:cubicBezTo>
                      <a:cubicBezTo>
                        <a:pt x="12271" y="4848"/>
                        <a:pt x="12279" y="4698"/>
                        <a:pt x="12282" y="4581"/>
                      </a:cubicBezTo>
                      <a:cubicBezTo>
                        <a:pt x="12424" y="4544"/>
                        <a:pt x="12602" y="4467"/>
                        <a:pt x="12748" y="4310"/>
                      </a:cubicBezTo>
                      <a:cubicBezTo>
                        <a:pt x="12934" y="4112"/>
                        <a:pt x="13018" y="3842"/>
                        <a:pt x="12998" y="3509"/>
                      </a:cubicBezTo>
                      <a:cubicBezTo>
                        <a:pt x="12994" y="3439"/>
                        <a:pt x="12962" y="3372"/>
                        <a:pt x="12905" y="3328"/>
                      </a:cubicBezTo>
                      <a:cubicBezTo>
                        <a:pt x="12859" y="3292"/>
                        <a:pt x="12804" y="3273"/>
                        <a:pt x="12747" y="3273"/>
                      </a:cubicBezTo>
                      <a:cubicBezTo>
                        <a:pt x="12722" y="3273"/>
                        <a:pt x="12697" y="3277"/>
                        <a:pt x="12671" y="3285"/>
                      </a:cubicBezTo>
                      <a:cubicBezTo>
                        <a:pt x="12637" y="3295"/>
                        <a:pt x="12603" y="3300"/>
                        <a:pt x="12569" y="3300"/>
                      </a:cubicBezTo>
                      <a:cubicBezTo>
                        <a:pt x="12527" y="3300"/>
                        <a:pt x="12485" y="3292"/>
                        <a:pt x="12444" y="3277"/>
                      </a:cubicBezTo>
                      <a:cubicBezTo>
                        <a:pt x="12439" y="3276"/>
                        <a:pt x="12438" y="3276"/>
                        <a:pt x="12433" y="3274"/>
                      </a:cubicBezTo>
                      <a:cubicBezTo>
                        <a:pt x="12490" y="3111"/>
                        <a:pt x="12508" y="2938"/>
                        <a:pt x="12489" y="2766"/>
                      </a:cubicBezTo>
                      <a:cubicBezTo>
                        <a:pt x="12453" y="2487"/>
                        <a:pt x="12310" y="2225"/>
                        <a:pt x="12114" y="2081"/>
                      </a:cubicBezTo>
                      <a:cubicBezTo>
                        <a:pt x="12067" y="2047"/>
                        <a:pt x="12011" y="2025"/>
                        <a:pt x="11954" y="2025"/>
                      </a:cubicBezTo>
                      <a:cubicBezTo>
                        <a:pt x="11941" y="2025"/>
                        <a:pt x="11929" y="2026"/>
                        <a:pt x="11916" y="2029"/>
                      </a:cubicBezTo>
                      <a:cubicBezTo>
                        <a:pt x="11795" y="2048"/>
                        <a:pt x="11709" y="2150"/>
                        <a:pt x="11703" y="2265"/>
                      </a:cubicBezTo>
                      <a:cubicBezTo>
                        <a:pt x="11696" y="2436"/>
                        <a:pt x="11636" y="2562"/>
                        <a:pt x="11561" y="2654"/>
                      </a:cubicBezTo>
                      <a:lnTo>
                        <a:pt x="11459" y="2340"/>
                      </a:lnTo>
                      <a:cubicBezTo>
                        <a:pt x="11009" y="945"/>
                        <a:pt x="9710" y="0"/>
                        <a:pt x="8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" name="Группа 5"/>
          <p:cNvGrpSpPr/>
          <p:nvPr/>
        </p:nvGrpSpPr>
        <p:grpSpPr>
          <a:xfrm>
            <a:off x="5223436" y="2297039"/>
            <a:ext cx="572700" cy="572700"/>
            <a:chOff x="4098545" y="2308200"/>
            <a:chExt cx="572700" cy="572700"/>
          </a:xfrm>
        </p:grpSpPr>
        <p:sp>
          <p:nvSpPr>
            <p:cNvPr id="364" name="Google Shape;364;p39"/>
            <p:cNvSpPr/>
            <p:nvPr/>
          </p:nvSpPr>
          <p:spPr>
            <a:xfrm>
              <a:off x="4098545" y="2308200"/>
              <a:ext cx="572700" cy="572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" name="Google Shape;381;p39"/>
            <p:cNvGrpSpPr/>
            <p:nvPr/>
          </p:nvGrpSpPr>
          <p:grpSpPr>
            <a:xfrm>
              <a:off x="4153602" y="2364751"/>
              <a:ext cx="463062" cy="459599"/>
              <a:chOff x="7238966" y="1494314"/>
              <a:chExt cx="373648" cy="370854"/>
            </a:xfrm>
          </p:grpSpPr>
          <p:sp>
            <p:nvSpPr>
              <p:cNvPr id="382" name="Google Shape;382;p39"/>
              <p:cNvSpPr/>
              <p:nvPr/>
            </p:nvSpPr>
            <p:spPr>
              <a:xfrm>
                <a:off x="7247888" y="1502125"/>
                <a:ext cx="357313" cy="308423"/>
              </a:xfrm>
              <a:custGeom>
                <a:avLst/>
                <a:gdLst/>
                <a:ahLst/>
                <a:cxnLst/>
                <a:rect l="l" t="t" r="r" b="b"/>
                <a:pathLst>
                  <a:path w="12534" h="10819" extrusionOk="0">
                    <a:moveTo>
                      <a:pt x="3160" y="1"/>
                    </a:moveTo>
                    <a:cubicBezTo>
                      <a:pt x="3096" y="1"/>
                      <a:pt x="3031" y="6"/>
                      <a:pt x="2965" y="18"/>
                    </a:cubicBezTo>
                    <a:cubicBezTo>
                      <a:pt x="2709" y="62"/>
                      <a:pt x="2490" y="191"/>
                      <a:pt x="2328" y="371"/>
                    </a:cubicBezTo>
                    <a:cubicBezTo>
                      <a:pt x="2162" y="266"/>
                      <a:pt x="1966" y="206"/>
                      <a:pt x="1760" y="206"/>
                    </a:cubicBezTo>
                    <a:cubicBezTo>
                      <a:pt x="1700" y="206"/>
                      <a:pt x="1640" y="211"/>
                      <a:pt x="1579" y="221"/>
                    </a:cubicBezTo>
                    <a:cubicBezTo>
                      <a:pt x="1005" y="323"/>
                      <a:pt x="619" y="872"/>
                      <a:pt x="721" y="1448"/>
                    </a:cubicBezTo>
                    <a:cubicBezTo>
                      <a:pt x="765" y="1696"/>
                      <a:pt x="894" y="1911"/>
                      <a:pt x="1069" y="2062"/>
                    </a:cubicBezTo>
                    <a:cubicBezTo>
                      <a:pt x="964" y="2160"/>
                      <a:pt x="867" y="2264"/>
                      <a:pt x="783" y="2384"/>
                    </a:cubicBezTo>
                    <a:lnTo>
                      <a:pt x="0" y="3486"/>
                    </a:lnTo>
                    <a:lnTo>
                      <a:pt x="281" y="3627"/>
                    </a:lnTo>
                    <a:cubicBezTo>
                      <a:pt x="994" y="3984"/>
                      <a:pt x="1532" y="4616"/>
                      <a:pt x="1771" y="5378"/>
                    </a:cubicBezTo>
                    <a:lnTo>
                      <a:pt x="2523" y="7790"/>
                    </a:lnTo>
                    <a:cubicBezTo>
                      <a:pt x="3088" y="9591"/>
                      <a:pt x="4757" y="10819"/>
                      <a:pt x="6645" y="10819"/>
                    </a:cubicBezTo>
                    <a:lnTo>
                      <a:pt x="6747" y="10819"/>
                    </a:lnTo>
                    <a:cubicBezTo>
                      <a:pt x="8982" y="10819"/>
                      <a:pt x="10937" y="9306"/>
                      <a:pt x="11497" y="7141"/>
                    </a:cubicBezTo>
                    <a:lnTo>
                      <a:pt x="12464" y="3399"/>
                    </a:lnTo>
                    <a:cubicBezTo>
                      <a:pt x="12533" y="3135"/>
                      <a:pt x="12319" y="2914"/>
                      <a:pt x="12083" y="2914"/>
                    </a:cubicBezTo>
                    <a:cubicBezTo>
                      <a:pt x="12006" y="2914"/>
                      <a:pt x="11927" y="2937"/>
                      <a:pt x="11854" y="2990"/>
                    </a:cubicBezTo>
                    <a:cubicBezTo>
                      <a:pt x="10820" y="3742"/>
                      <a:pt x="9115" y="4846"/>
                      <a:pt x="8009" y="4846"/>
                    </a:cubicBezTo>
                    <a:cubicBezTo>
                      <a:pt x="6683" y="4846"/>
                      <a:pt x="5376" y="4673"/>
                      <a:pt x="4716" y="3524"/>
                    </a:cubicBezTo>
                    <a:lnTo>
                      <a:pt x="4268" y="2740"/>
                    </a:lnTo>
                    <a:lnTo>
                      <a:pt x="4322" y="2752"/>
                    </a:lnTo>
                    <a:cubicBezTo>
                      <a:pt x="4725" y="2593"/>
                      <a:pt x="4974" y="2167"/>
                      <a:pt x="4897" y="1722"/>
                    </a:cubicBezTo>
                    <a:cubicBezTo>
                      <a:pt x="4836" y="1374"/>
                      <a:pt x="4587" y="1104"/>
                      <a:pt x="4274" y="999"/>
                    </a:cubicBezTo>
                    <a:cubicBezTo>
                      <a:pt x="4272" y="975"/>
                      <a:pt x="4268" y="951"/>
                      <a:pt x="4265" y="926"/>
                    </a:cubicBezTo>
                    <a:cubicBezTo>
                      <a:pt x="4169" y="383"/>
                      <a:pt x="3695" y="1"/>
                      <a:pt x="3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3" name="Google Shape;383;p39"/>
              <p:cNvGrpSpPr/>
              <p:nvPr/>
            </p:nvGrpSpPr>
            <p:grpSpPr>
              <a:xfrm>
                <a:off x="7238966" y="1494314"/>
                <a:ext cx="373648" cy="370854"/>
                <a:chOff x="7238966" y="1494314"/>
                <a:chExt cx="373648" cy="370854"/>
              </a:xfrm>
            </p:grpSpPr>
            <p:sp>
              <p:nvSpPr>
                <p:cNvPr id="384" name="Google Shape;384;p39"/>
                <p:cNvSpPr/>
                <p:nvPr/>
              </p:nvSpPr>
              <p:spPr>
                <a:xfrm>
                  <a:off x="7238966" y="1494314"/>
                  <a:ext cx="373648" cy="370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7" h="13009" extrusionOk="0">
                      <a:moveTo>
                        <a:pt x="3468" y="528"/>
                      </a:moveTo>
                      <a:cubicBezTo>
                        <a:pt x="3646" y="528"/>
                        <a:pt x="3819" y="581"/>
                        <a:pt x="3966" y="684"/>
                      </a:cubicBezTo>
                      <a:cubicBezTo>
                        <a:pt x="4155" y="818"/>
                        <a:pt x="4283" y="1017"/>
                        <a:pt x="4323" y="1245"/>
                      </a:cubicBezTo>
                      <a:cubicBezTo>
                        <a:pt x="4325" y="1257"/>
                        <a:pt x="4326" y="1269"/>
                        <a:pt x="4328" y="1284"/>
                      </a:cubicBezTo>
                      <a:lnTo>
                        <a:pt x="4331" y="1299"/>
                      </a:lnTo>
                      <a:cubicBezTo>
                        <a:pt x="4341" y="1399"/>
                        <a:pt x="4408" y="1482"/>
                        <a:pt x="4503" y="1513"/>
                      </a:cubicBezTo>
                      <a:cubicBezTo>
                        <a:pt x="4740" y="1593"/>
                        <a:pt x="4915" y="1793"/>
                        <a:pt x="4957" y="2039"/>
                      </a:cubicBezTo>
                      <a:cubicBezTo>
                        <a:pt x="5002" y="2299"/>
                        <a:pt x="4894" y="2556"/>
                        <a:pt x="4687" y="2706"/>
                      </a:cubicBezTo>
                      <a:lnTo>
                        <a:pt x="4636" y="2618"/>
                      </a:lnTo>
                      <a:cubicBezTo>
                        <a:pt x="4258" y="1953"/>
                        <a:pt x="3547" y="1543"/>
                        <a:pt x="2781" y="1543"/>
                      </a:cubicBezTo>
                      <a:cubicBezTo>
                        <a:pt x="2777" y="1543"/>
                        <a:pt x="2773" y="1543"/>
                        <a:pt x="2769" y="1543"/>
                      </a:cubicBezTo>
                      <a:cubicBezTo>
                        <a:pt x="2274" y="1546"/>
                        <a:pt x="1796" y="1708"/>
                        <a:pt x="1405" y="1994"/>
                      </a:cubicBezTo>
                      <a:cubicBezTo>
                        <a:pt x="1339" y="1901"/>
                        <a:pt x="1297" y="1793"/>
                        <a:pt x="1276" y="1678"/>
                      </a:cubicBezTo>
                      <a:cubicBezTo>
                        <a:pt x="1202" y="1243"/>
                        <a:pt x="1495" y="825"/>
                        <a:pt x="1932" y="747"/>
                      </a:cubicBezTo>
                      <a:cubicBezTo>
                        <a:pt x="1978" y="739"/>
                        <a:pt x="2025" y="735"/>
                        <a:pt x="2071" y="735"/>
                      </a:cubicBezTo>
                      <a:cubicBezTo>
                        <a:pt x="2222" y="735"/>
                        <a:pt x="2371" y="779"/>
                        <a:pt x="2502" y="861"/>
                      </a:cubicBezTo>
                      <a:cubicBezTo>
                        <a:pt x="2544" y="887"/>
                        <a:pt x="2590" y="900"/>
                        <a:pt x="2637" y="900"/>
                      </a:cubicBezTo>
                      <a:cubicBezTo>
                        <a:pt x="2707" y="900"/>
                        <a:pt x="2776" y="871"/>
                        <a:pt x="2826" y="816"/>
                      </a:cubicBezTo>
                      <a:cubicBezTo>
                        <a:pt x="2956" y="669"/>
                        <a:pt x="3127" y="575"/>
                        <a:pt x="3319" y="540"/>
                      </a:cubicBezTo>
                      <a:cubicBezTo>
                        <a:pt x="3369" y="532"/>
                        <a:pt x="3419" y="528"/>
                        <a:pt x="3468" y="528"/>
                      </a:cubicBezTo>
                      <a:close/>
                      <a:moveTo>
                        <a:pt x="2787" y="2044"/>
                      </a:moveTo>
                      <a:cubicBezTo>
                        <a:pt x="3368" y="2044"/>
                        <a:pt x="3911" y="2357"/>
                        <a:pt x="4200" y="2864"/>
                      </a:cubicBezTo>
                      <a:lnTo>
                        <a:pt x="4807" y="3926"/>
                      </a:lnTo>
                      <a:cubicBezTo>
                        <a:pt x="5539" y="5205"/>
                        <a:pt x="6994" y="5377"/>
                        <a:pt x="8321" y="5377"/>
                      </a:cubicBezTo>
                      <a:cubicBezTo>
                        <a:pt x="9460" y="5377"/>
                        <a:pt x="11122" y="4340"/>
                        <a:pt x="12315" y="3471"/>
                      </a:cubicBezTo>
                      <a:cubicBezTo>
                        <a:pt x="12344" y="3451"/>
                        <a:pt x="12372" y="3444"/>
                        <a:pt x="12396" y="3444"/>
                      </a:cubicBezTo>
                      <a:cubicBezTo>
                        <a:pt x="12431" y="3444"/>
                        <a:pt x="12459" y="3459"/>
                        <a:pt x="12473" y="3469"/>
                      </a:cubicBezTo>
                      <a:cubicBezTo>
                        <a:pt x="12497" y="3484"/>
                        <a:pt x="12549" y="3531"/>
                        <a:pt x="12530" y="3616"/>
                      </a:cubicBezTo>
                      <a:lnTo>
                        <a:pt x="11563" y="7358"/>
                      </a:lnTo>
                      <a:cubicBezTo>
                        <a:pt x="11032" y="9411"/>
                        <a:pt x="9181" y="10844"/>
                        <a:pt x="7060" y="10844"/>
                      </a:cubicBezTo>
                      <a:lnTo>
                        <a:pt x="6958" y="10844"/>
                      </a:lnTo>
                      <a:cubicBezTo>
                        <a:pt x="5171" y="10844"/>
                        <a:pt x="3613" y="9697"/>
                        <a:pt x="3080" y="7993"/>
                      </a:cubicBezTo>
                      <a:lnTo>
                        <a:pt x="2326" y="5581"/>
                      </a:lnTo>
                      <a:cubicBezTo>
                        <a:pt x="2070" y="4758"/>
                        <a:pt x="1480" y="4066"/>
                        <a:pt x="708" y="3679"/>
                      </a:cubicBezTo>
                      <a:lnTo>
                        <a:pt x="691" y="3670"/>
                      </a:lnTo>
                      <a:lnTo>
                        <a:pt x="1303" y="2810"/>
                      </a:lnTo>
                      <a:cubicBezTo>
                        <a:pt x="1641" y="2332"/>
                        <a:pt x="2192" y="2045"/>
                        <a:pt x="2776" y="2044"/>
                      </a:cubicBezTo>
                      <a:close/>
                      <a:moveTo>
                        <a:pt x="3447" y="1"/>
                      </a:moveTo>
                      <a:cubicBezTo>
                        <a:pt x="3368" y="1"/>
                        <a:pt x="3288" y="8"/>
                        <a:pt x="3208" y="22"/>
                      </a:cubicBezTo>
                      <a:cubicBezTo>
                        <a:pt x="2969" y="64"/>
                        <a:pt x="2751" y="166"/>
                        <a:pt x="2569" y="319"/>
                      </a:cubicBezTo>
                      <a:cubicBezTo>
                        <a:pt x="2403" y="246"/>
                        <a:pt x="2224" y="209"/>
                        <a:pt x="2043" y="209"/>
                      </a:cubicBezTo>
                      <a:cubicBezTo>
                        <a:pt x="1967" y="209"/>
                        <a:pt x="1891" y="215"/>
                        <a:pt x="1815" y="229"/>
                      </a:cubicBezTo>
                      <a:cubicBezTo>
                        <a:pt x="1099" y="353"/>
                        <a:pt x="622" y="1040"/>
                        <a:pt x="747" y="1753"/>
                      </a:cubicBezTo>
                      <a:cubicBezTo>
                        <a:pt x="784" y="1963"/>
                        <a:pt x="872" y="2159"/>
                        <a:pt x="1000" y="2327"/>
                      </a:cubicBezTo>
                      <a:cubicBezTo>
                        <a:pt x="947" y="2387"/>
                        <a:pt x="899" y="2449"/>
                        <a:pt x="851" y="2511"/>
                      </a:cubicBezTo>
                      <a:lnTo>
                        <a:pt x="65" y="3619"/>
                      </a:lnTo>
                      <a:cubicBezTo>
                        <a:pt x="0" y="3711"/>
                        <a:pt x="0" y="3838"/>
                        <a:pt x="80" y="3934"/>
                      </a:cubicBezTo>
                      <a:cubicBezTo>
                        <a:pt x="102" y="3961"/>
                        <a:pt x="130" y="3980"/>
                        <a:pt x="160" y="3995"/>
                      </a:cubicBezTo>
                      <a:lnTo>
                        <a:pt x="442" y="4136"/>
                      </a:lnTo>
                      <a:cubicBezTo>
                        <a:pt x="1094" y="4463"/>
                        <a:pt x="1592" y="5049"/>
                        <a:pt x="1809" y="5745"/>
                      </a:cubicBezTo>
                      <a:lnTo>
                        <a:pt x="2566" y="8164"/>
                      </a:lnTo>
                      <a:cubicBezTo>
                        <a:pt x="2860" y="9105"/>
                        <a:pt x="3436" y="9910"/>
                        <a:pt x="4229" y="10493"/>
                      </a:cubicBezTo>
                      <a:cubicBezTo>
                        <a:pt x="4651" y="10805"/>
                        <a:pt x="5119" y="11039"/>
                        <a:pt x="5611" y="11189"/>
                      </a:cubicBezTo>
                      <a:cubicBezTo>
                        <a:pt x="5608" y="11205"/>
                        <a:pt x="5606" y="11225"/>
                        <a:pt x="5606" y="11241"/>
                      </a:cubicBezTo>
                      <a:lnTo>
                        <a:pt x="5606" y="12036"/>
                      </a:lnTo>
                      <a:lnTo>
                        <a:pt x="4993" y="12559"/>
                      </a:lnTo>
                      <a:cubicBezTo>
                        <a:pt x="4887" y="12649"/>
                        <a:pt x="4872" y="12808"/>
                        <a:pt x="4962" y="12917"/>
                      </a:cubicBezTo>
                      <a:cubicBezTo>
                        <a:pt x="5011" y="12977"/>
                        <a:pt x="5083" y="13009"/>
                        <a:pt x="5156" y="13009"/>
                      </a:cubicBezTo>
                      <a:cubicBezTo>
                        <a:pt x="5213" y="13009"/>
                        <a:pt x="5270" y="12989"/>
                        <a:pt x="5318" y="12950"/>
                      </a:cubicBezTo>
                      <a:lnTo>
                        <a:pt x="5876" y="12487"/>
                      </a:lnTo>
                      <a:lnTo>
                        <a:pt x="6432" y="12950"/>
                      </a:lnTo>
                      <a:cubicBezTo>
                        <a:pt x="6479" y="12989"/>
                        <a:pt x="6537" y="13009"/>
                        <a:pt x="6595" y="13009"/>
                      </a:cubicBezTo>
                      <a:cubicBezTo>
                        <a:pt x="6667" y="13009"/>
                        <a:pt x="6739" y="12977"/>
                        <a:pt x="6790" y="12917"/>
                      </a:cubicBezTo>
                      <a:cubicBezTo>
                        <a:pt x="6880" y="12809"/>
                        <a:pt x="6865" y="12649"/>
                        <a:pt x="6757" y="12559"/>
                      </a:cubicBezTo>
                      <a:lnTo>
                        <a:pt x="6141" y="12036"/>
                      </a:lnTo>
                      <a:lnTo>
                        <a:pt x="6141" y="11286"/>
                      </a:lnTo>
                      <a:cubicBezTo>
                        <a:pt x="6402" y="11336"/>
                        <a:pt x="6960" y="11351"/>
                        <a:pt x="6960" y="11351"/>
                      </a:cubicBezTo>
                      <a:lnTo>
                        <a:pt x="7059" y="11351"/>
                      </a:lnTo>
                      <a:cubicBezTo>
                        <a:pt x="7288" y="11351"/>
                        <a:pt x="7516" y="11336"/>
                        <a:pt x="7741" y="11306"/>
                      </a:cubicBezTo>
                      <a:lnTo>
                        <a:pt x="7741" y="12025"/>
                      </a:lnTo>
                      <a:lnTo>
                        <a:pt x="7120" y="12542"/>
                      </a:lnTo>
                      <a:cubicBezTo>
                        <a:pt x="7018" y="12626"/>
                        <a:pt x="6991" y="12776"/>
                        <a:pt x="7066" y="12884"/>
                      </a:cubicBezTo>
                      <a:cubicBezTo>
                        <a:pt x="7116" y="12958"/>
                        <a:pt x="7195" y="12997"/>
                        <a:pt x="7276" y="12997"/>
                      </a:cubicBezTo>
                      <a:cubicBezTo>
                        <a:pt x="7333" y="12997"/>
                        <a:pt x="7390" y="12979"/>
                        <a:pt x="7438" y="12940"/>
                      </a:cubicBezTo>
                      <a:lnTo>
                        <a:pt x="7995" y="12476"/>
                      </a:lnTo>
                      <a:lnTo>
                        <a:pt x="8552" y="12940"/>
                      </a:lnTo>
                      <a:cubicBezTo>
                        <a:pt x="8598" y="12979"/>
                        <a:pt x="8656" y="12997"/>
                        <a:pt x="8715" y="12997"/>
                      </a:cubicBezTo>
                      <a:cubicBezTo>
                        <a:pt x="8800" y="12997"/>
                        <a:pt x="8887" y="12952"/>
                        <a:pt x="8935" y="12868"/>
                      </a:cubicBezTo>
                      <a:cubicBezTo>
                        <a:pt x="8997" y="12761"/>
                        <a:pt x="8965" y="12622"/>
                        <a:pt x="8872" y="12544"/>
                      </a:cubicBezTo>
                      <a:lnTo>
                        <a:pt x="8250" y="12027"/>
                      </a:lnTo>
                      <a:lnTo>
                        <a:pt x="8250" y="11249"/>
                      </a:lnTo>
                      <a:cubicBezTo>
                        <a:pt x="10088" y="10814"/>
                        <a:pt x="11582" y="9396"/>
                        <a:pt x="12073" y="7503"/>
                      </a:cubicBezTo>
                      <a:lnTo>
                        <a:pt x="13042" y="3747"/>
                      </a:lnTo>
                      <a:cubicBezTo>
                        <a:pt x="13107" y="3477"/>
                        <a:pt x="13003" y="3204"/>
                        <a:pt x="12774" y="3048"/>
                      </a:cubicBezTo>
                      <a:cubicBezTo>
                        <a:pt x="12663" y="2972"/>
                        <a:pt x="12536" y="2934"/>
                        <a:pt x="12410" y="2934"/>
                      </a:cubicBezTo>
                      <a:cubicBezTo>
                        <a:pt x="12277" y="2934"/>
                        <a:pt x="12144" y="2976"/>
                        <a:pt x="12029" y="3059"/>
                      </a:cubicBezTo>
                      <a:cubicBezTo>
                        <a:pt x="10421" y="4229"/>
                        <a:pt x="9105" y="4875"/>
                        <a:pt x="8318" y="4875"/>
                      </a:cubicBezTo>
                      <a:cubicBezTo>
                        <a:pt x="7071" y="4875"/>
                        <a:pt x="5834" y="4728"/>
                        <a:pt x="5231" y="3676"/>
                      </a:cubicBezTo>
                      <a:lnTo>
                        <a:pt x="4924" y="3140"/>
                      </a:lnTo>
                      <a:cubicBezTo>
                        <a:pt x="5314" y="2883"/>
                        <a:pt x="5525" y="2411"/>
                        <a:pt x="5443" y="1939"/>
                      </a:cubicBezTo>
                      <a:cubicBezTo>
                        <a:pt x="5375" y="1560"/>
                        <a:pt x="5134" y="1242"/>
                        <a:pt x="4792" y="1077"/>
                      </a:cubicBezTo>
                      <a:cubicBezTo>
                        <a:pt x="4650" y="442"/>
                        <a:pt x="4082" y="1"/>
                        <a:pt x="34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9"/>
                <p:cNvSpPr/>
                <p:nvPr/>
              </p:nvSpPr>
              <p:spPr>
                <a:xfrm>
                  <a:off x="7311261" y="1582345"/>
                  <a:ext cx="15964" cy="15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60" extrusionOk="0">
                      <a:moveTo>
                        <a:pt x="281" y="1"/>
                      </a:moveTo>
                      <a:cubicBezTo>
                        <a:pt x="126" y="1"/>
                        <a:pt x="0" y="126"/>
                        <a:pt x="0" y="281"/>
                      </a:cubicBezTo>
                      <a:cubicBezTo>
                        <a:pt x="0" y="434"/>
                        <a:pt x="126" y="560"/>
                        <a:pt x="281" y="560"/>
                      </a:cubicBezTo>
                      <a:cubicBezTo>
                        <a:pt x="433" y="560"/>
                        <a:pt x="559" y="434"/>
                        <a:pt x="559" y="281"/>
                      </a:cubicBezTo>
                      <a:cubicBezTo>
                        <a:pt x="559" y="126"/>
                        <a:pt x="433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9"/>
                <p:cNvSpPr/>
                <p:nvPr/>
              </p:nvSpPr>
              <p:spPr>
                <a:xfrm>
                  <a:off x="7352140" y="1635939"/>
                  <a:ext cx="216258" cy="128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6" h="4504" extrusionOk="0">
                      <a:moveTo>
                        <a:pt x="6575" y="807"/>
                      </a:moveTo>
                      <a:cubicBezTo>
                        <a:pt x="5704" y="1533"/>
                        <a:pt x="4790" y="1901"/>
                        <a:pt x="3848" y="1901"/>
                      </a:cubicBezTo>
                      <a:cubicBezTo>
                        <a:pt x="3708" y="1901"/>
                        <a:pt x="3567" y="1893"/>
                        <a:pt x="3426" y="1877"/>
                      </a:cubicBezTo>
                      <a:cubicBezTo>
                        <a:pt x="3417" y="1876"/>
                        <a:pt x="3407" y="1875"/>
                        <a:pt x="3398" y="1875"/>
                      </a:cubicBezTo>
                      <a:cubicBezTo>
                        <a:pt x="3270" y="1875"/>
                        <a:pt x="3159" y="1972"/>
                        <a:pt x="3144" y="2100"/>
                      </a:cubicBezTo>
                      <a:cubicBezTo>
                        <a:pt x="3129" y="2240"/>
                        <a:pt x="3228" y="2364"/>
                        <a:pt x="3367" y="2382"/>
                      </a:cubicBezTo>
                      <a:cubicBezTo>
                        <a:pt x="3525" y="2400"/>
                        <a:pt x="3684" y="2408"/>
                        <a:pt x="3841" y="2408"/>
                      </a:cubicBezTo>
                      <a:cubicBezTo>
                        <a:pt x="4430" y="2408"/>
                        <a:pt x="5012" y="2283"/>
                        <a:pt x="5578" y="2031"/>
                      </a:cubicBezTo>
                      <a:cubicBezTo>
                        <a:pt x="5985" y="1851"/>
                        <a:pt x="6383" y="1606"/>
                        <a:pt x="6772" y="1298"/>
                      </a:cubicBezTo>
                      <a:lnTo>
                        <a:pt x="6772" y="1298"/>
                      </a:lnTo>
                      <a:cubicBezTo>
                        <a:pt x="6676" y="1559"/>
                        <a:pt x="6554" y="1845"/>
                        <a:pt x="6401" y="2130"/>
                      </a:cubicBezTo>
                      <a:cubicBezTo>
                        <a:pt x="6364" y="2201"/>
                        <a:pt x="6323" y="2268"/>
                        <a:pt x="6284" y="2333"/>
                      </a:cubicBezTo>
                      <a:cubicBezTo>
                        <a:pt x="5736" y="2700"/>
                        <a:pt x="5117" y="2925"/>
                        <a:pt x="4495" y="2983"/>
                      </a:cubicBezTo>
                      <a:cubicBezTo>
                        <a:pt x="4357" y="2997"/>
                        <a:pt x="4253" y="3120"/>
                        <a:pt x="4267" y="3259"/>
                      </a:cubicBezTo>
                      <a:cubicBezTo>
                        <a:pt x="4280" y="3389"/>
                        <a:pt x="4390" y="3490"/>
                        <a:pt x="4520" y="3490"/>
                      </a:cubicBezTo>
                      <a:cubicBezTo>
                        <a:pt x="4528" y="3490"/>
                        <a:pt x="4535" y="3490"/>
                        <a:pt x="4544" y="3487"/>
                      </a:cubicBezTo>
                      <a:cubicBezTo>
                        <a:pt x="4875" y="3455"/>
                        <a:pt x="5207" y="3382"/>
                        <a:pt x="5529" y="3272"/>
                      </a:cubicBezTo>
                      <a:lnTo>
                        <a:pt x="5529" y="3272"/>
                      </a:lnTo>
                      <a:cubicBezTo>
                        <a:pt x="4992" y="3752"/>
                        <a:pt x="4358" y="3993"/>
                        <a:pt x="3631" y="3993"/>
                      </a:cubicBezTo>
                      <a:cubicBezTo>
                        <a:pt x="3630" y="3993"/>
                        <a:pt x="3628" y="3993"/>
                        <a:pt x="3626" y="3993"/>
                      </a:cubicBezTo>
                      <a:cubicBezTo>
                        <a:pt x="1965" y="3993"/>
                        <a:pt x="946" y="3259"/>
                        <a:pt x="594" y="1814"/>
                      </a:cubicBezTo>
                      <a:cubicBezTo>
                        <a:pt x="540" y="1591"/>
                        <a:pt x="608" y="1366"/>
                        <a:pt x="776" y="1211"/>
                      </a:cubicBezTo>
                      <a:cubicBezTo>
                        <a:pt x="894" y="1102"/>
                        <a:pt x="1043" y="1046"/>
                        <a:pt x="1194" y="1046"/>
                      </a:cubicBezTo>
                      <a:cubicBezTo>
                        <a:pt x="1260" y="1046"/>
                        <a:pt x="1324" y="1057"/>
                        <a:pt x="1390" y="1078"/>
                      </a:cubicBezTo>
                      <a:lnTo>
                        <a:pt x="1909" y="1247"/>
                      </a:lnTo>
                      <a:cubicBezTo>
                        <a:pt x="2472" y="1432"/>
                        <a:pt x="3059" y="1525"/>
                        <a:pt x="3646" y="1525"/>
                      </a:cubicBezTo>
                      <a:cubicBezTo>
                        <a:pt x="4310" y="1525"/>
                        <a:pt x="4974" y="1406"/>
                        <a:pt x="5601" y="1171"/>
                      </a:cubicBezTo>
                      <a:lnTo>
                        <a:pt x="6575" y="807"/>
                      </a:lnTo>
                      <a:close/>
                      <a:moveTo>
                        <a:pt x="7318" y="1"/>
                      </a:moveTo>
                      <a:cubicBezTo>
                        <a:pt x="7289" y="1"/>
                        <a:pt x="7259" y="6"/>
                        <a:pt x="7230" y="17"/>
                      </a:cubicBezTo>
                      <a:lnTo>
                        <a:pt x="5422" y="696"/>
                      </a:lnTo>
                      <a:cubicBezTo>
                        <a:pt x="4853" y="909"/>
                        <a:pt x="4249" y="1016"/>
                        <a:pt x="3645" y="1016"/>
                      </a:cubicBezTo>
                      <a:cubicBezTo>
                        <a:pt x="3112" y="1016"/>
                        <a:pt x="2578" y="933"/>
                        <a:pt x="2066" y="765"/>
                      </a:cubicBezTo>
                      <a:lnTo>
                        <a:pt x="1548" y="594"/>
                      </a:lnTo>
                      <a:cubicBezTo>
                        <a:pt x="1429" y="555"/>
                        <a:pt x="1309" y="536"/>
                        <a:pt x="1190" y="536"/>
                      </a:cubicBezTo>
                      <a:cubicBezTo>
                        <a:pt x="912" y="536"/>
                        <a:pt x="644" y="640"/>
                        <a:pt x="429" y="838"/>
                      </a:cubicBezTo>
                      <a:cubicBezTo>
                        <a:pt x="124" y="1120"/>
                        <a:pt x="1" y="1529"/>
                        <a:pt x="100" y="1934"/>
                      </a:cubicBezTo>
                      <a:cubicBezTo>
                        <a:pt x="274" y="2647"/>
                        <a:pt x="602" y="3226"/>
                        <a:pt x="1077" y="3656"/>
                      </a:cubicBezTo>
                      <a:cubicBezTo>
                        <a:pt x="1702" y="4218"/>
                        <a:pt x="2559" y="4503"/>
                        <a:pt x="3628" y="4503"/>
                      </a:cubicBezTo>
                      <a:cubicBezTo>
                        <a:pt x="4979" y="4503"/>
                        <a:pt x="6091" y="3766"/>
                        <a:pt x="6845" y="2372"/>
                      </a:cubicBezTo>
                      <a:cubicBezTo>
                        <a:pt x="7400" y="1348"/>
                        <a:pt x="7563" y="337"/>
                        <a:pt x="7567" y="294"/>
                      </a:cubicBezTo>
                      <a:cubicBezTo>
                        <a:pt x="7585" y="204"/>
                        <a:pt x="7549" y="117"/>
                        <a:pt x="7481" y="59"/>
                      </a:cubicBezTo>
                      <a:cubicBezTo>
                        <a:pt x="7434" y="21"/>
                        <a:pt x="7377" y="1"/>
                        <a:pt x="73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9"/>
                <p:cNvSpPr/>
                <p:nvPr/>
              </p:nvSpPr>
              <p:spPr>
                <a:xfrm>
                  <a:off x="7419019" y="1684801"/>
                  <a:ext cx="16477" cy="14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513" extrusionOk="0">
                      <a:moveTo>
                        <a:pt x="283" y="1"/>
                      </a:moveTo>
                      <a:cubicBezTo>
                        <a:pt x="174" y="1"/>
                        <a:pt x="74" y="71"/>
                        <a:pt x="41" y="181"/>
                      </a:cubicBezTo>
                      <a:cubicBezTo>
                        <a:pt x="1" y="314"/>
                        <a:pt x="76" y="457"/>
                        <a:pt x="210" y="497"/>
                      </a:cubicBezTo>
                      <a:lnTo>
                        <a:pt x="221" y="502"/>
                      </a:lnTo>
                      <a:cubicBezTo>
                        <a:pt x="245" y="509"/>
                        <a:pt x="270" y="512"/>
                        <a:pt x="294" y="512"/>
                      </a:cubicBezTo>
                      <a:cubicBezTo>
                        <a:pt x="402" y="512"/>
                        <a:pt x="504" y="442"/>
                        <a:pt x="536" y="332"/>
                      </a:cubicBezTo>
                      <a:cubicBezTo>
                        <a:pt x="578" y="197"/>
                        <a:pt x="503" y="55"/>
                        <a:pt x="368" y="16"/>
                      </a:cubicBezTo>
                      <a:lnTo>
                        <a:pt x="357" y="12"/>
                      </a:lnTo>
                      <a:cubicBezTo>
                        <a:pt x="333" y="4"/>
                        <a:pt x="308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9"/>
                <p:cNvSpPr/>
                <p:nvPr/>
              </p:nvSpPr>
              <p:spPr>
                <a:xfrm>
                  <a:off x="7450862" y="1720664"/>
                  <a:ext cx="15964" cy="14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512" extrusionOk="0">
                      <a:moveTo>
                        <a:pt x="270" y="0"/>
                      </a:moveTo>
                      <a:cubicBezTo>
                        <a:pt x="143" y="0"/>
                        <a:pt x="32" y="95"/>
                        <a:pt x="17" y="222"/>
                      </a:cubicBezTo>
                      <a:cubicBezTo>
                        <a:pt x="0" y="362"/>
                        <a:pt x="99" y="489"/>
                        <a:pt x="237" y="506"/>
                      </a:cubicBezTo>
                      <a:lnTo>
                        <a:pt x="264" y="510"/>
                      </a:lnTo>
                      <a:cubicBezTo>
                        <a:pt x="273" y="512"/>
                        <a:pt x="284" y="512"/>
                        <a:pt x="294" y="512"/>
                      </a:cubicBezTo>
                      <a:cubicBezTo>
                        <a:pt x="422" y="512"/>
                        <a:pt x="529" y="416"/>
                        <a:pt x="544" y="287"/>
                      </a:cubicBezTo>
                      <a:cubicBezTo>
                        <a:pt x="559" y="146"/>
                        <a:pt x="461" y="20"/>
                        <a:pt x="323" y="4"/>
                      </a:cubicBezTo>
                      <a:lnTo>
                        <a:pt x="300" y="2"/>
                      </a:lnTo>
                      <a:cubicBezTo>
                        <a:pt x="290" y="1"/>
                        <a:pt x="280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389" name="Google Shape;3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8491" y="1311976"/>
            <a:ext cx="2455199" cy="59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749" y="304800"/>
            <a:ext cx="2172107" cy="5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252100" y="3609000"/>
            <a:ext cx="1552276" cy="1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675" y="4123575"/>
            <a:ext cx="1552276" cy="11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9"/>
          <p:cNvSpPr/>
          <p:nvPr/>
        </p:nvSpPr>
        <p:spPr>
          <a:xfrm>
            <a:off x="-399825" y="4207738"/>
            <a:ext cx="2498101" cy="1637092"/>
          </a:xfrm>
          <a:custGeom>
            <a:avLst/>
            <a:gdLst/>
            <a:ahLst/>
            <a:cxnLst/>
            <a:rect l="l" t="t" r="r" b="b"/>
            <a:pathLst>
              <a:path w="8385" h="6822" extrusionOk="0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3123538" y="2288760"/>
            <a:ext cx="584366" cy="584366"/>
            <a:chOff x="2519663" y="2309629"/>
            <a:chExt cx="584366" cy="584366"/>
          </a:xfrm>
        </p:grpSpPr>
        <p:sp>
          <p:nvSpPr>
            <p:cNvPr id="45" name="Google Shape;676;p47"/>
            <p:cNvSpPr/>
            <p:nvPr/>
          </p:nvSpPr>
          <p:spPr>
            <a:xfrm>
              <a:off x="2519663" y="2309629"/>
              <a:ext cx="584366" cy="584366"/>
            </a:xfrm>
            <a:prstGeom prst="rect">
              <a:avLst/>
            </a:prstGeom>
            <a:solidFill>
              <a:schemeClr val="dk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692;p47"/>
            <p:cNvGrpSpPr/>
            <p:nvPr/>
          </p:nvGrpSpPr>
          <p:grpSpPr>
            <a:xfrm>
              <a:off x="2630219" y="2416467"/>
              <a:ext cx="390007" cy="329031"/>
              <a:chOff x="1524723" y="2698300"/>
              <a:chExt cx="370512" cy="312585"/>
            </a:xfrm>
          </p:grpSpPr>
          <p:sp>
            <p:nvSpPr>
              <p:cNvPr id="47" name="Google Shape;693;p47"/>
              <p:cNvSpPr/>
              <p:nvPr/>
            </p:nvSpPr>
            <p:spPr>
              <a:xfrm>
                <a:off x="1531992" y="2857571"/>
                <a:ext cx="357997" cy="146129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5126" extrusionOk="0">
                    <a:moveTo>
                      <a:pt x="8194" y="2285"/>
                    </a:moveTo>
                    <a:cubicBezTo>
                      <a:pt x="8354" y="2285"/>
                      <a:pt x="8493" y="2303"/>
                      <a:pt x="8613" y="2334"/>
                    </a:cubicBezTo>
                    <a:lnTo>
                      <a:pt x="6369" y="2334"/>
                    </a:lnTo>
                    <a:cubicBezTo>
                      <a:pt x="6276" y="2334"/>
                      <a:pt x="6187" y="2316"/>
                      <a:pt x="6101" y="2285"/>
                    </a:cubicBezTo>
                    <a:close/>
                    <a:moveTo>
                      <a:pt x="9255" y="2828"/>
                    </a:moveTo>
                    <a:lnTo>
                      <a:pt x="9255" y="2828"/>
                    </a:lnTo>
                    <a:cubicBezTo>
                      <a:pt x="9318" y="2953"/>
                      <a:pt x="9345" y="3072"/>
                      <a:pt x="9354" y="3147"/>
                    </a:cubicBezTo>
                    <a:lnTo>
                      <a:pt x="9109" y="3352"/>
                    </a:lnTo>
                    <a:cubicBezTo>
                      <a:pt x="9234" y="3225"/>
                      <a:pt x="9286" y="3022"/>
                      <a:pt x="9255" y="2828"/>
                    </a:cubicBezTo>
                    <a:close/>
                    <a:moveTo>
                      <a:pt x="0" y="0"/>
                    </a:moveTo>
                    <a:lnTo>
                      <a:pt x="0" y="4566"/>
                    </a:lnTo>
                    <a:lnTo>
                      <a:pt x="1370" y="4566"/>
                    </a:lnTo>
                    <a:lnTo>
                      <a:pt x="1370" y="3991"/>
                    </a:lnTo>
                    <a:lnTo>
                      <a:pt x="2421" y="4628"/>
                    </a:lnTo>
                    <a:cubicBezTo>
                      <a:pt x="2956" y="4953"/>
                      <a:pt x="3571" y="5125"/>
                      <a:pt x="4197" y="5125"/>
                    </a:cubicBezTo>
                    <a:lnTo>
                      <a:pt x="8207" y="5125"/>
                    </a:lnTo>
                    <a:cubicBezTo>
                      <a:pt x="8870" y="5125"/>
                      <a:pt x="9514" y="4896"/>
                      <a:pt x="10030" y="4478"/>
                    </a:cubicBezTo>
                    <a:lnTo>
                      <a:pt x="12235" y="2547"/>
                    </a:lnTo>
                    <a:cubicBezTo>
                      <a:pt x="12539" y="2288"/>
                      <a:pt x="12557" y="1823"/>
                      <a:pt x="12275" y="1538"/>
                    </a:cubicBezTo>
                    <a:cubicBezTo>
                      <a:pt x="12135" y="1398"/>
                      <a:pt x="11949" y="1326"/>
                      <a:pt x="11761" y="1326"/>
                    </a:cubicBezTo>
                    <a:cubicBezTo>
                      <a:pt x="11618" y="1326"/>
                      <a:pt x="11473" y="1368"/>
                      <a:pt x="11347" y="1454"/>
                    </a:cubicBezTo>
                    <a:lnTo>
                      <a:pt x="10117" y="2498"/>
                    </a:lnTo>
                    <a:lnTo>
                      <a:pt x="10465" y="2165"/>
                    </a:lnTo>
                    <a:cubicBezTo>
                      <a:pt x="9694" y="1027"/>
                      <a:pt x="8394" y="279"/>
                      <a:pt x="6920" y="279"/>
                    </a:cubicBezTo>
                    <a:cubicBezTo>
                      <a:pt x="6095" y="279"/>
                      <a:pt x="5323" y="513"/>
                      <a:pt x="4671" y="918"/>
                    </a:cubicBezTo>
                    <a:lnTo>
                      <a:pt x="6085" y="2279"/>
                    </a:lnTo>
                    <a:cubicBezTo>
                      <a:pt x="5990" y="2241"/>
                      <a:pt x="5905" y="2184"/>
                      <a:pt x="5831" y="2113"/>
                    </a:cubicBezTo>
                    <a:lnTo>
                      <a:pt x="4481" y="753"/>
                    </a:lnTo>
                    <a:cubicBezTo>
                      <a:pt x="4242" y="516"/>
                      <a:pt x="3919" y="381"/>
                      <a:pt x="3583" y="381"/>
                    </a:cubicBezTo>
                    <a:lnTo>
                      <a:pt x="1370" y="3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94;p47"/>
              <p:cNvSpPr/>
              <p:nvPr/>
            </p:nvSpPr>
            <p:spPr>
              <a:xfrm>
                <a:off x="1636330" y="2706054"/>
                <a:ext cx="186097" cy="95871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3363" extrusionOk="0">
                    <a:moveTo>
                      <a:pt x="6266" y="0"/>
                    </a:moveTo>
                    <a:cubicBezTo>
                      <a:pt x="6266" y="0"/>
                      <a:pt x="5827" y="490"/>
                      <a:pt x="4538" y="922"/>
                    </a:cubicBezTo>
                    <a:cubicBezTo>
                      <a:pt x="3384" y="1307"/>
                      <a:pt x="3269" y="2745"/>
                      <a:pt x="3261" y="3211"/>
                    </a:cubicBezTo>
                    <a:cubicBezTo>
                      <a:pt x="3254" y="2742"/>
                      <a:pt x="3140" y="1306"/>
                      <a:pt x="1985" y="922"/>
                    </a:cubicBezTo>
                    <a:cubicBezTo>
                      <a:pt x="698" y="492"/>
                      <a:pt x="256" y="0"/>
                      <a:pt x="256" y="0"/>
                    </a:cubicBezTo>
                    <a:lnTo>
                      <a:pt x="256" y="0"/>
                    </a:lnTo>
                    <a:cubicBezTo>
                      <a:pt x="259" y="8"/>
                      <a:pt x="1" y="1579"/>
                      <a:pt x="821" y="2497"/>
                    </a:cubicBezTo>
                    <a:cubicBezTo>
                      <a:pt x="1559" y="3322"/>
                      <a:pt x="2941" y="3363"/>
                      <a:pt x="3216" y="3363"/>
                    </a:cubicBezTo>
                    <a:cubicBezTo>
                      <a:pt x="3246" y="3363"/>
                      <a:pt x="3263" y="3362"/>
                      <a:pt x="3264" y="3362"/>
                    </a:cubicBezTo>
                    <a:cubicBezTo>
                      <a:pt x="3265" y="3362"/>
                      <a:pt x="3282" y="3363"/>
                      <a:pt x="3312" y="3363"/>
                    </a:cubicBezTo>
                    <a:cubicBezTo>
                      <a:pt x="3587" y="3363"/>
                      <a:pt x="4968" y="3322"/>
                      <a:pt x="5707" y="2497"/>
                    </a:cubicBezTo>
                    <a:cubicBezTo>
                      <a:pt x="6527" y="1582"/>
                      <a:pt x="6269" y="8"/>
                      <a:pt x="6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95;p47"/>
              <p:cNvSpPr/>
              <p:nvPr/>
            </p:nvSpPr>
            <p:spPr>
              <a:xfrm>
                <a:off x="1729321" y="2801896"/>
                <a:ext cx="29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" name="Google Shape;696;p47"/>
              <p:cNvGrpSpPr/>
              <p:nvPr/>
            </p:nvGrpSpPr>
            <p:grpSpPr>
              <a:xfrm>
                <a:off x="1524723" y="2698300"/>
                <a:ext cx="370512" cy="312585"/>
                <a:chOff x="1524723" y="2698300"/>
                <a:chExt cx="370512" cy="312585"/>
              </a:xfrm>
            </p:grpSpPr>
            <p:sp>
              <p:nvSpPr>
                <p:cNvPr id="51" name="Google Shape;697;p47"/>
                <p:cNvSpPr/>
                <p:nvPr/>
              </p:nvSpPr>
              <p:spPr>
                <a:xfrm>
                  <a:off x="1563692" y="2915556"/>
                  <a:ext cx="14510" cy="14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13" extrusionOk="0">
                      <a:moveTo>
                        <a:pt x="255" y="1"/>
                      </a:moveTo>
                      <a:cubicBezTo>
                        <a:pt x="243" y="1"/>
                        <a:pt x="231" y="2"/>
                        <a:pt x="218" y="4"/>
                      </a:cubicBezTo>
                      <a:cubicBezTo>
                        <a:pt x="91" y="23"/>
                        <a:pt x="1" y="138"/>
                        <a:pt x="1" y="263"/>
                      </a:cubicBezTo>
                      <a:cubicBezTo>
                        <a:pt x="1" y="363"/>
                        <a:pt x="59" y="456"/>
                        <a:pt x="152" y="492"/>
                      </a:cubicBezTo>
                      <a:cubicBezTo>
                        <a:pt x="187" y="506"/>
                        <a:pt x="222" y="512"/>
                        <a:pt x="255" y="512"/>
                      </a:cubicBezTo>
                      <a:cubicBezTo>
                        <a:pt x="395" y="512"/>
                        <a:pt x="509" y="399"/>
                        <a:pt x="509" y="258"/>
                      </a:cubicBezTo>
                      <a:lnTo>
                        <a:pt x="509" y="254"/>
                      </a:lnTo>
                      <a:cubicBezTo>
                        <a:pt x="509" y="115"/>
                        <a:pt x="395" y="1"/>
                        <a:pt x="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698;p47"/>
                <p:cNvSpPr/>
                <p:nvPr/>
              </p:nvSpPr>
              <p:spPr>
                <a:xfrm>
                  <a:off x="1524723" y="2698300"/>
                  <a:ext cx="370512" cy="312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7" h="10965" extrusionOk="0">
                      <a:moveTo>
                        <a:pt x="4388" y="762"/>
                      </a:moveTo>
                      <a:lnTo>
                        <a:pt x="4388" y="762"/>
                      </a:lnTo>
                      <a:cubicBezTo>
                        <a:pt x="4677" y="953"/>
                        <a:pt x="5137" y="1203"/>
                        <a:pt x="5822" y="1431"/>
                      </a:cubicBezTo>
                      <a:cubicBezTo>
                        <a:pt x="6734" y="1735"/>
                        <a:pt x="6896" y="2855"/>
                        <a:pt x="6920" y="3372"/>
                      </a:cubicBezTo>
                      <a:cubicBezTo>
                        <a:pt x="6461" y="3347"/>
                        <a:pt x="5475" y="3213"/>
                        <a:pt x="4925" y="2599"/>
                      </a:cubicBezTo>
                      <a:cubicBezTo>
                        <a:pt x="4445" y="2062"/>
                        <a:pt x="4377" y="1262"/>
                        <a:pt x="4388" y="762"/>
                      </a:cubicBezTo>
                      <a:close/>
                      <a:moveTo>
                        <a:pt x="9969" y="764"/>
                      </a:moveTo>
                      <a:cubicBezTo>
                        <a:pt x="9979" y="1262"/>
                        <a:pt x="9912" y="2065"/>
                        <a:pt x="9432" y="2600"/>
                      </a:cubicBezTo>
                      <a:cubicBezTo>
                        <a:pt x="8883" y="3215"/>
                        <a:pt x="7896" y="3348"/>
                        <a:pt x="7435" y="3377"/>
                      </a:cubicBezTo>
                      <a:cubicBezTo>
                        <a:pt x="7461" y="2858"/>
                        <a:pt x="7623" y="1737"/>
                        <a:pt x="8536" y="1434"/>
                      </a:cubicBezTo>
                      <a:cubicBezTo>
                        <a:pt x="9221" y="1205"/>
                        <a:pt x="9679" y="956"/>
                        <a:pt x="9969" y="764"/>
                      </a:cubicBezTo>
                      <a:close/>
                      <a:moveTo>
                        <a:pt x="7175" y="6121"/>
                      </a:moveTo>
                      <a:cubicBezTo>
                        <a:pt x="8447" y="6121"/>
                        <a:pt x="9639" y="6721"/>
                        <a:pt x="10397" y="7735"/>
                      </a:cubicBezTo>
                      <a:lnTo>
                        <a:pt x="9747" y="8287"/>
                      </a:lnTo>
                      <a:cubicBezTo>
                        <a:pt x="9708" y="8137"/>
                        <a:pt x="9633" y="8001"/>
                        <a:pt x="9525" y="7891"/>
                      </a:cubicBezTo>
                      <a:cubicBezTo>
                        <a:pt x="9379" y="7747"/>
                        <a:pt x="9189" y="7668"/>
                        <a:pt x="8987" y="7668"/>
                      </a:cubicBezTo>
                      <a:lnTo>
                        <a:pt x="6620" y="7668"/>
                      </a:lnTo>
                      <a:cubicBezTo>
                        <a:pt x="6485" y="7668"/>
                        <a:pt x="6358" y="7616"/>
                        <a:pt x="6262" y="7521"/>
                      </a:cubicBezTo>
                      <a:lnTo>
                        <a:pt x="5320" y="6572"/>
                      </a:lnTo>
                      <a:cubicBezTo>
                        <a:pt x="5890" y="6277"/>
                        <a:pt x="6524" y="6121"/>
                        <a:pt x="7175" y="6121"/>
                      </a:cubicBezTo>
                      <a:close/>
                      <a:moveTo>
                        <a:pt x="1372" y="5842"/>
                      </a:moveTo>
                      <a:lnTo>
                        <a:pt x="1372" y="6952"/>
                      </a:lnTo>
                      <a:cubicBezTo>
                        <a:pt x="1372" y="7079"/>
                        <a:pt x="1462" y="7191"/>
                        <a:pt x="1588" y="7209"/>
                      </a:cubicBezTo>
                      <a:cubicBezTo>
                        <a:pt x="1601" y="7211"/>
                        <a:pt x="1613" y="7212"/>
                        <a:pt x="1626" y="7212"/>
                      </a:cubicBezTo>
                      <a:cubicBezTo>
                        <a:pt x="1766" y="7212"/>
                        <a:pt x="1880" y="7098"/>
                        <a:pt x="1880" y="6959"/>
                      </a:cubicBezTo>
                      <a:lnTo>
                        <a:pt x="1880" y="6222"/>
                      </a:lnTo>
                      <a:lnTo>
                        <a:pt x="3836" y="6222"/>
                      </a:lnTo>
                      <a:cubicBezTo>
                        <a:pt x="4108" y="6222"/>
                        <a:pt x="4363" y="6328"/>
                        <a:pt x="4553" y="6520"/>
                      </a:cubicBezTo>
                      <a:lnTo>
                        <a:pt x="5902" y="7878"/>
                      </a:lnTo>
                      <a:cubicBezTo>
                        <a:pt x="6094" y="8070"/>
                        <a:pt x="6349" y="8176"/>
                        <a:pt x="6620" y="8176"/>
                      </a:cubicBezTo>
                      <a:lnTo>
                        <a:pt x="8987" y="8176"/>
                      </a:lnTo>
                      <a:cubicBezTo>
                        <a:pt x="9050" y="8176"/>
                        <a:pt x="9113" y="8197"/>
                        <a:pt x="9159" y="8241"/>
                      </a:cubicBezTo>
                      <a:cubicBezTo>
                        <a:pt x="9287" y="8355"/>
                        <a:pt x="9297" y="8555"/>
                        <a:pt x="9245" y="8680"/>
                      </a:cubicBezTo>
                      <a:cubicBezTo>
                        <a:pt x="9233" y="8713"/>
                        <a:pt x="9218" y="8735"/>
                        <a:pt x="9203" y="8753"/>
                      </a:cubicBezTo>
                      <a:cubicBezTo>
                        <a:pt x="9203" y="8753"/>
                        <a:pt x="9150" y="8812"/>
                        <a:pt x="9075" y="8812"/>
                      </a:cubicBezTo>
                      <a:lnTo>
                        <a:pt x="5707" y="8812"/>
                      </a:lnTo>
                      <a:cubicBezTo>
                        <a:pt x="5532" y="8812"/>
                        <a:pt x="5362" y="8761"/>
                        <a:pt x="5215" y="8665"/>
                      </a:cubicBezTo>
                      <a:lnTo>
                        <a:pt x="4398" y="8133"/>
                      </a:lnTo>
                      <a:cubicBezTo>
                        <a:pt x="4356" y="8105"/>
                        <a:pt x="4308" y="8092"/>
                        <a:pt x="4261" y="8092"/>
                      </a:cubicBezTo>
                      <a:cubicBezTo>
                        <a:pt x="4178" y="8092"/>
                        <a:pt x="4097" y="8133"/>
                        <a:pt x="4048" y="8208"/>
                      </a:cubicBezTo>
                      <a:cubicBezTo>
                        <a:pt x="3971" y="8326"/>
                        <a:pt x="4004" y="8483"/>
                        <a:pt x="4123" y="8558"/>
                      </a:cubicBezTo>
                      <a:lnTo>
                        <a:pt x="4940" y="9091"/>
                      </a:lnTo>
                      <a:cubicBezTo>
                        <a:pt x="5167" y="9240"/>
                        <a:pt x="5434" y="9320"/>
                        <a:pt x="5707" y="9320"/>
                      </a:cubicBezTo>
                      <a:lnTo>
                        <a:pt x="9068" y="9320"/>
                      </a:lnTo>
                      <a:cubicBezTo>
                        <a:pt x="9251" y="9320"/>
                        <a:pt x="9415" y="9249"/>
                        <a:pt x="9541" y="9127"/>
                      </a:cubicBezTo>
                      <a:lnTo>
                        <a:pt x="11755" y="7248"/>
                      </a:lnTo>
                      <a:cubicBezTo>
                        <a:pt x="11834" y="7196"/>
                        <a:pt x="11925" y="7171"/>
                        <a:pt x="12014" y="7171"/>
                      </a:cubicBezTo>
                      <a:cubicBezTo>
                        <a:pt x="12171" y="7171"/>
                        <a:pt x="12326" y="7249"/>
                        <a:pt x="12419" y="7398"/>
                      </a:cubicBezTo>
                      <a:cubicBezTo>
                        <a:pt x="12440" y="7431"/>
                        <a:pt x="12455" y="7466"/>
                        <a:pt x="12463" y="7503"/>
                      </a:cubicBezTo>
                      <a:cubicBezTo>
                        <a:pt x="12505" y="7673"/>
                        <a:pt x="12451" y="7837"/>
                        <a:pt x="12325" y="7944"/>
                      </a:cubicBezTo>
                      <a:lnTo>
                        <a:pt x="12323" y="7947"/>
                      </a:lnTo>
                      <a:lnTo>
                        <a:pt x="10121" y="9873"/>
                      </a:lnTo>
                      <a:cubicBezTo>
                        <a:pt x="9654" y="10251"/>
                        <a:pt x="9065" y="10459"/>
                        <a:pt x="8462" y="10459"/>
                      </a:cubicBezTo>
                      <a:lnTo>
                        <a:pt x="4452" y="10459"/>
                      </a:lnTo>
                      <a:cubicBezTo>
                        <a:pt x="3871" y="10459"/>
                        <a:pt x="3304" y="10300"/>
                        <a:pt x="2807" y="10000"/>
                      </a:cubicBezTo>
                      <a:lnTo>
                        <a:pt x="1877" y="9438"/>
                      </a:lnTo>
                      <a:lnTo>
                        <a:pt x="1877" y="8734"/>
                      </a:lnTo>
                      <a:cubicBezTo>
                        <a:pt x="1877" y="8606"/>
                        <a:pt x="1787" y="8494"/>
                        <a:pt x="1663" y="8474"/>
                      </a:cubicBezTo>
                      <a:cubicBezTo>
                        <a:pt x="1650" y="8473"/>
                        <a:pt x="1638" y="8472"/>
                        <a:pt x="1625" y="8472"/>
                      </a:cubicBezTo>
                      <a:cubicBezTo>
                        <a:pt x="1485" y="8472"/>
                        <a:pt x="1372" y="8586"/>
                        <a:pt x="1372" y="8726"/>
                      </a:cubicBezTo>
                      <a:lnTo>
                        <a:pt x="1372" y="9900"/>
                      </a:lnTo>
                      <a:lnTo>
                        <a:pt x="510" y="9900"/>
                      </a:lnTo>
                      <a:lnTo>
                        <a:pt x="510" y="5842"/>
                      </a:lnTo>
                      <a:close/>
                      <a:moveTo>
                        <a:pt x="4173" y="1"/>
                      </a:moveTo>
                      <a:cubicBezTo>
                        <a:pt x="4112" y="1"/>
                        <a:pt x="4052" y="22"/>
                        <a:pt x="4003" y="65"/>
                      </a:cubicBezTo>
                      <a:cubicBezTo>
                        <a:pt x="3950" y="112"/>
                        <a:pt x="3922" y="175"/>
                        <a:pt x="3919" y="239"/>
                      </a:cubicBezTo>
                      <a:cubicBezTo>
                        <a:pt x="3878" y="517"/>
                        <a:pt x="3721" y="2004"/>
                        <a:pt x="4544" y="2922"/>
                      </a:cubicBezTo>
                      <a:cubicBezTo>
                        <a:pt x="5233" y="3693"/>
                        <a:pt x="6403" y="3843"/>
                        <a:pt x="6924" y="3870"/>
                      </a:cubicBezTo>
                      <a:lnTo>
                        <a:pt x="6924" y="5616"/>
                      </a:lnTo>
                      <a:cubicBezTo>
                        <a:pt x="6227" y="5653"/>
                        <a:pt x="5550" y="5851"/>
                        <a:pt x="4943" y="6195"/>
                      </a:cubicBezTo>
                      <a:lnTo>
                        <a:pt x="4910" y="6160"/>
                      </a:lnTo>
                      <a:cubicBezTo>
                        <a:pt x="4623" y="5874"/>
                        <a:pt x="4241" y="5715"/>
                        <a:pt x="3833" y="5715"/>
                      </a:cubicBezTo>
                      <a:lnTo>
                        <a:pt x="1876" y="5715"/>
                      </a:lnTo>
                      <a:lnTo>
                        <a:pt x="1876" y="5587"/>
                      </a:lnTo>
                      <a:cubicBezTo>
                        <a:pt x="1876" y="5447"/>
                        <a:pt x="1762" y="5334"/>
                        <a:pt x="1622" y="5334"/>
                      </a:cubicBezTo>
                      <a:lnTo>
                        <a:pt x="254" y="5334"/>
                      </a:lnTo>
                      <a:cubicBezTo>
                        <a:pt x="113" y="5334"/>
                        <a:pt x="1" y="5448"/>
                        <a:pt x="1" y="5587"/>
                      </a:cubicBezTo>
                      <a:lnTo>
                        <a:pt x="1" y="10153"/>
                      </a:lnTo>
                      <a:cubicBezTo>
                        <a:pt x="1" y="10294"/>
                        <a:pt x="114" y="10407"/>
                        <a:pt x="254" y="10407"/>
                      </a:cubicBezTo>
                      <a:lnTo>
                        <a:pt x="1622" y="10407"/>
                      </a:lnTo>
                      <a:cubicBezTo>
                        <a:pt x="1763" y="10407"/>
                        <a:pt x="1876" y="10293"/>
                        <a:pt x="1876" y="10153"/>
                      </a:cubicBezTo>
                      <a:lnTo>
                        <a:pt x="1876" y="10039"/>
                      </a:lnTo>
                      <a:lnTo>
                        <a:pt x="2543" y="10438"/>
                      </a:lnTo>
                      <a:cubicBezTo>
                        <a:pt x="3118" y="10783"/>
                        <a:pt x="3778" y="10964"/>
                        <a:pt x="4451" y="10964"/>
                      </a:cubicBezTo>
                      <a:lnTo>
                        <a:pt x="8462" y="10964"/>
                      </a:lnTo>
                      <a:cubicBezTo>
                        <a:pt x="9182" y="10964"/>
                        <a:pt x="9886" y="10715"/>
                        <a:pt x="10444" y="10263"/>
                      </a:cubicBezTo>
                      <a:cubicBezTo>
                        <a:pt x="10447" y="10260"/>
                        <a:pt x="10450" y="10258"/>
                        <a:pt x="10451" y="10257"/>
                      </a:cubicBezTo>
                      <a:lnTo>
                        <a:pt x="12658" y="8325"/>
                      </a:lnTo>
                      <a:cubicBezTo>
                        <a:pt x="12856" y="8154"/>
                        <a:pt x="12975" y="7909"/>
                        <a:pt x="12984" y="7647"/>
                      </a:cubicBezTo>
                      <a:cubicBezTo>
                        <a:pt x="12996" y="7386"/>
                        <a:pt x="12898" y="7130"/>
                        <a:pt x="12712" y="6944"/>
                      </a:cubicBezTo>
                      <a:cubicBezTo>
                        <a:pt x="12522" y="6754"/>
                        <a:pt x="12271" y="6657"/>
                        <a:pt x="12018" y="6657"/>
                      </a:cubicBezTo>
                      <a:cubicBezTo>
                        <a:pt x="11825" y="6657"/>
                        <a:pt x="11631" y="6714"/>
                        <a:pt x="11462" y="6830"/>
                      </a:cubicBezTo>
                      <a:cubicBezTo>
                        <a:pt x="11454" y="6835"/>
                        <a:pt x="11448" y="6839"/>
                        <a:pt x="11441" y="6845"/>
                      </a:cubicBezTo>
                      <a:lnTo>
                        <a:pt x="10784" y="7403"/>
                      </a:lnTo>
                      <a:cubicBezTo>
                        <a:pt x="9979" y="6344"/>
                        <a:pt x="8756" y="5692"/>
                        <a:pt x="7431" y="5616"/>
                      </a:cubicBezTo>
                      <a:lnTo>
                        <a:pt x="7431" y="3870"/>
                      </a:lnTo>
                      <a:cubicBezTo>
                        <a:pt x="7952" y="3843"/>
                        <a:pt x="9122" y="3693"/>
                        <a:pt x="9810" y="2922"/>
                      </a:cubicBezTo>
                      <a:cubicBezTo>
                        <a:pt x="10627" y="2008"/>
                        <a:pt x="10474" y="532"/>
                        <a:pt x="10435" y="244"/>
                      </a:cubicBezTo>
                      <a:cubicBezTo>
                        <a:pt x="10432" y="178"/>
                        <a:pt x="10403" y="112"/>
                        <a:pt x="10351" y="65"/>
                      </a:cubicBezTo>
                      <a:cubicBezTo>
                        <a:pt x="10302" y="22"/>
                        <a:pt x="10242" y="1"/>
                        <a:pt x="10182" y="1"/>
                      </a:cubicBezTo>
                      <a:cubicBezTo>
                        <a:pt x="10112" y="1"/>
                        <a:pt x="10043" y="29"/>
                        <a:pt x="9993" y="85"/>
                      </a:cubicBezTo>
                      <a:cubicBezTo>
                        <a:pt x="9990" y="88"/>
                        <a:pt x="9564" y="538"/>
                        <a:pt x="8372" y="935"/>
                      </a:cubicBezTo>
                      <a:cubicBezTo>
                        <a:pt x="7828" y="1116"/>
                        <a:pt x="7420" y="1525"/>
                        <a:pt x="7176" y="2128"/>
                      </a:cubicBezTo>
                      <a:cubicBezTo>
                        <a:pt x="6933" y="1527"/>
                        <a:pt x="6524" y="1116"/>
                        <a:pt x="5981" y="935"/>
                      </a:cubicBezTo>
                      <a:cubicBezTo>
                        <a:pt x="4790" y="538"/>
                        <a:pt x="4364" y="86"/>
                        <a:pt x="4361" y="85"/>
                      </a:cubicBezTo>
                      <a:cubicBezTo>
                        <a:pt x="4311" y="29"/>
                        <a:pt x="4242" y="1"/>
                        <a:pt x="4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7" name="Google Shape;362;p39"/>
          <p:cNvSpPr txBox="1">
            <a:spLocks noGrp="1"/>
          </p:cNvSpPr>
          <p:nvPr>
            <p:ph type="subTitle" idx="6"/>
          </p:nvPr>
        </p:nvSpPr>
        <p:spPr>
          <a:xfrm>
            <a:off x="7092280" y="3075806"/>
            <a:ext cx="1388290" cy="4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Банеры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48241"/>
              </p:ext>
            </p:extLst>
          </p:nvPr>
        </p:nvGraphicFramePr>
        <p:xfrm>
          <a:off x="899592" y="1175521"/>
          <a:ext cx="7560840" cy="3353209"/>
        </p:xfrm>
        <a:graphic>
          <a:graphicData uri="http://schemas.openxmlformats.org/drawingml/2006/table">
            <a:tbl>
              <a:tblPr firstRow="1" bandRow="1">
                <a:tableStyleId>{2B6D4E3F-4079-4B93-93DD-36FDA0C17641}</a:tableStyleId>
              </a:tblPr>
              <a:tblGrid>
                <a:gridCol w="3780420"/>
                <a:gridCol w="3780420"/>
              </a:tblGrid>
              <a:tr h="2230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Сильные стороны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Слабые стороны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123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Упрощение коммуникации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Прямой доступ к рынку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Увеличение продаж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Прозрачность</a:t>
                      </a:r>
                      <a:endParaRPr lang="ru-RU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Низкая осведомленность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Ограниченная аудитория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Технические проблемы</a:t>
                      </a:r>
                      <a:endParaRPr lang="ru-RU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72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Возможности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Угрозы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189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Рост рынка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Развитие лояльности клиентов</a:t>
                      </a:r>
                      <a:endParaRPr lang="ru-RU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Конкуренция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Проблемы со снабжением</a:t>
                      </a:r>
                      <a:endParaRPr lang="ru-RU" sz="14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Google Shape;360;p39"/>
          <p:cNvSpPr txBox="1">
            <a:spLocks noGrp="1"/>
          </p:cNvSpPr>
          <p:nvPr>
            <p:ph type="title"/>
          </p:nvPr>
        </p:nvSpPr>
        <p:spPr>
          <a:xfrm>
            <a:off x="828440" y="4115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Swot</a:t>
            </a:r>
            <a:r>
              <a:rPr lang="en-US" dirty="0" smtClean="0"/>
              <a:t>-</a:t>
            </a:r>
            <a:r>
              <a:rPr lang="ru-RU" dirty="0" smtClean="0"/>
              <a:t>анализ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4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Уникальность</a:t>
            </a:r>
            <a:endParaRPr dirty="0"/>
          </a:p>
        </p:txBody>
      </p:sp>
      <p:pic>
        <p:nvPicPr>
          <p:cNvPr id="1669" name="Google Shape;166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808" y="1888147"/>
            <a:ext cx="1918067" cy="161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0" name="Google Shape;167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6296" y="1960155"/>
            <a:ext cx="1918066" cy="161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1" name="Google Shape;167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0072" y="1923678"/>
            <a:ext cx="1728537" cy="161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544" y="1816137"/>
            <a:ext cx="1972129" cy="16197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31840" y="226397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Экологичность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305606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Быстрая доставка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305606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Высокое качество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364088" y="285978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Выгодные цены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Стадии развития проекта</a:t>
            </a:r>
            <a:endParaRPr dirty="0"/>
          </a:p>
        </p:txBody>
      </p:sp>
      <p:sp>
        <p:nvSpPr>
          <p:cNvPr id="667" name="Google Shape;667;p47"/>
          <p:cNvSpPr txBox="1"/>
          <p:nvPr/>
        </p:nvSpPr>
        <p:spPr>
          <a:xfrm flipH="1">
            <a:off x="720000" y="2726790"/>
            <a:ext cx="1812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500" dirty="0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rPr>
              <a:t>1</a:t>
            </a:r>
            <a:endParaRPr sz="2500" dirty="0">
              <a:solidFill>
                <a:srgbClr val="1919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8" name="Google Shape;668;p47"/>
          <p:cNvSpPr txBox="1"/>
          <p:nvPr/>
        </p:nvSpPr>
        <p:spPr>
          <a:xfrm flipH="1">
            <a:off x="720000" y="3044038"/>
            <a:ext cx="18123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Исследование рынка и анализ конкурентов</a:t>
            </a:r>
            <a:endParaRPr dirty="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47"/>
          <p:cNvSpPr txBox="1"/>
          <p:nvPr/>
        </p:nvSpPr>
        <p:spPr>
          <a:xfrm flipH="1">
            <a:off x="2683900" y="2726790"/>
            <a:ext cx="1812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500" dirty="0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rPr>
              <a:t>2</a:t>
            </a:r>
            <a:endParaRPr sz="2500" dirty="0">
              <a:solidFill>
                <a:srgbClr val="1919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0" name="Google Shape;670;p47"/>
          <p:cNvSpPr txBox="1"/>
          <p:nvPr/>
        </p:nvSpPr>
        <p:spPr>
          <a:xfrm flipH="1">
            <a:off x="2683900" y="3044038"/>
            <a:ext cx="18123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Проектирование пользовательского интерфейса</a:t>
            </a:r>
            <a:endParaRPr dirty="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1" name="Google Shape;671;p47"/>
          <p:cNvSpPr txBox="1"/>
          <p:nvPr/>
        </p:nvSpPr>
        <p:spPr>
          <a:xfrm flipH="1">
            <a:off x="4647800" y="2726790"/>
            <a:ext cx="1812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500" dirty="0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  <a:endParaRPr sz="2500" dirty="0">
              <a:solidFill>
                <a:srgbClr val="1919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2" name="Google Shape;672;p47"/>
          <p:cNvSpPr txBox="1"/>
          <p:nvPr/>
        </p:nvSpPr>
        <p:spPr>
          <a:xfrm flipH="1">
            <a:off x="4647800" y="3044038"/>
            <a:ext cx="18123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Разработка и тестирование приложения</a:t>
            </a:r>
            <a:endParaRPr dirty="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47"/>
          <p:cNvSpPr txBox="1"/>
          <p:nvPr/>
        </p:nvSpPr>
        <p:spPr>
          <a:xfrm flipH="1">
            <a:off x="6611700" y="2726790"/>
            <a:ext cx="1812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500" dirty="0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rPr>
              <a:t>4</a:t>
            </a:r>
            <a:endParaRPr sz="2500" dirty="0">
              <a:solidFill>
                <a:srgbClr val="1919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74" name="Google Shape;674;p47"/>
          <p:cNvSpPr txBox="1"/>
          <p:nvPr/>
        </p:nvSpPr>
        <p:spPr>
          <a:xfrm flipH="1">
            <a:off x="6611700" y="3044038"/>
            <a:ext cx="18123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Маркетинг и продвижение</a:t>
            </a:r>
            <a:endParaRPr dirty="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5" name="Google Shape;675;p47"/>
          <p:cNvSpPr/>
          <p:nvPr/>
        </p:nvSpPr>
        <p:spPr>
          <a:xfrm>
            <a:off x="1293750" y="1694265"/>
            <a:ext cx="664800" cy="664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7"/>
          <p:cNvSpPr/>
          <p:nvPr/>
        </p:nvSpPr>
        <p:spPr>
          <a:xfrm>
            <a:off x="3257650" y="1694265"/>
            <a:ext cx="664800" cy="664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7"/>
          <p:cNvSpPr/>
          <p:nvPr/>
        </p:nvSpPr>
        <p:spPr>
          <a:xfrm>
            <a:off x="5221550" y="1694265"/>
            <a:ext cx="664800" cy="664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7185450" y="1694265"/>
            <a:ext cx="664800" cy="664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7"/>
          <p:cNvGrpSpPr/>
          <p:nvPr/>
        </p:nvGrpSpPr>
        <p:grpSpPr>
          <a:xfrm>
            <a:off x="1403487" y="1805026"/>
            <a:ext cx="445327" cy="443278"/>
            <a:chOff x="1520019" y="3304312"/>
            <a:chExt cx="371880" cy="370170"/>
          </a:xfrm>
        </p:grpSpPr>
        <p:sp>
          <p:nvSpPr>
            <p:cNvPr id="680" name="Google Shape;680;p47"/>
            <p:cNvSpPr/>
            <p:nvPr/>
          </p:nvSpPr>
          <p:spPr>
            <a:xfrm>
              <a:off x="1685277" y="3427009"/>
              <a:ext cx="42020" cy="4202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8" y="0"/>
                  </a:moveTo>
                  <a:cubicBezTo>
                    <a:pt x="330" y="0"/>
                    <a:pt x="0" y="330"/>
                    <a:pt x="0" y="736"/>
                  </a:cubicBezTo>
                  <a:cubicBezTo>
                    <a:pt x="0" y="1144"/>
                    <a:pt x="330" y="1474"/>
                    <a:pt x="738" y="1474"/>
                  </a:cubicBezTo>
                  <a:cubicBezTo>
                    <a:pt x="1144" y="1474"/>
                    <a:pt x="1474" y="1144"/>
                    <a:pt x="1474" y="736"/>
                  </a:cubicBezTo>
                  <a:cubicBezTo>
                    <a:pt x="1474" y="330"/>
                    <a:pt x="1144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1745912" y="3338464"/>
              <a:ext cx="69957" cy="69929"/>
            </a:xfrm>
            <a:custGeom>
              <a:avLst/>
              <a:gdLst/>
              <a:ahLst/>
              <a:cxnLst/>
              <a:rect l="l" t="t" r="r" b="b"/>
              <a:pathLst>
                <a:path w="2454" h="2453" extrusionOk="0">
                  <a:moveTo>
                    <a:pt x="1534" y="1"/>
                  </a:moveTo>
                  <a:lnTo>
                    <a:pt x="0" y="1531"/>
                  </a:lnTo>
                  <a:lnTo>
                    <a:pt x="0" y="2453"/>
                  </a:lnTo>
                  <a:lnTo>
                    <a:pt x="922" y="2453"/>
                  </a:lnTo>
                  <a:lnTo>
                    <a:pt x="2454" y="922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1596391" y="3487217"/>
              <a:ext cx="70014" cy="69986"/>
            </a:xfrm>
            <a:custGeom>
              <a:avLst/>
              <a:gdLst/>
              <a:ahLst/>
              <a:cxnLst/>
              <a:rect l="l" t="t" r="r" b="b"/>
              <a:pathLst>
                <a:path w="2456" h="2455" extrusionOk="0">
                  <a:moveTo>
                    <a:pt x="1534" y="0"/>
                  </a:moveTo>
                  <a:lnTo>
                    <a:pt x="0" y="1532"/>
                  </a:lnTo>
                  <a:lnTo>
                    <a:pt x="925" y="2454"/>
                  </a:lnTo>
                  <a:lnTo>
                    <a:pt x="2456" y="922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1745912" y="3487217"/>
              <a:ext cx="69957" cy="69986"/>
            </a:xfrm>
            <a:custGeom>
              <a:avLst/>
              <a:gdLst/>
              <a:ahLst/>
              <a:cxnLst/>
              <a:rect l="l" t="t" r="r" b="b"/>
              <a:pathLst>
                <a:path w="2454" h="2455" extrusionOk="0">
                  <a:moveTo>
                    <a:pt x="0" y="0"/>
                  </a:moveTo>
                  <a:lnTo>
                    <a:pt x="0" y="922"/>
                  </a:lnTo>
                  <a:lnTo>
                    <a:pt x="1534" y="2454"/>
                  </a:lnTo>
                  <a:lnTo>
                    <a:pt x="2454" y="1532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1596391" y="3338464"/>
              <a:ext cx="70014" cy="69929"/>
            </a:xfrm>
            <a:custGeom>
              <a:avLst/>
              <a:gdLst/>
              <a:ahLst/>
              <a:cxnLst/>
              <a:rect l="l" t="t" r="r" b="b"/>
              <a:pathLst>
                <a:path w="2456" h="2453" extrusionOk="0">
                  <a:moveTo>
                    <a:pt x="925" y="1"/>
                  </a:moveTo>
                  <a:lnTo>
                    <a:pt x="0" y="922"/>
                  </a:lnTo>
                  <a:lnTo>
                    <a:pt x="1534" y="2453"/>
                  </a:lnTo>
                  <a:lnTo>
                    <a:pt x="2456" y="2453"/>
                  </a:lnTo>
                  <a:lnTo>
                    <a:pt x="2456" y="1531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1688042" y="3311553"/>
              <a:ext cx="36946" cy="80363"/>
            </a:xfrm>
            <a:custGeom>
              <a:avLst/>
              <a:gdLst/>
              <a:ahLst/>
              <a:cxnLst/>
              <a:rect l="l" t="t" r="r" b="b"/>
              <a:pathLst>
                <a:path w="1296" h="2819" extrusionOk="0">
                  <a:moveTo>
                    <a:pt x="1" y="0"/>
                  </a:moveTo>
                  <a:lnTo>
                    <a:pt x="1" y="2166"/>
                  </a:lnTo>
                  <a:lnTo>
                    <a:pt x="650" y="2818"/>
                  </a:lnTo>
                  <a:lnTo>
                    <a:pt x="1296" y="2166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1688042" y="3503722"/>
              <a:ext cx="36946" cy="80391"/>
            </a:xfrm>
            <a:custGeom>
              <a:avLst/>
              <a:gdLst/>
              <a:ahLst/>
              <a:cxnLst/>
              <a:rect l="l" t="t" r="r" b="b"/>
              <a:pathLst>
                <a:path w="1296" h="2820" extrusionOk="0">
                  <a:moveTo>
                    <a:pt x="650" y="0"/>
                  </a:moveTo>
                  <a:lnTo>
                    <a:pt x="1" y="652"/>
                  </a:lnTo>
                  <a:lnTo>
                    <a:pt x="1" y="2820"/>
                  </a:lnTo>
                  <a:lnTo>
                    <a:pt x="1296" y="2820"/>
                  </a:lnTo>
                  <a:lnTo>
                    <a:pt x="1296" y="652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1763131" y="3429346"/>
              <a:ext cx="79707" cy="36917"/>
            </a:xfrm>
            <a:custGeom>
              <a:avLst/>
              <a:gdLst/>
              <a:ahLst/>
              <a:cxnLst/>
              <a:rect l="l" t="t" r="r" b="b"/>
              <a:pathLst>
                <a:path w="2796" h="1295" extrusionOk="0">
                  <a:moveTo>
                    <a:pt x="646" y="1"/>
                  </a:moveTo>
                  <a:lnTo>
                    <a:pt x="0" y="647"/>
                  </a:lnTo>
                  <a:lnTo>
                    <a:pt x="646" y="1294"/>
                  </a:lnTo>
                  <a:lnTo>
                    <a:pt x="2796" y="1294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1569451" y="3429346"/>
              <a:ext cx="79792" cy="36917"/>
            </a:xfrm>
            <a:custGeom>
              <a:avLst/>
              <a:gdLst/>
              <a:ahLst/>
              <a:cxnLst/>
              <a:rect l="l" t="t" r="r" b="b"/>
              <a:pathLst>
                <a:path w="2799" h="1295" extrusionOk="0">
                  <a:moveTo>
                    <a:pt x="1" y="1"/>
                  </a:moveTo>
                  <a:lnTo>
                    <a:pt x="1" y="1294"/>
                  </a:lnTo>
                  <a:lnTo>
                    <a:pt x="2150" y="1294"/>
                  </a:lnTo>
                  <a:lnTo>
                    <a:pt x="2798" y="647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9" name="Google Shape;689;p47"/>
            <p:cNvGrpSpPr/>
            <p:nvPr/>
          </p:nvGrpSpPr>
          <p:grpSpPr>
            <a:xfrm>
              <a:off x="1520019" y="3304312"/>
              <a:ext cx="371880" cy="370170"/>
              <a:chOff x="1520019" y="3304312"/>
              <a:chExt cx="371880" cy="370170"/>
            </a:xfrm>
          </p:grpSpPr>
          <p:sp>
            <p:nvSpPr>
              <p:cNvPr id="690" name="Google Shape;690;p47"/>
              <p:cNvSpPr/>
              <p:nvPr/>
            </p:nvSpPr>
            <p:spPr>
              <a:xfrm>
                <a:off x="1520019" y="3304312"/>
                <a:ext cx="371880" cy="370170"/>
              </a:xfrm>
              <a:custGeom>
                <a:avLst/>
                <a:gdLst/>
                <a:ahLst/>
                <a:cxnLst/>
                <a:rect l="l" t="t" r="r" b="b"/>
                <a:pathLst>
                  <a:path w="13045" h="12985" extrusionOk="0">
                    <a:moveTo>
                      <a:pt x="6935" y="506"/>
                    </a:moveTo>
                    <a:lnTo>
                      <a:pt x="6935" y="2315"/>
                    </a:lnTo>
                    <a:lnTo>
                      <a:pt x="6542" y="2714"/>
                    </a:lnTo>
                    <a:lnTo>
                      <a:pt x="6148" y="2315"/>
                    </a:lnTo>
                    <a:lnTo>
                      <a:pt x="6122" y="506"/>
                    </a:lnTo>
                    <a:close/>
                    <a:moveTo>
                      <a:pt x="3604" y="1555"/>
                    </a:moveTo>
                    <a:lnTo>
                      <a:pt x="4881" y="2834"/>
                    </a:lnTo>
                    <a:lnTo>
                      <a:pt x="4881" y="3398"/>
                    </a:lnTo>
                    <a:lnTo>
                      <a:pt x="4318" y="3398"/>
                    </a:lnTo>
                    <a:lnTo>
                      <a:pt x="3039" y="2120"/>
                    </a:lnTo>
                    <a:lnTo>
                      <a:pt x="3604" y="1555"/>
                    </a:lnTo>
                    <a:close/>
                    <a:moveTo>
                      <a:pt x="9458" y="1555"/>
                    </a:moveTo>
                    <a:lnTo>
                      <a:pt x="10021" y="2120"/>
                    </a:lnTo>
                    <a:lnTo>
                      <a:pt x="8743" y="3398"/>
                    </a:lnTo>
                    <a:lnTo>
                      <a:pt x="8179" y="3398"/>
                    </a:lnTo>
                    <a:lnTo>
                      <a:pt x="8179" y="2834"/>
                    </a:lnTo>
                    <a:lnTo>
                      <a:pt x="9458" y="1555"/>
                    </a:lnTo>
                    <a:close/>
                    <a:moveTo>
                      <a:pt x="3774" y="4640"/>
                    </a:moveTo>
                    <a:lnTo>
                      <a:pt x="4168" y="5033"/>
                    </a:lnTo>
                    <a:lnTo>
                      <a:pt x="3774" y="5427"/>
                    </a:lnTo>
                    <a:lnTo>
                      <a:pt x="1990" y="5427"/>
                    </a:lnTo>
                    <a:lnTo>
                      <a:pt x="1990" y="4640"/>
                    </a:lnTo>
                    <a:close/>
                    <a:moveTo>
                      <a:pt x="11070" y="4640"/>
                    </a:moveTo>
                    <a:lnTo>
                      <a:pt x="11070" y="5427"/>
                    </a:lnTo>
                    <a:lnTo>
                      <a:pt x="9287" y="5427"/>
                    </a:lnTo>
                    <a:lnTo>
                      <a:pt x="8892" y="5033"/>
                    </a:lnTo>
                    <a:lnTo>
                      <a:pt x="9287" y="4640"/>
                    </a:lnTo>
                    <a:close/>
                    <a:moveTo>
                      <a:pt x="6535" y="4558"/>
                    </a:moveTo>
                    <a:cubicBezTo>
                      <a:pt x="6800" y="4558"/>
                      <a:pt x="7016" y="4774"/>
                      <a:pt x="7016" y="5039"/>
                    </a:cubicBezTo>
                    <a:cubicBezTo>
                      <a:pt x="7016" y="5306"/>
                      <a:pt x="6800" y="5520"/>
                      <a:pt x="6535" y="5520"/>
                    </a:cubicBezTo>
                    <a:cubicBezTo>
                      <a:pt x="6268" y="5520"/>
                      <a:pt x="6052" y="5306"/>
                      <a:pt x="6052" y="5039"/>
                    </a:cubicBezTo>
                    <a:cubicBezTo>
                      <a:pt x="6052" y="4774"/>
                      <a:pt x="6268" y="4558"/>
                      <a:pt x="6535" y="4558"/>
                    </a:cubicBezTo>
                    <a:close/>
                    <a:moveTo>
                      <a:pt x="5616" y="6306"/>
                    </a:moveTo>
                    <a:lnTo>
                      <a:pt x="5389" y="6965"/>
                    </a:lnTo>
                    <a:lnTo>
                      <a:pt x="5389" y="6532"/>
                    </a:lnTo>
                    <a:lnTo>
                      <a:pt x="5616" y="6306"/>
                    </a:lnTo>
                    <a:close/>
                    <a:moveTo>
                      <a:pt x="7438" y="6300"/>
                    </a:moveTo>
                    <a:lnTo>
                      <a:pt x="7671" y="6532"/>
                    </a:lnTo>
                    <a:lnTo>
                      <a:pt x="7671" y="6974"/>
                    </a:lnTo>
                    <a:lnTo>
                      <a:pt x="7438" y="6300"/>
                    </a:lnTo>
                    <a:close/>
                    <a:moveTo>
                      <a:pt x="6794" y="5992"/>
                    </a:moveTo>
                    <a:lnTo>
                      <a:pt x="7277" y="7392"/>
                    </a:lnTo>
                    <a:lnTo>
                      <a:pt x="6783" y="6899"/>
                    </a:lnTo>
                    <a:lnTo>
                      <a:pt x="6783" y="5995"/>
                    </a:lnTo>
                    <a:cubicBezTo>
                      <a:pt x="6786" y="5994"/>
                      <a:pt x="6788" y="5994"/>
                      <a:pt x="6789" y="5994"/>
                    </a:cubicBezTo>
                    <a:cubicBezTo>
                      <a:pt x="6791" y="5994"/>
                      <a:pt x="6792" y="5994"/>
                      <a:pt x="6794" y="5992"/>
                    </a:cubicBezTo>
                    <a:close/>
                    <a:moveTo>
                      <a:pt x="6259" y="5995"/>
                    </a:moveTo>
                    <a:cubicBezTo>
                      <a:pt x="6269" y="5995"/>
                      <a:pt x="6268" y="5995"/>
                      <a:pt x="6275" y="5997"/>
                    </a:cubicBezTo>
                    <a:lnTo>
                      <a:pt x="6275" y="6899"/>
                    </a:lnTo>
                    <a:lnTo>
                      <a:pt x="5778" y="7398"/>
                    </a:lnTo>
                    <a:lnTo>
                      <a:pt x="5778" y="7398"/>
                    </a:lnTo>
                    <a:lnTo>
                      <a:pt x="6259" y="5995"/>
                    </a:lnTo>
                    <a:close/>
                    <a:moveTo>
                      <a:pt x="4881" y="6670"/>
                    </a:moveTo>
                    <a:lnTo>
                      <a:pt x="4881" y="7233"/>
                    </a:lnTo>
                    <a:lnTo>
                      <a:pt x="3604" y="8510"/>
                    </a:lnTo>
                    <a:lnTo>
                      <a:pt x="3039" y="7947"/>
                    </a:lnTo>
                    <a:lnTo>
                      <a:pt x="4318" y="6670"/>
                    </a:lnTo>
                    <a:close/>
                    <a:moveTo>
                      <a:pt x="8743" y="6670"/>
                    </a:moveTo>
                    <a:lnTo>
                      <a:pt x="10021" y="7947"/>
                    </a:lnTo>
                    <a:lnTo>
                      <a:pt x="9458" y="8510"/>
                    </a:lnTo>
                    <a:lnTo>
                      <a:pt x="8179" y="7233"/>
                    </a:lnTo>
                    <a:lnTo>
                      <a:pt x="8179" y="6670"/>
                    </a:lnTo>
                    <a:close/>
                    <a:moveTo>
                      <a:pt x="6544" y="7355"/>
                    </a:moveTo>
                    <a:lnTo>
                      <a:pt x="6936" y="7753"/>
                    </a:lnTo>
                    <a:lnTo>
                      <a:pt x="6936" y="9563"/>
                    </a:lnTo>
                    <a:lnTo>
                      <a:pt x="6125" y="9563"/>
                    </a:lnTo>
                    <a:lnTo>
                      <a:pt x="6152" y="7764"/>
                    </a:lnTo>
                    <a:lnTo>
                      <a:pt x="6152" y="7753"/>
                    </a:lnTo>
                    <a:lnTo>
                      <a:pt x="6149" y="7753"/>
                    </a:lnTo>
                    <a:lnTo>
                      <a:pt x="6544" y="7355"/>
                    </a:lnTo>
                    <a:close/>
                    <a:moveTo>
                      <a:pt x="5640" y="7836"/>
                    </a:moveTo>
                    <a:lnTo>
                      <a:pt x="5640" y="9813"/>
                    </a:lnTo>
                    <a:cubicBezTo>
                      <a:pt x="5643" y="9955"/>
                      <a:pt x="5757" y="10068"/>
                      <a:pt x="5895" y="10068"/>
                    </a:cubicBezTo>
                    <a:lnTo>
                      <a:pt x="7188" y="10068"/>
                    </a:lnTo>
                    <a:cubicBezTo>
                      <a:pt x="7329" y="10068"/>
                      <a:pt x="7441" y="9954"/>
                      <a:pt x="7441" y="9815"/>
                    </a:cubicBezTo>
                    <a:lnTo>
                      <a:pt x="7441" y="7848"/>
                    </a:lnTo>
                    <a:lnTo>
                      <a:pt x="8110" y="9806"/>
                    </a:lnTo>
                    <a:lnTo>
                      <a:pt x="6604" y="10699"/>
                    </a:lnTo>
                    <a:lnTo>
                      <a:pt x="5001" y="9704"/>
                    </a:lnTo>
                    <a:lnTo>
                      <a:pt x="5640" y="7836"/>
                    </a:lnTo>
                    <a:close/>
                    <a:moveTo>
                      <a:pt x="8279" y="10305"/>
                    </a:moveTo>
                    <a:lnTo>
                      <a:pt x="8909" y="12135"/>
                    </a:lnTo>
                    <a:lnTo>
                      <a:pt x="7085" y="11009"/>
                    </a:lnTo>
                    <a:lnTo>
                      <a:pt x="8279" y="10305"/>
                    </a:lnTo>
                    <a:close/>
                    <a:moveTo>
                      <a:pt x="4818" y="10206"/>
                    </a:moveTo>
                    <a:lnTo>
                      <a:pt x="6104" y="11000"/>
                    </a:lnTo>
                    <a:lnTo>
                      <a:pt x="4147" y="12157"/>
                    </a:lnTo>
                    <a:lnTo>
                      <a:pt x="4818" y="10206"/>
                    </a:lnTo>
                    <a:close/>
                    <a:moveTo>
                      <a:pt x="5871" y="1"/>
                    </a:moveTo>
                    <a:cubicBezTo>
                      <a:pt x="5730" y="1"/>
                      <a:pt x="5617" y="115"/>
                      <a:pt x="5617" y="253"/>
                    </a:cubicBezTo>
                    <a:lnTo>
                      <a:pt x="5617" y="2419"/>
                    </a:lnTo>
                    <a:cubicBezTo>
                      <a:pt x="5617" y="2486"/>
                      <a:pt x="5644" y="2552"/>
                      <a:pt x="5692" y="2599"/>
                    </a:cubicBezTo>
                    <a:lnTo>
                      <a:pt x="6277" y="3177"/>
                    </a:lnTo>
                    <a:lnTo>
                      <a:pt x="6277" y="4093"/>
                    </a:lnTo>
                    <a:cubicBezTo>
                      <a:pt x="6193" y="4116"/>
                      <a:pt x="6112" y="4149"/>
                      <a:pt x="6037" y="4192"/>
                    </a:cubicBezTo>
                    <a:lnTo>
                      <a:pt x="5389" y="3543"/>
                    </a:lnTo>
                    <a:lnTo>
                      <a:pt x="5389" y="2725"/>
                    </a:lnTo>
                    <a:cubicBezTo>
                      <a:pt x="5389" y="2657"/>
                      <a:pt x="5362" y="2594"/>
                      <a:pt x="5314" y="2545"/>
                    </a:cubicBezTo>
                    <a:lnTo>
                      <a:pt x="3778" y="1008"/>
                    </a:lnTo>
                    <a:cubicBezTo>
                      <a:pt x="3728" y="959"/>
                      <a:pt x="3663" y="934"/>
                      <a:pt x="3598" y="934"/>
                    </a:cubicBezTo>
                    <a:cubicBezTo>
                      <a:pt x="3533" y="934"/>
                      <a:pt x="3468" y="959"/>
                      <a:pt x="3418" y="1008"/>
                    </a:cubicBezTo>
                    <a:lnTo>
                      <a:pt x="2493" y="1932"/>
                    </a:lnTo>
                    <a:cubicBezTo>
                      <a:pt x="2395" y="2032"/>
                      <a:pt x="2395" y="2192"/>
                      <a:pt x="2493" y="2291"/>
                    </a:cubicBezTo>
                    <a:lnTo>
                      <a:pt x="4030" y="3828"/>
                    </a:lnTo>
                    <a:cubicBezTo>
                      <a:pt x="4078" y="3876"/>
                      <a:pt x="4142" y="3903"/>
                      <a:pt x="4210" y="3903"/>
                    </a:cubicBezTo>
                    <a:lnTo>
                      <a:pt x="5030" y="3903"/>
                    </a:lnTo>
                    <a:lnTo>
                      <a:pt x="5676" y="4550"/>
                    </a:lnTo>
                    <a:cubicBezTo>
                      <a:pt x="5632" y="4625"/>
                      <a:pt x="5596" y="4705"/>
                      <a:pt x="5574" y="4792"/>
                    </a:cubicBezTo>
                    <a:lnTo>
                      <a:pt x="4697" y="4792"/>
                    </a:lnTo>
                    <a:lnTo>
                      <a:pt x="4112" y="4207"/>
                    </a:lnTo>
                    <a:cubicBezTo>
                      <a:pt x="4064" y="4158"/>
                      <a:pt x="4000" y="4132"/>
                      <a:pt x="3931" y="4132"/>
                    </a:cubicBezTo>
                    <a:lnTo>
                      <a:pt x="1736" y="4132"/>
                    </a:lnTo>
                    <a:cubicBezTo>
                      <a:pt x="1597" y="4132"/>
                      <a:pt x="1485" y="4246"/>
                      <a:pt x="1485" y="4385"/>
                    </a:cubicBezTo>
                    <a:lnTo>
                      <a:pt x="1485" y="5677"/>
                    </a:lnTo>
                    <a:cubicBezTo>
                      <a:pt x="1485" y="5818"/>
                      <a:pt x="1599" y="5931"/>
                      <a:pt x="1736" y="5931"/>
                    </a:cubicBezTo>
                    <a:lnTo>
                      <a:pt x="3929" y="5931"/>
                    </a:lnTo>
                    <a:cubicBezTo>
                      <a:pt x="3997" y="5931"/>
                      <a:pt x="4063" y="5904"/>
                      <a:pt x="4111" y="5856"/>
                    </a:cubicBezTo>
                    <a:lnTo>
                      <a:pt x="4695" y="5271"/>
                    </a:lnTo>
                    <a:lnTo>
                      <a:pt x="5581" y="5271"/>
                    </a:lnTo>
                    <a:cubicBezTo>
                      <a:pt x="5604" y="5361"/>
                      <a:pt x="5640" y="5445"/>
                      <a:pt x="5685" y="5525"/>
                    </a:cubicBezTo>
                    <a:lnTo>
                      <a:pt x="5024" y="6186"/>
                    </a:lnTo>
                    <a:lnTo>
                      <a:pt x="4216" y="6186"/>
                    </a:lnTo>
                    <a:cubicBezTo>
                      <a:pt x="4148" y="6186"/>
                      <a:pt x="4085" y="6211"/>
                      <a:pt x="4036" y="6261"/>
                    </a:cubicBezTo>
                    <a:lnTo>
                      <a:pt x="2505" y="7791"/>
                    </a:lnTo>
                    <a:cubicBezTo>
                      <a:pt x="2407" y="7890"/>
                      <a:pt x="2407" y="8050"/>
                      <a:pt x="2505" y="8149"/>
                    </a:cubicBezTo>
                    <a:lnTo>
                      <a:pt x="3427" y="9071"/>
                    </a:lnTo>
                    <a:cubicBezTo>
                      <a:pt x="3475" y="9119"/>
                      <a:pt x="3541" y="9146"/>
                      <a:pt x="3607" y="9146"/>
                    </a:cubicBezTo>
                    <a:cubicBezTo>
                      <a:pt x="3673" y="9146"/>
                      <a:pt x="3736" y="9122"/>
                      <a:pt x="3787" y="9071"/>
                    </a:cubicBezTo>
                    <a:lnTo>
                      <a:pt x="5136" y="7722"/>
                    </a:lnTo>
                    <a:lnTo>
                      <a:pt x="4441" y="9746"/>
                    </a:lnTo>
                    <a:lnTo>
                      <a:pt x="3502" y="12477"/>
                    </a:lnTo>
                    <a:lnTo>
                      <a:pt x="303" y="12451"/>
                    </a:lnTo>
                    <a:cubicBezTo>
                      <a:pt x="190" y="12451"/>
                      <a:pt x="86" y="12523"/>
                      <a:pt x="55" y="12633"/>
                    </a:cubicBezTo>
                    <a:cubicBezTo>
                      <a:pt x="1" y="12817"/>
                      <a:pt x="130" y="12985"/>
                      <a:pt x="296" y="12985"/>
                    </a:cubicBezTo>
                    <a:lnTo>
                      <a:pt x="5656" y="12985"/>
                    </a:lnTo>
                    <a:cubicBezTo>
                      <a:pt x="5772" y="12985"/>
                      <a:pt x="5874" y="12914"/>
                      <a:pt x="5907" y="12803"/>
                    </a:cubicBezTo>
                    <a:cubicBezTo>
                      <a:pt x="5961" y="12621"/>
                      <a:pt x="5832" y="12451"/>
                      <a:pt x="5665" y="12451"/>
                    </a:cubicBezTo>
                    <a:lnTo>
                      <a:pt x="4611" y="12451"/>
                    </a:lnTo>
                    <a:lnTo>
                      <a:pt x="6595" y="11301"/>
                    </a:lnTo>
                    <a:lnTo>
                      <a:pt x="8491" y="12478"/>
                    </a:lnTo>
                    <a:lnTo>
                      <a:pt x="7414" y="12478"/>
                    </a:lnTo>
                    <a:cubicBezTo>
                      <a:pt x="7287" y="12478"/>
                      <a:pt x="7175" y="12568"/>
                      <a:pt x="7155" y="12692"/>
                    </a:cubicBezTo>
                    <a:cubicBezTo>
                      <a:pt x="7134" y="12850"/>
                      <a:pt x="7256" y="12983"/>
                      <a:pt x="7407" y="12983"/>
                    </a:cubicBezTo>
                    <a:lnTo>
                      <a:pt x="12767" y="12983"/>
                    </a:lnTo>
                    <a:cubicBezTo>
                      <a:pt x="12895" y="12983"/>
                      <a:pt x="13010" y="12893"/>
                      <a:pt x="13027" y="12767"/>
                    </a:cubicBezTo>
                    <a:cubicBezTo>
                      <a:pt x="13045" y="12613"/>
                      <a:pt x="12925" y="12478"/>
                      <a:pt x="12773" y="12478"/>
                    </a:cubicBezTo>
                    <a:lnTo>
                      <a:pt x="9562" y="12478"/>
                    </a:lnTo>
                    <a:lnTo>
                      <a:pt x="8660" y="9856"/>
                    </a:lnTo>
                    <a:lnTo>
                      <a:pt x="8660" y="9855"/>
                    </a:lnTo>
                    <a:lnTo>
                      <a:pt x="7926" y="7719"/>
                    </a:lnTo>
                    <a:lnTo>
                      <a:pt x="9279" y="9071"/>
                    </a:lnTo>
                    <a:cubicBezTo>
                      <a:pt x="9327" y="9121"/>
                      <a:pt x="9393" y="9146"/>
                      <a:pt x="9459" y="9146"/>
                    </a:cubicBezTo>
                    <a:cubicBezTo>
                      <a:pt x="9525" y="9146"/>
                      <a:pt x="9588" y="9122"/>
                      <a:pt x="9639" y="9071"/>
                    </a:cubicBezTo>
                    <a:lnTo>
                      <a:pt x="10561" y="8149"/>
                    </a:lnTo>
                    <a:cubicBezTo>
                      <a:pt x="10660" y="8050"/>
                      <a:pt x="10660" y="7891"/>
                      <a:pt x="10561" y="7791"/>
                    </a:cubicBezTo>
                    <a:lnTo>
                      <a:pt x="9029" y="6261"/>
                    </a:lnTo>
                    <a:cubicBezTo>
                      <a:pt x="8982" y="6214"/>
                      <a:pt x="8916" y="6186"/>
                      <a:pt x="8850" y="6186"/>
                    </a:cubicBezTo>
                    <a:lnTo>
                      <a:pt x="8034" y="6186"/>
                    </a:lnTo>
                    <a:lnTo>
                      <a:pt x="7390" y="5543"/>
                    </a:lnTo>
                    <a:cubicBezTo>
                      <a:pt x="7434" y="5466"/>
                      <a:pt x="7468" y="5385"/>
                      <a:pt x="7491" y="5297"/>
                    </a:cubicBezTo>
                    <a:lnTo>
                      <a:pt x="8401" y="5297"/>
                    </a:lnTo>
                    <a:lnTo>
                      <a:pt x="8978" y="5859"/>
                    </a:lnTo>
                    <a:cubicBezTo>
                      <a:pt x="9024" y="5907"/>
                      <a:pt x="9090" y="5932"/>
                      <a:pt x="9158" y="5932"/>
                    </a:cubicBezTo>
                    <a:lnTo>
                      <a:pt x="11324" y="5932"/>
                    </a:lnTo>
                    <a:cubicBezTo>
                      <a:pt x="11463" y="5932"/>
                      <a:pt x="11576" y="5818"/>
                      <a:pt x="11576" y="5679"/>
                    </a:cubicBezTo>
                    <a:lnTo>
                      <a:pt x="11576" y="4387"/>
                    </a:lnTo>
                    <a:cubicBezTo>
                      <a:pt x="11576" y="4246"/>
                      <a:pt x="11462" y="4134"/>
                      <a:pt x="11324" y="4134"/>
                    </a:cubicBezTo>
                    <a:lnTo>
                      <a:pt x="9129" y="4134"/>
                    </a:lnTo>
                    <a:cubicBezTo>
                      <a:pt x="9062" y="4134"/>
                      <a:pt x="8996" y="4161"/>
                      <a:pt x="8948" y="4208"/>
                    </a:cubicBezTo>
                    <a:lnTo>
                      <a:pt x="8363" y="4793"/>
                    </a:lnTo>
                    <a:lnTo>
                      <a:pt x="7486" y="4793"/>
                    </a:lnTo>
                    <a:cubicBezTo>
                      <a:pt x="7464" y="4708"/>
                      <a:pt x="7428" y="4627"/>
                      <a:pt x="7384" y="4552"/>
                    </a:cubicBezTo>
                    <a:lnTo>
                      <a:pt x="8031" y="3906"/>
                    </a:lnTo>
                    <a:lnTo>
                      <a:pt x="8850" y="3906"/>
                    </a:lnTo>
                    <a:cubicBezTo>
                      <a:pt x="8916" y="3906"/>
                      <a:pt x="8981" y="3879"/>
                      <a:pt x="9029" y="3831"/>
                    </a:cubicBezTo>
                    <a:lnTo>
                      <a:pt x="10565" y="2294"/>
                    </a:lnTo>
                    <a:cubicBezTo>
                      <a:pt x="10666" y="2194"/>
                      <a:pt x="10666" y="2034"/>
                      <a:pt x="10565" y="1935"/>
                    </a:cubicBezTo>
                    <a:lnTo>
                      <a:pt x="9642" y="1010"/>
                    </a:lnTo>
                    <a:cubicBezTo>
                      <a:pt x="9592" y="960"/>
                      <a:pt x="9527" y="936"/>
                      <a:pt x="9462" y="936"/>
                    </a:cubicBezTo>
                    <a:cubicBezTo>
                      <a:pt x="9397" y="936"/>
                      <a:pt x="9332" y="960"/>
                      <a:pt x="9282" y="1010"/>
                    </a:cubicBezTo>
                    <a:lnTo>
                      <a:pt x="7746" y="2546"/>
                    </a:lnTo>
                    <a:cubicBezTo>
                      <a:pt x="7699" y="2594"/>
                      <a:pt x="7671" y="2659"/>
                      <a:pt x="7671" y="2728"/>
                    </a:cubicBezTo>
                    <a:lnTo>
                      <a:pt x="7671" y="3546"/>
                    </a:lnTo>
                    <a:lnTo>
                      <a:pt x="7023" y="4193"/>
                    </a:lnTo>
                    <a:cubicBezTo>
                      <a:pt x="6948" y="4152"/>
                      <a:pt x="6867" y="4117"/>
                      <a:pt x="6783" y="4095"/>
                    </a:cubicBezTo>
                    <a:lnTo>
                      <a:pt x="6783" y="3177"/>
                    </a:lnTo>
                    <a:lnTo>
                      <a:pt x="7368" y="2599"/>
                    </a:lnTo>
                    <a:cubicBezTo>
                      <a:pt x="7416" y="2552"/>
                      <a:pt x="7443" y="2486"/>
                      <a:pt x="7443" y="2419"/>
                    </a:cubicBezTo>
                    <a:lnTo>
                      <a:pt x="7443" y="253"/>
                    </a:lnTo>
                    <a:cubicBezTo>
                      <a:pt x="7443" y="113"/>
                      <a:pt x="7328" y="1"/>
                      <a:pt x="7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7"/>
              <p:cNvSpPr/>
              <p:nvPr/>
            </p:nvSpPr>
            <p:spPr>
              <a:xfrm>
                <a:off x="1697621" y="3660029"/>
                <a:ext cx="1690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06" extrusionOk="0">
                    <a:moveTo>
                      <a:pt x="299" y="0"/>
                    </a:moveTo>
                    <a:cubicBezTo>
                      <a:pt x="188" y="0"/>
                      <a:pt x="86" y="68"/>
                      <a:pt x="54" y="173"/>
                    </a:cubicBezTo>
                    <a:cubicBezTo>
                      <a:pt x="0" y="346"/>
                      <a:pt x="129" y="505"/>
                      <a:pt x="297" y="505"/>
                    </a:cubicBezTo>
                    <a:lnTo>
                      <a:pt x="299" y="505"/>
                    </a:lnTo>
                    <a:cubicBezTo>
                      <a:pt x="407" y="505"/>
                      <a:pt x="508" y="438"/>
                      <a:pt x="541" y="333"/>
                    </a:cubicBezTo>
                    <a:cubicBezTo>
                      <a:pt x="592" y="161"/>
                      <a:pt x="463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2" name="Google Shape;692;p47"/>
          <p:cNvGrpSpPr/>
          <p:nvPr/>
        </p:nvGrpSpPr>
        <p:grpSpPr>
          <a:xfrm>
            <a:off x="3368206" y="1839505"/>
            <a:ext cx="443688" cy="374320"/>
            <a:chOff x="1524723" y="2698300"/>
            <a:chExt cx="370512" cy="312585"/>
          </a:xfrm>
        </p:grpSpPr>
        <p:sp>
          <p:nvSpPr>
            <p:cNvPr id="693" name="Google Shape;693;p47"/>
            <p:cNvSpPr/>
            <p:nvPr/>
          </p:nvSpPr>
          <p:spPr>
            <a:xfrm>
              <a:off x="1531992" y="2857571"/>
              <a:ext cx="357997" cy="146129"/>
            </a:xfrm>
            <a:custGeom>
              <a:avLst/>
              <a:gdLst/>
              <a:ahLst/>
              <a:cxnLst/>
              <a:rect l="l" t="t" r="r" b="b"/>
              <a:pathLst>
                <a:path w="12558" h="5126" extrusionOk="0">
                  <a:moveTo>
                    <a:pt x="8194" y="2285"/>
                  </a:moveTo>
                  <a:cubicBezTo>
                    <a:pt x="8354" y="2285"/>
                    <a:pt x="8493" y="2303"/>
                    <a:pt x="8613" y="2334"/>
                  </a:cubicBezTo>
                  <a:lnTo>
                    <a:pt x="6369" y="2334"/>
                  </a:lnTo>
                  <a:cubicBezTo>
                    <a:pt x="6276" y="2334"/>
                    <a:pt x="6187" y="2316"/>
                    <a:pt x="6101" y="2285"/>
                  </a:cubicBezTo>
                  <a:close/>
                  <a:moveTo>
                    <a:pt x="9255" y="2828"/>
                  </a:moveTo>
                  <a:lnTo>
                    <a:pt x="9255" y="2828"/>
                  </a:lnTo>
                  <a:cubicBezTo>
                    <a:pt x="9318" y="2953"/>
                    <a:pt x="9345" y="3072"/>
                    <a:pt x="9354" y="3147"/>
                  </a:cubicBezTo>
                  <a:lnTo>
                    <a:pt x="9109" y="3352"/>
                  </a:lnTo>
                  <a:cubicBezTo>
                    <a:pt x="9234" y="3225"/>
                    <a:pt x="9286" y="3022"/>
                    <a:pt x="9255" y="2828"/>
                  </a:cubicBezTo>
                  <a:close/>
                  <a:moveTo>
                    <a:pt x="0" y="0"/>
                  </a:moveTo>
                  <a:lnTo>
                    <a:pt x="0" y="4566"/>
                  </a:lnTo>
                  <a:lnTo>
                    <a:pt x="1370" y="4566"/>
                  </a:lnTo>
                  <a:lnTo>
                    <a:pt x="1370" y="3991"/>
                  </a:lnTo>
                  <a:lnTo>
                    <a:pt x="2421" y="4628"/>
                  </a:lnTo>
                  <a:cubicBezTo>
                    <a:pt x="2956" y="4953"/>
                    <a:pt x="3571" y="5125"/>
                    <a:pt x="4197" y="5125"/>
                  </a:cubicBezTo>
                  <a:lnTo>
                    <a:pt x="8207" y="5125"/>
                  </a:lnTo>
                  <a:cubicBezTo>
                    <a:pt x="8870" y="5125"/>
                    <a:pt x="9514" y="4896"/>
                    <a:pt x="10030" y="4478"/>
                  </a:cubicBezTo>
                  <a:lnTo>
                    <a:pt x="12235" y="2547"/>
                  </a:lnTo>
                  <a:cubicBezTo>
                    <a:pt x="12539" y="2288"/>
                    <a:pt x="12557" y="1823"/>
                    <a:pt x="12275" y="1538"/>
                  </a:cubicBezTo>
                  <a:cubicBezTo>
                    <a:pt x="12135" y="1398"/>
                    <a:pt x="11949" y="1326"/>
                    <a:pt x="11761" y="1326"/>
                  </a:cubicBezTo>
                  <a:cubicBezTo>
                    <a:pt x="11618" y="1326"/>
                    <a:pt x="11473" y="1368"/>
                    <a:pt x="11347" y="1454"/>
                  </a:cubicBezTo>
                  <a:lnTo>
                    <a:pt x="10117" y="2498"/>
                  </a:lnTo>
                  <a:lnTo>
                    <a:pt x="10465" y="2165"/>
                  </a:lnTo>
                  <a:cubicBezTo>
                    <a:pt x="9694" y="1027"/>
                    <a:pt x="8394" y="279"/>
                    <a:pt x="6920" y="279"/>
                  </a:cubicBezTo>
                  <a:cubicBezTo>
                    <a:pt x="6095" y="279"/>
                    <a:pt x="5323" y="513"/>
                    <a:pt x="4671" y="918"/>
                  </a:cubicBezTo>
                  <a:lnTo>
                    <a:pt x="6085" y="2279"/>
                  </a:lnTo>
                  <a:cubicBezTo>
                    <a:pt x="5990" y="2241"/>
                    <a:pt x="5905" y="2184"/>
                    <a:pt x="5831" y="2113"/>
                  </a:cubicBezTo>
                  <a:lnTo>
                    <a:pt x="4481" y="753"/>
                  </a:lnTo>
                  <a:cubicBezTo>
                    <a:pt x="4242" y="516"/>
                    <a:pt x="3919" y="381"/>
                    <a:pt x="3583" y="381"/>
                  </a:cubicBezTo>
                  <a:lnTo>
                    <a:pt x="1370" y="381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1636330" y="2706054"/>
              <a:ext cx="186097" cy="95871"/>
            </a:xfrm>
            <a:custGeom>
              <a:avLst/>
              <a:gdLst/>
              <a:ahLst/>
              <a:cxnLst/>
              <a:rect l="l" t="t" r="r" b="b"/>
              <a:pathLst>
                <a:path w="6528" h="3363" extrusionOk="0">
                  <a:moveTo>
                    <a:pt x="6266" y="0"/>
                  </a:moveTo>
                  <a:cubicBezTo>
                    <a:pt x="6266" y="0"/>
                    <a:pt x="5827" y="490"/>
                    <a:pt x="4538" y="922"/>
                  </a:cubicBezTo>
                  <a:cubicBezTo>
                    <a:pt x="3384" y="1307"/>
                    <a:pt x="3269" y="2745"/>
                    <a:pt x="3261" y="3211"/>
                  </a:cubicBezTo>
                  <a:cubicBezTo>
                    <a:pt x="3254" y="2742"/>
                    <a:pt x="3140" y="1306"/>
                    <a:pt x="1985" y="922"/>
                  </a:cubicBezTo>
                  <a:cubicBezTo>
                    <a:pt x="698" y="492"/>
                    <a:pt x="256" y="0"/>
                    <a:pt x="256" y="0"/>
                  </a:cubicBezTo>
                  <a:lnTo>
                    <a:pt x="256" y="0"/>
                  </a:lnTo>
                  <a:cubicBezTo>
                    <a:pt x="259" y="8"/>
                    <a:pt x="1" y="1579"/>
                    <a:pt x="821" y="2497"/>
                  </a:cubicBezTo>
                  <a:cubicBezTo>
                    <a:pt x="1559" y="3322"/>
                    <a:pt x="2941" y="3363"/>
                    <a:pt x="3216" y="3363"/>
                  </a:cubicBezTo>
                  <a:cubicBezTo>
                    <a:pt x="3246" y="3363"/>
                    <a:pt x="3263" y="3362"/>
                    <a:pt x="3264" y="3362"/>
                  </a:cubicBezTo>
                  <a:cubicBezTo>
                    <a:pt x="3265" y="3362"/>
                    <a:pt x="3282" y="3363"/>
                    <a:pt x="3312" y="3363"/>
                  </a:cubicBezTo>
                  <a:cubicBezTo>
                    <a:pt x="3587" y="3363"/>
                    <a:pt x="4968" y="3322"/>
                    <a:pt x="5707" y="2497"/>
                  </a:cubicBezTo>
                  <a:cubicBezTo>
                    <a:pt x="6527" y="1582"/>
                    <a:pt x="6269" y="8"/>
                    <a:pt x="6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1729321" y="2801896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6" name="Google Shape;696;p47"/>
            <p:cNvGrpSpPr/>
            <p:nvPr/>
          </p:nvGrpSpPr>
          <p:grpSpPr>
            <a:xfrm>
              <a:off x="1524723" y="2698300"/>
              <a:ext cx="370512" cy="312585"/>
              <a:chOff x="1524723" y="2698300"/>
              <a:chExt cx="370512" cy="312585"/>
            </a:xfrm>
          </p:grpSpPr>
          <p:sp>
            <p:nvSpPr>
              <p:cNvPr id="697" name="Google Shape;697;p47"/>
              <p:cNvSpPr/>
              <p:nvPr/>
            </p:nvSpPr>
            <p:spPr>
              <a:xfrm>
                <a:off x="1563692" y="2915556"/>
                <a:ext cx="14510" cy="14624"/>
              </a:xfrm>
              <a:custGeom>
                <a:avLst/>
                <a:gdLst/>
                <a:ahLst/>
                <a:cxnLst/>
                <a:rect l="l" t="t" r="r" b="b"/>
                <a:pathLst>
                  <a:path w="509" h="513" extrusionOk="0">
                    <a:moveTo>
                      <a:pt x="255" y="1"/>
                    </a:moveTo>
                    <a:cubicBezTo>
                      <a:pt x="243" y="1"/>
                      <a:pt x="231" y="2"/>
                      <a:pt x="218" y="4"/>
                    </a:cubicBezTo>
                    <a:cubicBezTo>
                      <a:pt x="91" y="23"/>
                      <a:pt x="1" y="138"/>
                      <a:pt x="1" y="263"/>
                    </a:cubicBezTo>
                    <a:cubicBezTo>
                      <a:pt x="1" y="363"/>
                      <a:pt x="59" y="456"/>
                      <a:pt x="152" y="492"/>
                    </a:cubicBezTo>
                    <a:cubicBezTo>
                      <a:pt x="187" y="506"/>
                      <a:pt x="222" y="512"/>
                      <a:pt x="255" y="512"/>
                    </a:cubicBezTo>
                    <a:cubicBezTo>
                      <a:pt x="395" y="512"/>
                      <a:pt x="509" y="399"/>
                      <a:pt x="509" y="258"/>
                    </a:cubicBezTo>
                    <a:lnTo>
                      <a:pt x="509" y="254"/>
                    </a:lnTo>
                    <a:cubicBezTo>
                      <a:pt x="509" y="115"/>
                      <a:pt x="39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7"/>
              <p:cNvSpPr/>
              <p:nvPr/>
            </p:nvSpPr>
            <p:spPr>
              <a:xfrm>
                <a:off x="1524723" y="2698300"/>
                <a:ext cx="370512" cy="312585"/>
              </a:xfrm>
              <a:custGeom>
                <a:avLst/>
                <a:gdLst/>
                <a:ahLst/>
                <a:cxnLst/>
                <a:rect l="l" t="t" r="r" b="b"/>
                <a:pathLst>
                  <a:path w="12997" h="10965" extrusionOk="0">
                    <a:moveTo>
                      <a:pt x="4388" y="762"/>
                    </a:moveTo>
                    <a:lnTo>
                      <a:pt x="4388" y="762"/>
                    </a:lnTo>
                    <a:cubicBezTo>
                      <a:pt x="4677" y="953"/>
                      <a:pt x="5137" y="1203"/>
                      <a:pt x="5822" y="1431"/>
                    </a:cubicBezTo>
                    <a:cubicBezTo>
                      <a:pt x="6734" y="1735"/>
                      <a:pt x="6896" y="2855"/>
                      <a:pt x="6920" y="3372"/>
                    </a:cubicBezTo>
                    <a:cubicBezTo>
                      <a:pt x="6461" y="3347"/>
                      <a:pt x="5475" y="3213"/>
                      <a:pt x="4925" y="2599"/>
                    </a:cubicBezTo>
                    <a:cubicBezTo>
                      <a:pt x="4445" y="2062"/>
                      <a:pt x="4377" y="1262"/>
                      <a:pt x="4388" y="762"/>
                    </a:cubicBezTo>
                    <a:close/>
                    <a:moveTo>
                      <a:pt x="9969" y="764"/>
                    </a:moveTo>
                    <a:cubicBezTo>
                      <a:pt x="9979" y="1262"/>
                      <a:pt x="9912" y="2065"/>
                      <a:pt x="9432" y="2600"/>
                    </a:cubicBezTo>
                    <a:cubicBezTo>
                      <a:pt x="8883" y="3215"/>
                      <a:pt x="7896" y="3348"/>
                      <a:pt x="7435" y="3377"/>
                    </a:cubicBezTo>
                    <a:cubicBezTo>
                      <a:pt x="7461" y="2858"/>
                      <a:pt x="7623" y="1737"/>
                      <a:pt x="8536" y="1434"/>
                    </a:cubicBezTo>
                    <a:cubicBezTo>
                      <a:pt x="9221" y="1205"/>
                      <a:pt x="9679" y="956"/>
                      <a:pt x="9969" y="764"/>
                    </a:cubicBezTo>
                    <a:close/>
                    <a:moveTo>
                      <a:pt x="7175" y="6121"/>
                    </a:moveTo>
                    <a:cubicBezTo>
                      <a:pt x="8447" y="6121"/>
                      <a:pt x="9639" y="6721"/>
                      <a:pt x="10397" y="7735"/>
                    </a:cubicBezTo>
                    <a:lnTo>
                      <a:pt x="9747" y="8287"/>
                    </a:lnTo>
                    <a:cubicBezTo>
                      <a:pt x="9708" y="8137"/>
                      <a:pt x="9633" y="8001"/>
                      <a:pt x="9525" y="7891"/>
                    </a:cubicBezTo>
                    <a:cubicBezTo>
                      <a:pt x="9379" y="7747"/>
                      <a:pt x="9189" y="7668"/>
                      <a:pt x="8987" y="7668"/>
                    </a:cubicBezTo>
                    <a:lnTo>
                      <a:pt x="6620" y="7668"/>
                    </a:lnTo>
                    <a:cubicBezTo>
                      <a:pt x="6485" y="7668"/>
                      <a:pt x="6358" y="7616"/>
                      <a:pt x="6262" y="7521"/>
                    </a:cubicBezTo>
                    <a:lnTo>
                      <a:pt x="5320" y="6572"/>
                    </a:lnTo>
                    <a:cubicBezTo>
                      <a:pt x="5890" y="6277"/>
                      <a:pt x="6524" y="6121"/>
                      <a:pt x="7175" y="6121"/>
                    </a:cubicBezTo>
                    <a:close/>
                    <a:moveTo>
                      <a:pt x="1372" y="5842"/>
                    </a:moveTo>
                    <a:lnTo>
                      <a:pt x="1372" y="6952"/>
                    </a:lnTo>
                    <a:cubicBezTo>
                      <a:pt x="1372" y="7079"/>
                      <a:pt x="1462" y="7191"/>
                      <a:pt x="1588" y="7209"/>
                    </a:cubicBezTo>
                    <a:cubicBezTo>
                      <a:pt x="1601" y="7211"/>
                      <a:pt x="1613" y="7212"/>
                      <a:pt x="1626" y="7212"/>
                    </a:cubicBezTo>
                    <a:cubicBezTo>
                      <a:pt x="1766" y="7212"/>
                      <a:pt x="1880" y="7098"/>
                      <a:pt x="1880" y="6959"/>
                    </a:cubicBezTo>
                    <a:lnTo>
                      <a:pt x="1880" y="6222"/>
                    </a:lnTo>
                    <a:lnTo>
                      <a:pt x="3836" y="6222"/>
                    </a:lnTo>
                    <a:cubicBezTo>
                      <a:pt x="4108" y="6222"/>
                      <a:pt x="4363" y="6328"/>
                      <a:pt x="4553" y="6520"/>
                    </a:cubicBezTo>
                    <a:lnTo>
                      <a:pt x="5902" y="7878"/>
                    </a:lnTo>
                    <a:cubicBezTo>
                      <a:pt x="6094" y="8070"/>
                      <a:pt x="6349" y="8176"/>
                      <a:pt x="6620" y="8176"/>
                    </a:cubicBezTo>
                    <a:lnTo>
                      <a:pt x="8987" y="8176"/>
                    </a:lnTo>
                    <a:cubicBezTo>
                      <a:pt x="9050" y="8176"/>
                      <a:pt x="9113" y="8197"/>
                      <a:pt x="9159" y="8241"/>
                    </a:cubicBezTo>
                    <a:cubicBezTo>
                      <a:pt x="9287" y="8355"/>
                      <a:pt x="9297" y="8555"/>
                      <a:pt x="9245" y="8680"/>
                    </a:cubicBezTo>
                    <a:cubicBezTo>
                      <a:pt x="9233" y="8713"/>
                      <a:pt x="9218" y="8735"/>
                      <a:pt x="9203" y="8753"/>
                    </a:cubicBezTo>
                    <a:cubicBezTo>
                      <a:pt x="9203" y="8753"/>
                      <a:pt x="9150" y="8812"/>
                      <a:pt x="9075" y="8812"/>
                    </a:cubicBezTo>
                    <a:lnTo>
                      <a:pt x="5707" y="8812"/>
                    </a:lnTo>
                    <a:cubicBezTo>
                      <a:pt x="5532" y="8812"/>
                      <a:pt x="5362" y="8761"/>
                      <a:pt x="5215" y="8665"/>
                    </a:cubicBezTo>
                    <a:lnTo>
                      <a:pt x="4398" y="8133"/>
                    </a:lnTo>
                    <a:cubicBezTo>
                      <a:pt x="4356" y="8105"/>
                      <a:pt x="4308" y="8092"/>
                      <a:pt x="4261" y="8092"/>
                    </a:cubicBezTo>
                    <a:cubicBezTo>
                      <a:pt x="4178" y="8092"/>
                      <a:pt x="4097" y="8133"/>
                      <a:pt x="4048" y="8208"/>
                    </a:cubicBezTo>
                    <a:cubicBezTo>
                      <a:pt x="3971" y="8326"/>
                      <a:pt x="4004" y="8483"/>
                      <a:pt x="4123" y="8558"/>
                    </a:cubicBezTo>
                    <a:lnTo>
                      <a:pt x="4940" y="9091"/>
                    </a:lnTo>
                    <a:cubicBezTo>
                      <a:pt x="5167" y="9240"/>
                      <a:pt x="5434" y="9320"/>
                      <a:pt x="5707" y="9320"/>
                    </a:cubicBezTo>
                    <a:lnTo>
                      <a:pt x="9068" y="9320"/>
                    </a:lnTo>
                    <a:cubicBezTo>
                      <a:pt x="9251" y="9320"/>
                      <a:pt x="9415" y="9249"/>
                      <a:pt x="9541" y="9127"/>
                    </a:cubicBezTo>
                    <a:lnTo>
                      <a:pt x="11755" y="7248"/>
                    </a:lnTo>
                    <a:cubicBezTo>
                      <a:pt x="11834" y="7196"/>
                      <a:pt x="11925" y="7171"/>
                      <a:pt x="12014" y="7171"/>
                    </a:cubicBezTo>
                    <a:cubicBezTo>
                      <a:pt x="12171" y="7171"/>
                      <a:pt x="12326" y="7249"/>
                      <a:pt x="12419" y="7398"/>
                    </a:cubicBezTo>
                    <a:cubicBezTo>
                      <a:pt x="12440" y="7431"/>
                      <a:pt x="12455" y="7466"/>
                      <a:pt x="12463" y="7503"/>
                    </a:cubicBezTo>
                    <a:cubicBezTo>
                      <a:pt x="12505" y="7673"/>
                      <a:pt x="12451" y="7837"/>
                      <a:pt x="12325" y="7944"/>
                    </a:cubicBezTo>
                    <a:lnTo>
                      <a:pt x="12323" y="7947"/>
                    </a:lnTo>
                    <a:lnTo>
                      <a:pt x="10121" y="9873"/>
                    </a:lnTo>
                    <a:cubicBezTo>
                      <a:pt x="9654" y="10251"/>
                      <a:pt x="9065" y="10459"/>
                      <a:pt x="8462" y="10459"/>
                    </a:cubicBezTo>
                    <a:lnTo>
                      <a:pt x="4452" y="10459"/>
                    </a:lnTo>
                    <a:cubicBezTo>
                      <a:pt x="3871" y="10459"/>
                      <a:pt x="3304" y="10300"/>
                      <a:pt x="2807" y="10000"/>
                    </a:cubicBezTo>
                    <a:lnTo>
                      <a:pt x="1877" y="9438"/>
                    </a:lnTo>
                    <a:lnTo>
                      <a:pt x="1877" y="8734"/>
                    </a:lnTo>
                    <a:cubicBezTo>
                      <a:pt x="1877" y="8606"/>
                      <a:pt x="1787" y="8494"/>
                      <a:pt x="1663" y="8474"/>
                    </a:cubicBezTo>
                    <a:cubicBezTo>
                      <a:pt x="1650" y="8473"/>
                      <a:pt x="1638" y="8472"/>
                      <a:pt x="1625" y="8472"/>
                    </a:cubicBezTo>
                    <a:cubicBezTo>
                      <a:pt x="1485" y="8472"/>
                      <a:pt x="1372" y="8586"/>
                      <a:pt x="1372" y="8726"/>
                    </a:cubicBezTo>
                    <a:lnTo>
                      <a:pt x="1372" y="9900"/>
                    </a:lnTo>
                    <a:lnTo>
                      <a:pt x="510" y="9900"/>
                    </a:lnTo>
                    <a:lnTo>
                      <a:pt x="510" y="5842"/>
                    </a:lnTo>
                    <a:close/>
                    <a:moveTo>
                      <a:pt x="4173" y="1"/>
                    </a:moveTo>
                    <a:cubicBezTo>
                      <a:pt x="4112" y="1"/>
                      <a:pt x="4052" y="22"/>
                      <a:pt x="4003" y="65"/>
                    </a:cubicBezTo>
                    <a:cubicBezTo>
                      <a:pt x="3950" y="112"/>
                      <a:pt x="3922" y="175"/>
                      <a:pt x="3919" y="239"/>
                    </a:cubicBezTo>
                    <a:cubicBezTo>
                      <a:pt x="3878" y="517"/>
                      <a:pt x="3721" y="2004"/>
                      <a:pt x="4544" y="2922"/>
                    </a:cubicBezTo>
                    <a:cubicBezTo>
                      <a:pt x="5233" y="3693"/>
                      <a:pt x="6403" y="3843"/>
                      <a:pt x="6924" y="3870"/>
                    </a:cubicBezTo>
                    <a:lnTo>
                      <a:pt x="6924" y="5616"/>
                    </a:lnTo>
                    <a:cubicBezTo>
                      <a:pt x="6227" y="5653"/>
                      <a:pt x="5550" y="5851"/>
                      <a:pt x="4943" y="6195"/>
                    </a:cubicBezTo>
                    <a:lnTo>
                      <a:pt x="4910" y="6160"/>
                    </a:lnTo>
                    <a:cubicBezTo>
                      <a:pt x="4623" y="5874"/>
                      <a:pt x="4241" y="5715"/>
                      <a:pt x="3833" y="5715"/>
                    </a:cubicBezTo>
                    <a:lnTo>
                      <a:pt x="1876" y="5715"/>
                    </a:lnTo>
                    <a:lnTo>
                      <a:pt x="1876" y="5587"/>
                    </a:lnTo>
                    <a:cubicBezTo>
                      <a:pt x="1876" y="5447"/>
                      <a:pt x="1762" y="5334"/>
                      <a:pt x="1622" y="5334"/>
                    </a:cubicBezTo>
                    <a:lnTo>
                      <a:pt x="254" y="5334"/>
                    </a:lnTo>
                    <a:cubicBezTo>
                      <a:pt x="113" y="5334"/>
                      <a:pt x="1" y="5448"/>
                      <a:pt x="1" y="5587"/>
                    </a:cubicBezTo>
                    <a:lnTo>
                      <a:pt x="1" y="10153"/>
                    </a:lnTo>
                    <a:cubicBezTo>
                      <a:pt x="1" y="10294"/>
                      <a:pt x="114" y="10407"/>
                      <a:pt x="254" y="10407"/>
                    </a:cubicBezTo>
                    <a:lnTo>
                      <a:pt x="1622" y="10407"/>
                    </a:lnTo>
                    <a:cubicBezTo>
                      <a:pt x="1763" y="10407"/>
                      <a:pt x="1876" y="10293"/>
                      <a:pt x="1876" y="10153"/>
                    </a:cubicBezTo>
                    <a:lnTo>
                      <a:pt x="1876" y="10039"/>
                    </a:lnTo>
                    <a:lnTo>
                      <a:pt x="2543" y="10438"/>
                    </a:lnTo>
                    <a:cubicBezTo>
                      <a:pt x="3118" y="10783"/>
                      <a:pt x="3778" y="10964"/>
                      <a:pt x="4451" y="10964"/>
                    </a:cubicBezTo>
                    <a:lnTo>
                      <a:pt x="8462" y="10964"/>
                    </a:lnTo>
                    <a:cubicBezTo>
                      <a:pt x="9182" y="10964"/>
                      <a:pt x="9886" y="10715"/>
                      <a:pt x="10444" y="10263"/>
                    </a:cubicBezTo>
                    <a:cubicBezTo>
                      <a:pt x="10447" y="10260"/>
                      <a:pt x="10450" y="10258"/>
                      <a:pt x="10451" y="10257"/>
                    </a:cubicBezTo>
                    <a:lnTo>
                      <a:pt x="12658" y="8325"/>
                    </a:lnTo>
                    <a:cubicBezTo>
                      <a:pt x="12856" y="8154"/>
                      <a:pt x="12975" y="7909"/>
                      <a:pt x="12984" y="7647"/>
                    </a:cubicBezTo>
                    <a:cubicBezTo>
                      <a:pt x="12996" y="7386"/>
                      <a:pt x="12898" y="7130"/>
                      <a:pt x="12712" y="6944"/>
                    </a:cubicBezTo>
                    <a:cubicBezTo>
                      <a:pt x="12522" y="6754"/>
                      <a:pt x="12271" y="6657"/>
                      <a:pt x="12018" y="6657"/>
                    </a:cubicBezTo>
                    <a:cubicBezTo>
                      <a:pt x="11825" y="6657"/>
                      <a:pt x="11631" y="6714"/>
                      <a:pt x="11462" y="6830"/>
                    </a:cubicBezTo>
                    <a:cubicBezTo>
                      <a:pt x="11454" y="6835"/>
                      <a:pt x="11448" y="6839"/>
                      <a:pt x="11441" y="6845"/>
                    </a:cubicBezTo>
                    <a:lnTo>
                      <a:pt x="10784" y="7403"/>
                    </a:lnTo>
                    <a:cubicBezTo>
                      <a:pt x="9979" y="6344"/>
                      <a:pt x="8756" y="5692"/>
                      <a:pt x="7431" y="5616"/>
                    </a:cubicBezTo>
                    <a:lnTo>
                      <a:pt x="7431" y="3870"/>
                    </a:lnTo>
                    <a:cubicBezTo>
                      <a:pt x="7952" y="3843"/>
                      <a:pt x="9122" y="3693"/>
                      <a:pt x="9810" y="2922"/>
                    </a:cubicBezTo>
                    <a:cubicBezTo>
                      <a:pt x="10627" y="2008"/>
                      <a:pt x="10474" y="532"/>
                      <a:pt x="10435" y="244"/>
                    </a:cubicBezTo>
                    <a:cubicBezTo>
                      <a:pt x="10432" y="178"/>
                      <a:pt x="10403" y="112"/>
                      <a:pt x="10351" y="65"/>
                    </a:cubicBezTo>
                    <a:cubicBezTo>
                      <a:pt x="10302" y="22"/>
                      <a:pt x="10242" y="1"/>
                      <a:pt x="10182" y="1"/>
                    </a:cubicBezTo>
                    <a:cubicBezTo>
                      <a:pt x="10112" y="1"/>
                      <a:pt x="10043" y="29"/>
                      <a:pt x="9993" y="85"/>
                    </a:cubicBezTo>
                    <a:cubicBezTo>
                      <a:pt x="9990" y="88"/>
                      <a:pt x="9564" y="538"/>
                      <a:pt x="8372" y="935"/>
                    </a:cubicBezTo>
                    <a:cubicBezTo>
                      <a:pt x="7828" y="1116"/>
                      <a:pt x="7420" y="1525"/>
                      <a:pt x="7176" y="2128"/>
                    </a:cubicBezTo>
                    <a:cubicBezTo>
                      <a:pt x="6933" y="1527"/>
                      <a:pt x="6524" y="1116"/>
                      <a:pt x="5981" y="935"/>
                    </a:cubicBezTo>
                    <a:cubicBezTo>
                      <a:pt x="4790" y="538"/>
                      <a:pt x="4364" y="86"/>
                      <a:pt x="4361" y="85"/>
                    </a:cubicBezTo>
                    <a:cubicBezTo>
                      <a:pt x="4311" y="29"/>
                      <a:pt x="4242" y="1"/>
                      <a:pt x="4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9" name="Google Shape;699;p47"/>
          <p:cNvGrpSpPr/>
          <p:nvPr/>
        </p:nvGrpSpPr>
        <p:grpSpPr>
          <a:xfrm>
            <a:off x="7295511" y="1804985"/>
            <a:ext cx="444678" cy="443347"/>
            <a:chOff x="4790428" y="2091347"/>
            <a:chExt cx="371339" cy="370227"/>
          </a:xfrm>
        </p:grpSpPr>
        <p:sp>
          <p:nvSpPr>
            <p:cNvPr id="700" name="Google Shape;700;p47"/>
            <p:cNvSpPr/>
            <p:nvPr/>
          </p:nvSpPr>
          <p:spPr>
            <a:xfrm>
              <a:off x="5063672" y="2286139"/>
              <a:ext cx="90625" cy="90597"/>
            </a:xfrm>
            <a:custGeom>
              <a:avLst/>
              <a:gdLst/>
              <a:ahLst/>
              <a:cxnLst/>
              <a:rect l="l" t="t" r="r" b="b"/>
              <a:pathLst>
                <a:path w="3179" h="3178" extrusionOk="0">
                  <a:moveTo>
                    <a:pt x="1590" y="0"/>
                  </a:moveTo>
                  <a:cubicBezTo>
                    <a:pt x="1467" y="0"/>
                    <a:pt x="1347" y="14"/>
                    <a:pt x="1233" y="39"/>
                  </a:cubicBezTo>
                  <a:lnTo>
                    <a:pt x="1233" y="214"/>
                  </a:lnTo>
                  <a:cubicBezTo>
                    <a:pt x="1102" y="247"/>
                    <a:pt x="980" y="300"/>
                    <a:pt x="867" y="366"/>
                  </a:cubicBezTo>
                  <a:lnTo>
                    <a:pt x="744" y="243"/>
                  </a:lnTo>
                  <a:cubicBezTo>
                    <a:pt x="542" y="370"/>
                    <a:pt x="370" y="543"/>
                    <a:pt x="242" y="745"/>
                  </a:cubicBezTo>
                  <a:lnTo>
                    <a:pt x="365" y="868"/>
                  </a:lnTo>
                  <a:cubicBezTo>
                    <a:pt x="298" y="980"/>
                    <a:pt x="248" y="1105"/>
                    <a:pt x="214" y="1234"/>
                  </a:cubicBezTo>
                  <a:lnTo>
                    <a:pt x="40" y="1234"/>
                  </a:lnTo>
                  <a:cubicBezTo>
                    <a:pt x="13" y="1348"/>
                    <a:pt x="1" y="1466"/>
                    <a:pt x="1" y="1589"/>
                  </a:cubicBezTo>
                  <a:cubicBezTo>
                    <a:pt x="1" y="1712"/>
                    <a:pt x="13" y="1832"/>
                    <a:pt x="40" y="1946"/>
                  </a:cubicBezTo>
                  <a:lnTo>
                    <a:pt x="214" y="1946"/>
                  </a:lnTo>
                  <a:cubicBezTo>
                    <a:pt x="248" y="2076"/>
                    <a:pt x="301" y="2199"/>
                    <a:pt x="365" y="2312"/>
                  </a:cubicBezTo>
                  <a:lnTo>
                    <a:pt x="242" y="2434"/>
                  </a:lnTo>
                  <a:cubicBezTo>
                    <a:pt x="370" y="2637"/>
                    <a:pt x="542" y="2809"/>
                    <a:pt x="744" y="2937"/>
                  </a:cubicBezTo>
                  <a:lnTo>
                    <a:pt x="867" y="2814"/>
                  </a:lnTo>
                  <a:cubicBezTo>
                    <a:pt x="980" y="2881"/>
                    <a:pt x="1104" y="2931"/>
                    <a:pt x="1233" y="2965"/>
                  </a:cubicBezTo>
                  <a:lnTo>
                    <a:pt x="1233" y="3139"/>
                  </a:lnTo>
                  <a:cubicBezTo>
                    <a:pt x="1347" y="3166"/>
                    <a:pt x="1465" y="3178"/>
                    <a:pt x="1590" y="3178"/>
                  </a:cubicBezTo>
                  <a:cubicBezTo>
                    <a:pt x="1711" y="3178"/>
                    <a:pt x="1831" y="3166"/>
                    <a:pt x="1945" y="3139"/>
                  </a:cubicBezTo>
                  <a:lnTo>
                    <a:pt x="1945" y="2965"/>
                  </a:lnTo>
                  <a:cubicBezTo>
                    <a:pt x="2077" y="2931"/>
                    <a:pt x="2198" y="2878"/>
                    <a:pt x="2311" y="2814"/>
                  </a:cubicBezTo>
                  <a:lnTo>
                    <a:pt x="2434" y="2937"/>
                  </a:lnTo>
                  <a:cubicBezTo>
                    <a:pt x="2636" y="2809"/>
                    <a:pt x="2808" y="2637"/>
                    <a:pt x="2936" y="2434"/>
                  </a:cubicBezTo>
                  <a:lnTo>
                    <a:pt x="2813" y="2312"/>
                  </a:lnTo>
                  <a:cubicBezTo>
                    <a:pt x="2880" y="2199"/>
                    <a:pt x="2931" y="2075"/>
                    <a:pt x="2964" y="1946"/>
                  </a:cubicBezTo>
                  <a:lnTo>
                    <a:pt x="3138" y="1946"/>
                  </a:lnTo>
                  <a:cubicBezTo>
                    <a:pt x="3165" y="1832"/>
                    <a:pt x="3179" y="1713"/>
                    <a:pt x="3179" y="1589"/>
                  </a:cubicBezTo>
                  <a:cubicBezTo>
                    <a:pt x="3179" y="1468"/>
                    <a:pt x="3165" y="1348"/>
                    <a:pt x="3138" y="1234"/>
                  </a:cubicBezTo>
                  <a:lnTo>
                    <a:pt x="2964" y="1234"/>
                  </a:lnTo>
                  <a:cubicBezTo>
                    <a:pt x="2931" y="1102"/>
                    <a:pt x="2879" y="980"/>
                    <a:pt x="2813" y="868"/>
                  </a:cubicBezTo>
                  <a:lnTo>
                    <a:pt x="2936" y="745"/>
                  </a:lnTo>
                  <a:cubicBezTo>
                    <a:pt x="2808" y="543"/>
                    <a:pt x="2636" y="370"/>
                    <a:pt x="2434" y="243"/>
                  </a:cubicBezTo>
                  <a:lnTo>
                    <a:pt x="2311" y="366"/>
                  </a:lnTo>
                  <a:cubicBezTo>
                    <a:pt x="2198" y="298"/>
                    <a:pt x="2074" y="247"/>
                    <a:pt x="1945" y="214"/>
                  </a:cubicBezTo>
                  <a:lnTo>
                    <a:pt x="1945" y="39"/>
                  </a:lnTo>
                  <a:cubicBezTo>
                    <a:pt x="1831" y="14"/>
                    <a:pt x="1713" y="0"/>
                    <a:pt x="1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4850123" y="2240356"/>
              <a:ext cx="135895" cy="135924"/>
            </a:xfrm>
            <a:custGeom>
              <a:avLst/>
              <a:gdLst/>
              <a:ahLst/>
              <a:cxnLst/>
              <a:rect l="l" t="t" r="r" b="b"/>
              <a:pathLst>
                <a:path w="4767" h="4768" extrusionOk="0">
                  <a:moveTo>
                    <a:pt x="2385" y="1"/>
                  </a:moveTo>
                  <a:cubicBezTo>
                    <a:pt x="2202" y="1"/>
                    <a:pt x="2024" y="22"/>
                    <a:pt x="1853" y="61"/>
                  </a:cubicBezTo>
                  <a:lnTo>
                    <a:pt x="1853" y="322"/>
                  </a:lnTo>
                  <a:cubicBezTo>
                    <a:pt x="1658" y="373"/>
                    <a:pt x="1473" y="449"/>
                    <a:pt x="1304" y="549"/>
                  </a:cubicBezTo>
                  <a:lnTo>
                    <a:pt x="1118" y="365"/>
                  </a:lnTo>
                  <a:cubicBezTo>
                    <a:pt x="815" y="555"/>
                    <a:pt x="556" y="815"/>
                    <a:pt x="366" y="1117"/>
                  </a:cubicBezTo>
                  <a:lnTo>
                    <a:pt x="552" y="1303"/>
                  </a:lnTo>
                  <a:cubicBezTo>
                    <a:pt x="451" y="1471"/>
                    <a:pt x="373" y="1657"/>
                    <a:pt x="322" y="1852"/>
                  </a:cubicBezTo>
                  <a:lnTo>
                    <a:pt x="60" y="1852"/>
                  </a:lnTo>
                  <a:cubicBezTo>
                    <a:pt x="21" y="2023"/>
                    <a:pt x="0" y="2203"/>
                    <a:pt x="0" y="2384"/>
                  </a:cubicBezTo>
                  <a:cubicBezTo>
                    <a:pt x="0" y="2568"/>
                    <a:pt x="21" y="2745"/>
                    <a:pt x="60" y="2916"/>
                  </a:cubicBezTo>
                  <a:lnTo>
                    <a:pt x="321" y="2916"/>
                  </a:lnTo>
                  <a:cubicBezTo>
                    <a:pt x="372" y="3111"/>
                    <a:pt x="448" y="3297"/>
                    <a:pt x="549" y="3465"/>
                  </a:cubicBezTo>
                  <a:lnTo>
                    <a:pt x="364" y="3651"/>
                  </a:lnTo>
                  <a:cubicBezTo>
                    <a:pt x="555" y="3955"/>
                    <a:pt x="814" y="4213"/>
                    <a:pt x="1117" y="4405"/>
                  </a:cubicBezTo>
                  <a:lnTo>
                    <a:pt x="1303" y="4219"/>
                  </a:lnTo>
                  <a:cubicBezTo>
                    <a:pt x="1470" y="4318"/>
                    <a:pt x="1656" y="4397"/>
                    <a:pt x="1851" y="4447"/>
                  </a:cubicBezTo>
                  <a:lnTo>
                    <a:pt x="1851" y="4707"/>
                  </a:lnTo>
                  <a:cubicBezTo>
                    <a:pt x="2022" y="4746"/>
                    <a:pt x="2202" y="4767"/>
                    <a:pt x="2383" y="4767"/>
                  </a:cubicBezTo>
                  <a:cubicBezTo>
                    <a:pt x="2566" y="4767"/>
                    <a:pt x="2745" y="4746"/>
                    <a:pt x="2915" y="4707"/>
                  </a:cubicBezTo>
                  <a:lnTo>
                    <a:pt x="2915" y="4447"/>
                  </a:lnTo>
                  <a:cubicBezTo>
                    <a:pt x="3110" y="4397"/>
                    <a:pt x="3296" y="4319"/>
                    <a:pt x="3464" y="4219"/>
                  </a:cubicBezTo>
                  <a:lnTo>
                    <a:pt x="3650" y="4405"/>
                  </a:lnTo>
                  <a:cubicBezTo>
                    <a:pt x="3953" y="4213"/>
                    <a:pt x="4212" y="3955"/>
                    <a:pt x="4402" y="3651"/>
                  </a:cubicBezTo>
                  <a:lnTo>
                    <a:pt x="4218" y="3465"/>
                  </a:lnTo>
                  <a:cubicBezTo>
                    <a:pt x="4317" y="3297"/>
                    <a:pt x="4395" y="3111"/>
                    <a:pt x="4446" y="2916"/>
                  </a:cubicBezTo>
                  <a:lnTo>
                    <a:pt x="4707" y="2916"/>
                  </a:lnTo>
                  <a:cubicBezTo>
                    <a:pt x="4746" y="2745"/>
                    <a:pt x="4767" y="2565"/>
                    <a:pt x="4767" y="2384"/>
                  </a:cubicBezTo>
                  <a:cubicBezTo>
                    <a:pt x="4767" y="2201"/>
                    <a:pt x="4746" y="2023"/>
                    <a:pt x="4707" y="1852"/>
                  </a:cubicBezTo>
                  <a:lnTo>
                    <a:pt x="4449" y="1852"/>
                  </a:lnTo>
                  <a:cubicBezTo>
                    <a:pt x="4398" y="1657"/>
                    <a:pt x="4321" y="1471"/>
                    <a:pt x="4220" y="1303"/>
                  </a:cubicBezTo>
                  <a:lnTo>
                    <a:pt x="4405" y="1117"/>
                  </a:lnTo>
                  <a:cubicBezTo>
                    <a:pt x="4214" y="815"/>
                    <a:pt x="3956" y="555"/>
                    <a:pt x="3651" y="365"/>
                  </a:cubicBezTo>
                  <a:lnTo>
                    <a:pt x="3466" y="549"/>
                  </a:lnTo>
                  <a:cubicBezTo>
                    <a:pt x="3298" y="450"/>
                    <a:pt x="3112" y="373"/>
                    <a:pt x="2917" y="322"/>
                  </a:cubicBezTo>
                  <a:lnTo>
                    <a:pt x="2917" y="61"/>
                  </a:lnTo>
                  <a:cubicBezTo>
                    <a:pt x="2748" y="22"/>
                    <a:pt x="2566" y="1"/>
                    <a:pt x="2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4850123" y="2098616"/>
              <a:ext cx="303662" cy="209673"/>
            </a:xfrm>
            <a:custGeom>
              <a:avLst/>
              <a:gdLst/>
              <a:ahLst/>
              <a:cxnLst/>
              <a:rect l="l" t="t" r="r" b="b"/>
              <a:pathLst>
                <a:path w="10652" h="7355" extrusionOk="0">
                  <a:moveTo>
                    <a:pt x="0" y="1"/>
                  </a:moveTo>
                  <a:lnTo>
                    <a:pt x="0" y="2942"/>
                  </a:lnTo>
                  <a:lnTo>
                    <a:pt x="0" y="5464"/>
                  </a:lnTo>
                  <a:cubicBezTo>
                    <a:pt x="559" y="4761"/>
                    <a:pt x="1418" y="4312"/>
                    <a:pt x="2383" y="4312"/>
                  </a:cubicBezTo>
                  <a:cubicBezTo>
                    <a:pt x="4064" y="4312"/>
                    <a:pt x="5426" y="5674"/>
                    <a:pt x="5426" y="7355"/>
                  </a:cubicBezTo>
                  <a:lnTo>
                    <a:pt x="7062" y="7355"/>
                  </a:lnTo>
                  <a:lnTo>
                    <a:pt x="7658" y="5985"/>
                  </a:lnTo>
                  <a:lnTo>
                    <a:pt x="10652" y="5985"/>
                  </a:lnTo>
                  <a:lnTo>
                    <a:pt x="10652" y="4718"/>
                  </a:lnTo>
                  <a:lnTo>
                    <a:pt x="10652" y="4367"/>
                  </a:lnTo>
                  <a:lnTo>
                    <a:pt x="7609" y="3511"/>
                  </a:lnTo>
                  <a:lnTo>
                    <a:pt x="7609" y="2386"/>
                  </a:lnTo>
                  <a:lnTo>
                    <a:pt x="6900" y="2386"/>
                  </a:lnTo>
                  <a:lnTo>
                    <a:pt x="6900" y="3310"/>
                  </a:lnTo>
                  <a:lnTo>
                    <a:pt x="5681" y="2969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47"/>
            <p:cNvGrpSpPr/>
            <p:nvPr/>
          </p:nvGrpSpPr>
          <p:grpSpPr>
            <a:xfrm>
              <a:off x="4790428" y="2091347"/>
              <a:ext cx="371339" cy="370227"/>
              <a:chOff x="4790428" y="2091347"/>
              <a:chExt cx="371339" cy="370227"/>
            </a:xfrm>
          </p:grpSpPr>
          <p:sp>
            <p:nvSpPr>
              <p:cNvPr id="704" name="Google Shape;704;p47"/>
              <p:cNvSpPr/>
              <p:nvPr/>
            </p:nvSpPr>
            <p:spPr>
              <a:xfrm>
                <a:off x="4879172" y="2269462"/>
                <a:ext cx="78139" cy="78139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41" extrusionOk="0">
                    <a:moveTo>
                      <a:pt x="1370" y="509"/>
                    </a:moveTo>
                    <a:cubicBezTo>
                      <a:pt x="1846" y="509"/>
                      <a:pt x="2232" y="895"/>
                      <a:pt x="2232" y="1371"/>
                    </a:cubicBezTo>
                    <a:cubicBezTo>
                      <a:pt x="2232" y="1847"/>
                      <a:pt x="1846" y="2232"/>
                      <a:pt x="1370" y="2232"/>
                    </a:cubicBezTo>
                    <a:cubicBezTo>
                      <a:pt x="894" y="2232"/>
                      <a:pt x="508" y="1847"/>
                      <a:pt x="508" y="1371"/>
                    </a:cubicBezTo>
                    <a:cubicBezTo>
                      <a:pt x="508" y="895"/>
                      <a:pt x="894" y="509"/>
                      <a:pt x="1370" y="509"/>
                    </a:cubicBezTo>
                    <a:close/>
                    <a:moveTo>
                      <a:pt x="1370" y="1"/>
                    </a:moveTo>
                    <a:cubicBezTo>
                      <a:pt x="615" y="1"/>
                      <a:pt x="0" y="615"/>
                      <a:pt x="0" y="1371"/>
                    </a:cubicBezTo>
                    <a:cubicBezTo>
                      <a:pt x="0" y="2126"/>
                      <a:pt x="615" y="2741"/>
                      <a:pt x="1370" y="2741"/>
                    </a:cubicBezTo>
                    <a:cubicBezTo>
                      <a:pt x="2124" y="2741"/>
                      <a:pt x="2740" y="2126"/>
                      <a:pt x="2740" y="1371"/>
                    </a:cubicBezTo>
                    <a:cubicBezTo>
                      <a:pt x="2740" y="615"/>
                      <a:pt x="2126" y="1"/>
                      <a:pt x="1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7"/>
              <p:cNvSpPr/>
              <p:nvPr/>
            </p:nvSpPr>
            <p:spPr>
              <a:xfrm>
                <a:off x="4843024" y="2091347"/>
                <a:ext cx="318058" cy="2240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7860" extrusionOk="0">
                    <a:moveTo>
                      <a:pt x="4956" y="511"/>
                    </a:moveTo>
                    <a:lnTo>
                      <a:pt x="5173" y="1328"/>
                    </a:lnTo>
                    <a:lnTo>
                      <a:pt x="3656" y="2844"/>
                    </a:lnTo>
                    <a:cubicBezTo>
                      <a:pt x="3628" y="2873"/>
                      <a:pt x="3607" y="2906"/>
                      <a:pt x="3596" y="2943"/>
                    </a:cubicBezTo>
                    <a:lnTo>
                      <a:pt x="3135" y="2943"/>
                    </a:lnTo>
                    <a:lnTo>
                      <a:pt x="3915" y="2162"/>
                    </a:lnTo>
                    <a:cubicBezTo>
                      <a:pt x="4005" y="2072"/>
                      <a:pt x="4023" y="1929"/>
                      <a:pt x="3945" y="1827"/>
                    </a:cubicBezTo>
                    <a:cubicBezTo>
                      <a:pt x="3895" y="1758"/>
                      <a:pt x="3819" y="1724"/>
                      <a:pt x="3743" y="1724"/>
                    </a:cubicBezTo>
                    <a:cubicBezTo>
                      <a:pt x="3678" y="1724"/>
                      <a:pt x="3612" y="1749"/>
                      <a:pt x="3562" y="1800"/>
                    </a:cubicBezTo>
                    <a:lnTo>
                      <a:pt x="2683" y="2678"/>
                    </a:lnTo>
                    <a:lnTo>
                      <a:pt x="2683" y="511"/>
                    </a:lnTo>
                    <a:close/>
                    <a:moveTo>
                      <a:pt x="5321" y="1894"/>
                    </a:moveTo>
                    <a:lnTo>
                      <a:pt x="5599" y="2943"/>
                    </a:lnTo>
                    <a:lnTo>
                      <a:pt x="4272" y="2943"/>
                    </a:lnTo>
                    <a:lnTo>
                      <a:pt x="5321" y="1894"/>
                    </a:lnTo>
                    <a:close/>
                    <a:moveTo>
                      <a:pt x="2177" y="511"/>
                    </a:moveTo>
                    <a:lnTo>
                      <a:pt x="2177" y="2946"/>
                    </a:lnTo>
                    <a:lnTo>
                      <a:pt x="504" y="2946"/>
                    </a:lnTo>
                    <a:lnTo>
                      <a:pt x="504" y="511"/>
                    </a:lnTo>
                    <a:close/>
                    <a:moveTo>
                      <a:pt x="7603" y="2894"/>
                    </a:moveTo>
                    <a:lnTo>
                      <a:pt x="7603" y="4720"/>
                    </a:lnTo>
                    <a:lnTo>
                      <a:pt x="7400" y="4720"/>
                    </a:lnTo>
                    <a:lnTo>
                      <a:pt x="7400" y="2894"/>
                    </a:lnTo>
                    <a:close/>
                    <a:moveTo>
                      <a:pt x="8111" y="4102"/>
                    </a:moveTo>
                    <a:lnTo>
                      <a:pt x="10310" y="4720"/>
                    </a:lnTo>
                    <a:lnTo>
                      <a:pt x="8111" y="4720"/>
                    </a:lnTo>
                    <a:lnTo>
                      <a:pt x="8111" y="4102"/>
                    </a:lnTo>
                    <a:close/>
                    <a:moveTo>
                      <a:pt x="5819" y="3452"/>
                    </a:moveTo>
                    <a:cubicBezTo>
                      <a:pt x="5833" y="3458"/>
                      <a:pt x="5846" y="3462"/>
                      <a:pt x="5861" y="3467"/>
                    </a:cubicBezTo>
                    <a:lnTo>
                      <a:pt x="6894" y="3757"/>
                    </a:lnTo>
                    <a:lnTo>
                      <a:pt x="6894" y="4973"/>
                    </a:lnTo>
                    <a:cubicBezTo>
                      <a:pt x="6894" y="5114"/>
                      <a:pt x="7008" y="5226"/>
                      <a:pt x="7146" y="5226"/>
                    </a:cubicBezTo>
                    <a:lnTo>
                      <a:pt x="10649" y="5226"/>
                    </a:lnTo>
                    <a:lnTo>
                      <a:pt x="10649" y="5986"/>
                    </a:lnTo>
                    <a:lnTo>
                      <a:pt x="7909" y="5986"/>
                    </a:lnTo>
                    <a:cubicBezTo>
                      <a:pt x="7808" y="5986"/>
                      <a:pt x="7715" y="6046"/>
                      <a:pt x="7676" y="6139"/>
                    </a:cubicBezTo>
                    <a:lnTo>
                      <a:pt x="7146" y="7356"/>
                    </a:lnTo>
                    <a:lnTo>
                      <a:pt x="5921" y="7356"/>
                    </a:lnTo>
                    <a:cubicBezTo>
                      <a:pt x="5792" y="5656"/>
                      <a:pt x="4365" y="4313"/>
                      <a:pt x="2632" y="4313"/>
                    </a:cubicBezTo>
                    <a:cubicBezTo>
                      <a:pt x="1839" y="4313"/>
                      <a:pt x="1093" y="4592"/>
                      <a:pt x="502" y="5093"/>
                    </a:cubicBezTo>
                    <a:lnTo>
                      <a:pt x="502" y="3452"/>
                    </a:lnTo>
                    <a:close/>
                    <a:moveTo>
                      <a:pt x="254" y="1"/>
                    </a:moveTo>
                    <a:cubicBezTo>
                      <a:pt x="113" y="1"/>
                      <a:pt x="0" y="115"/>
                      <a:pt x="0" y="253"/>
                    </a:cubicBezTo>
                    <a:lnTo>
                      <a:pt x="0" y="5709"/>
                    </a:lnTo>
                    <a:cubicBezTo>
                      <a:pt x="0" y="5797"/>
                      <a:pt x="41" y="5881"/>
                      <a:pt x="114" y="5928"/>
                    </a:cubicBezTo>
                    <a:cubicBezTo>
                      <a:pt x="158" y="5956"/>
                      <a:pt x="206" y="5969"/>
                      <a:pt x="253" y="5969"/>
                    </a:cubicBezTo>
                    <a:cubicBezTo>
                      <a:pt x="330" y="5969"/>
                      <a:pt x="403" y="5935"/>
                      <a:pt x="451" y="5874"/>
                    </a:cubicBezTo>
                    <a:cubicBezTo>
                      <a:pt x="985" y="5204"/>
                      <a:pt x="1782" y="4817"/>
                      <a:pt x="2637" y="4817"/>
                    </a:cubicBezTo>
                    <a:cubicBezTo>
                      <a:pt x="4175" y="4817"/>
                      <a:pt x="5426" y="6069"/>
                      <a:pt x="5426" y="7605"/>
                    </a:cubicBezTo>
                    <a:cubicBezTo>
                      <a:pt x="5426" y="7746"/>
                      <a:pt x="5539" y="7860"/>
                      <a:pt x="5680" y="7860"/>
                    </a:cubicBezTo>
                    <a:lnTo>
                      <a:pt x="7315" y="7860"/>
                    </a:lnTo>
                    <a:cubicBezTo>
                      <a:pt x="7415" y="7860"/>
                      <a:pt x="7507" y="7800"/>
                      <a:pt x="7547" y="7709"/>
                    </a:cubicBezTo>
                    <a:lnTo>
                      <a:pt x="8077" y="6490"/>
                    </a:lnTo>
                    <a:lnTo>
                      <a:pt x="10905" y="6490"/>
                    </a:lnTo>
                    <a:cubicBezTo>
                      <a:pt x="11044" y="6490"/>
                      <a:pt x="11157" y="6376"/>
                      <a:pt x="11157" y="6238"/>
                    </a:cubicBezTo>
                    <a:lnTo>
                      <a:pt x="11157" y="4619"/>
                    </a:lnTo>
                    <a:cubicBezTo>
                      <a:pt x="11155" y="4508"/>
                      <a:pt x="11079" y="4409"/>
                      <a:pt x="10971" y="4378"/>
                    </a:cubicBezTo>
                    <a:lnTo>
                      <a:pt x="8111" y="3573"/>
                    </a:lnTo>
                    <a:lnTo>
                      <a:pt x="8111" y="2641"/>
                    </a:lnTo>
                    <a:cubicBezTo>
                      <a:pt x="8111" y="2500"/>
                      <a:pt x="7997" y="2387"/>
                      <a:pt x="7858" y="2387"/>
                    </a:cubicBezTo>
                    <a:lnTo>
                      <a:pt x="7757" y="2387"/>
                    </a:lnTo>
                    <a:lnTo>
                      <a:pt x="7757" y="1130"/>
                    </a:lnTo>
                    <a:cubicBezTo>
                      <a:pt x="7757" y="984"/>
                      <a:pt x="7639" y="866"/>
                      <a:pt x="7493" y="866"/>
                    </a:cubicBezTo>
                    <a:lnTo>
                      <a:pt x="7120" y="866"/>
                    </a:lnTo>
                    <a:cubicBezTo>
                      <a:pt x="7081" y="866"/>
                      <a:pt x="7041" y="882"/>
                      <a:pt x="7017" y="912"/>
                    </a:cubicBezTo>
                    <a:cubicBezTo>
                      <a:pt x="6831" y="1127"/>
                      <a:pt x="6979" y="1372"/>
                      <a:pt x="7186" y="1372"/>
                    </a:cubicBezTo>
                    <a:lnTo>
                      <a:pt x="7251" y="1372"/>
                    </a:lnTo>
                    <a:lnTo>
                      <a:pt x="7251" y="2387"/>
                    </a:lnTo>
                    <a:lnTo>
                      <a:pt x="7150" y="2387"/>
                    </a:lnTo>
                    <a:cubicBezTo>
                      <a:pt x="7009" y="2387"/>
                      <a:pt x="6897" y="2501"/>
                      <a:pt x="6897" y="2641"/>
                    </a:cubicBezTo>
                    <a:lnTo>
                      <a:pt x="6897" y="3231"/>
                    </a:lnTo>
                    <a:lnTo>
                      <a:pt x="6141" y="3017"/>
                    </a:lnTo>
                    <a:lnTo>
                      <a:pt x="5392" y="190"/>
                    </a:lnTo>
                    <a:cubicBezTo>
                      <a:pt x="5362" y="79"/>
                      <a:pt x="5263" y="1"/>
                      <a:pt x="5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7"/>
              <p:cNvSpPr/>
              <p:nvPr/>
            </p:nvSpPr>
            <p:spPr>
              <a:xfrm>
                <a:off x="5087391" y="2309971"/>
                <a:ext cx="43445" cy="43388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522" extrusionOk="0">
                    <a:moveTo>
                      <a:pt x="761" y="510"/>
                    </a:moveTo>
                    <a:cubicBezTo>
                      <a:pt x="900" y="510"/>
                      <a:pt x="1014" y="624"/>
                      <a:pt x="1014" y="764"/>
                    </a:cubicBezTo>
                    <a:cubicBezTo>
                      <a:pt x="1015" y="901"/>
                      <a:pt x="902" y="1015"/>
                      <a:pt x="761" y="1015"/>
                    </a:cubicBezTo>
                    <a:cubicBezTo>
                      <a:pt x="620" y="1015"/>
                      <a:pt x="507" y="901"/>
                      <a:pt x="507" y="764"/>
                    </a:cubicBezTo>
                    <a:cubicBezTo>
                      <a:pt x="507" y="623"/>
                      <a:pt x="623" y="510"/>
                      <a:pt x="761" y="510"/>
                    </a:cubicBezTo>
                    <a:close/>
                    <a:moveTo>
                      <a:pt x="761" y="1"/>
                    </a:moveTo>
                    <a:cubicBezTo>
                      <a:pt x="341" y="1"/>
                      <a:pt x="1" y="341"/>
                      <a:pt x="1" y="761"/>
                    </a:cubicBezTo>
                    <a:cubicBezTo>
                      <a:pt x="1" y="1180"/>
                      <a:pt x="341" y="1522"/>
                      <a:pt x="761" y="1522"/>
                    </a:cubicBezTo>
                    <a:cubicBezTo>
                      <a:pt x="1180" y="1522"/>
                      <a:pt x="1522" y="1180"/>
                      <a:pt x="1522" y="761"/>
                    </a:cubicBezTo>
                    <a:cubicBezTo>
                      <a:pt x="1524" y="341"/>
                      <a:pt x="1180" y="1"/>
                      <a:pt x="7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7"/>
              <p:cNvSpPr/>
              <p:nvPr/>
            </p:nvSpPr>
            <p:spPr>
              <a:xfrm>
                <a:off x="4842853" y="2233001"/>
                <a:ext cx="318799" cy="150377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5275" extrusionOk="0">
                    <a:moveTo>
                      <a:pt x="2639" y="512"/>
                    </a:moveTo>
                    <a:cubicBezTo>
                      <a:pt x="2733" y="512"/>
                      <a:pt x="2826" y="518"/>
                      <a:pt x="2919" y="530"/>
                    </a:cubicBezTo>
                    <a:lnTo>
                      <a:pt x="2919" y="580"/>
                    </a:lnTo>
                    <a:cubicBezTo>
                      <a:pt x="2919" y="695"/>
                      <a:pt x="2998" y="797"/>
                      <a:pt x="3109" y="825"/>
                    </a:cubicBezTo>
                    <a:cubicBezTo>
                      <a:pt x="3277" y="867"/>
                      <a:pt x="3440" y="935"/>
                      <a:pt x="3593" y="1025"/>
                    </a:cubicBezTo>
                    <a:cubicBezTo>
                      <a:pt x="3634" y="1048"/>
                      <a:pt x="3679" y="1060"/>
                      <a:pt x="3723" y="1060"/>
                    </a:cubicBezTo>
                    <a:cubicBezTo>
                      <a:pt x="3789" y="1060"/>
                      <a:pt x="3853" y="1035"/>
                      <a:pt x="3900" y="986"/>
                    </a:cubicBezTo>
                    <a:lnTo>
                      <a:pt x="3936" y="950"/>
                    </a:lnTo>
                    <a:cubicBezTo>
                      <a:pt x="4085" y="1065"/>
                      <a:pt x="4218" y="1197"/>
                      <a:pt x="4332" y="1346"/>
                    </a:cubicBezTo>
                    <a:lnTo>
                      <a:pt x="4296" y="1381"/>
                    </a:lnTo>
                    <a:cubicBezTo>
                      <a:pt x="4214" y="1464"/>
                      <a:pt x="4199" y="1590"/>
                      <a:pt x="4257" y="1689"/>
                    </a:cubicBezTo>
                    <a:cubicBezTo>
                      <a:pt x="4347" y="1840"/>
                      <a:pt x="4415" y="2004"/>
                      <a:pt x="4460" y="2174"/>
                    </a:cubicBezTo>
                    <a:cubicBezTo>
                      <a:pt x="4488" y="2287"/>
                      <a:pt x="4588" y="2363"/>
                      <a:pt x="4705" y="2363"/>
                    </a:cubicBezTo>
                    <a:lnTo>
                      <a:pt x="4753" y="2363"/>
                    </a:lnTo>
                    <a:cubicBezTo>
                      <a:pt x="4765" y="2455"/>
                      <a:pt x="4773" y="2549"/>
                      <a:pt x="4773" y="2642"/>
                    </a:cubicBezTo>
                    <a:cubicBezTo>
                      <a:pt x="4773" y="2737"/>
                      <a:pt x="4767" y="2829"/>
                      <a:pt x="4753" y="2921"/>
                    </a:cubicBezTo>
                    <a:lnTo>
                      <a:pt x="4705" y="2921"/>
                    </a:lnTo>
                    <a:cubicBezTo>
                      <a:pt x="4588" y="2921"/>
                      <a:pt x="4488" y="3000"/>
                      <a:pt x="4460" y="3111"/>
                    </a:cubicBezTo>
                    <a:cubicBezTo>
                      <a:pt x="4416" y="3279"/>
                      <a:pt x="4349" y="3443"/>
                      <a:pt x="4259" y="3595"/>
                    </a:cubicBezTo>
                    <a:cubicBezTo>
                      <a:pt x="4200" y="3696"/>
                      <a:pt x="4215" y="3823"/>
                      <a:pt x="4298" y="3903"/>
                    </a:cubicBezTo>
                    <a:lnTo>
                      <a:pt x="4334" y="3939"/>
                    </a:lnTo>
                    <a:cubicBezTo>
                      <a:pt x="4220" y="4087"/>
                      <a:pt x="4086" y="4220"/>
                      <a:pt x="3938" y="4334"/>
                    </a:cubicBezTo>
                    <a:lnTo>
                      <a:pt x="3903" y="4298"/>
                    </a:lnTo>
                    <a:cubicBezTo>
                      <a:pt x="3854" y="4249"/>
                      <a:pt x="3790" y="4224"/>
                      <a:pt x="3725" y="4224"/>
                    </a:cubicBezTo>
                    <a:cubicBezTo>
                      <a:pt x="3681" y="4224"/>
                      <a:pt x="3636" y="4236"/>
                      <a:pt x="3596" y="4259"/>
                    </a:cubicBezTo>
                    <a:cubicBezTo>
                      <a:pt x="3443" y="4349"/>
                      <a:pt x="3281" y="4417"/>
                      <a:pt x="3111" y="4462"/>
                    </a:cubicBezTo>
                    <a:cubicBezTo>
                      <a:pt x="2998" y="4490"/>
                      <a:pt x="2922" y="4591"/>
                      <a:pt x="2922" y="4708"/>
                    </a:cubicBezTo>
                    <a:lnTo>
                      <a:pt x="2922" y="4756"/>
                    </a:lnTo>
                    <a:cubicBezTo>
                      <a:pt x="2829" y="4768"/>
                      <a:pt x="2736" y="4774"/>
                      <a:pt x="2643" y="4774"/>
                    </a:cubicBezTo>
                    <a:cubicBezTo>
                      <a:pt x="2549" y="4774"/>
                      <a:pt x="2455" y="4768"/>
                      <a:pt x="2363" y="4756"/>
                    </a:cubicBezTo>
                    <a:lnTo>
                      <a:pt x="2363" y="4708"/>
                    </a:lnTo>
                    <a:cubicBezTo>
                      <a:pt x="2363" y="4591"/>
                      <a:pt x="2285" y="4490"/>
                      <a:pt x="2174" y="4462"/>
                    </a:cubicBezTo>
                    <a:cubicBezTo>
                      <a:pt x="2004" y="4418"/>
                      <a:pt x="1842" y="4351"/>
                      <a:pt x="1688" y="4259"/>
                    </a:cubicBezTo>
                    <a:cubicBezTo>
                      <a:pt x="1648" y="4236"/>
                      <a:pt x="1603" y="4224"/>
                      <a:pt x="1559" y="4224"/>
                    </a:cubicBezTo>
                    <a:cubicBezTo>
                      <a:pt x="1494" y="4224"/>
                      <a:pt x="1429" y="4249"/>
                      <a:pt x="1381" y="4298"/>
                    </a:cubicBezTo>
                    <a:lnTo>
                      <a:pt x="1345" y="4334"/>
                    </a:lnTo>
                    <a:cubicBezTo>
                      <a:pt x="1198" y="4220"/>
                      <a:pt x="1064" y="4087"/>
                      <a:pt x="951" y="3939"/>
                    </a:cubicBezTo>
                    <a:lnTo>
                      <a:pt x="985" y="3903"/>
                    </a:lnTo>
                    <a:cubicBezTo>
                      <a:pt x="1064" y="3820"/>
                      <a:pt x="1081" y="3696"/>
                      <a:pt x="1022" y="3595"/>
                    </a:cubicBezTo>
                    <a:cubicBezTo>
                      <a:pt x="933" y="3444"/>
                      <a:pt x="867" y="3281"/>
                      <a:pt x="820" y="3111"/>
                    </a:cubicBezTo>
                    <a:cubicBezTo>
                      <a:pt x="793" y="2999"/>
                      <a:pt x="691" y="2921"/>
                      <a:pt x="576" y="2921"/>
                    </a:cubicBezTo>
                    <a:lnTo>
                      <a:pt x="526" y="2921"/>
                    </a:lnTo>
                    <a:cubicBezTo>
                      <a:pt x="516" y="2829"/>
                      <a:pt x="508" y="2737"/>
                      <a:pt x="508" y="2642"/>
                    </a:cubicBezTo>
                    <a:cubicBezTo>
                      <a:pt x="508" y="2549"/>
                      <a:pt x="513" y="2455"/>
                      <a:pt x="526" y="2363"/>
                    </a:cubicBezTo>
                    <a:lnTo>
                      <a:pt x="576" y="2363"/>
                    </a:lnTo>
                    <a:cubicBezTo>
                      <a:pt x="691" y="2363"/>
                      <a:pt x="793" y="2284"/>
                      <a:pt x="820" y="2174"/>
                    </a:cubicBezTo>
                    <a:cubicBezTo>
                      <a:pt x="864" y="2005"/>
                      <a:pt x="931" y="1842"/>
                      <a:pt x="1022" y="1689"/>
                    </a:cubicBezTo>
                    <a:cubicBezTo>
                      <a:pt x="1081" y="1590"/>
                      <a:pt x="1066" y="1462"/>
                      <a:pt x="984" y="1381"/>
                    </a:cubicBezTo>
                    <a:lnTo>
                      <a:pt x="948" y="1346"/>
                    </a:lnTo>
                    <a:cubicBezTo>
                      <a:pt x="1063" y="1197"/>
                      <a:pt x="1196" y="1065"/>
                      <a:pt x="1343" y="950"/>
                    </a:cubicBezTo>
                    <a:lnTo>
                      <a:pt x="1379" y="986"/>
                    </a:lnTo>
                    <a:cubicBezTo>
                      <a:pt x="1428" y="1035"/>
                      <a:pt x="1493" y="1060"/>
                      <a:pt x="1558" y="1060"/>
                    </a:cubicBezTo>
                    <a:cubicBezTo>
                      <a:pt x="1602" y="1060"/>
                      <a:pt x="1646" y="1048"/>
                      <a:pt x="1687" y="1025"/>
                    </a:cubicBezTo>
                    <a:cubicBezTo>
                      <a:pt x="1838" y="935"/>
                      <a:pt x="2001" y="867"/>
                      <a:pt x="2172" y="825"/>
                    </a:cubicBezTo>
                    <a:cubicBezTo>
                      <a:pt x="2285" y="797"/>
                      <a:pt x="2361" y="695"/>
                      <a:pt x="2361" y="580"/>
                    </a:cubicBezTo>
                    <a:lnTo>
                      <a:pt x="2361" y="530"/>
                    </a:lnTo>
                    <a:cubicBezTo>
                      <a:pt x="2452" y="518"/>
                      <a:pt x="2546" y="512"/>
                      <a:pt x="2639" y="512"/>
                    </a:cubicBezTo>
                    <a:close/>
                    <a:moveTo>
                      <a:pt x="9337" y="2143"/>
                    </a:moveTo>
                    <a:cubicBezTo>
                      <a:pt x="9371" y="2143"/>
                      <a:pt x="9405" y="2144"/>
                      <a:pt x="9439" y="2147"/>
                    </a:cubicBezTo>
                    <a:cubicBezTo>
                      <a:pt x="9457" y="2243"/>
                      <a:pt x="9529" y="2321"/>
                      <a:pt x="9625" y="2348"/>
                    </a:cubicBezTo>
                    <a:cubicBezTo>
                      <a:pt x="9728" y="2374"/>
                      <a:pt x="9827" y="2416"/>
                      <a:pt x="9922" y="2471"/>
                    </a:cubicBezTo>
                    <a:cubicBezTo>
                      <a:pt x="9961" y="2495"/>
                      <a:pt x="10006" y="2506"/>
                      <a:pt x="10050" y="2506"/>
                    </a:cubicBezTo>
                    <a:cubicBezTo>
                      <a:pt x="10101" y="2506"/>
                      <a:pt x="10151" y="2491"/>
                      <a:pt x="10195" y="2462"/>
                    </a:cubicBezTo>
                    <a:cubicBezTo>
                      <a:pt x="10247" y="2507"/>
                      <a:pt x="10293" y="2554"/>
                      <a:pt x="10338" y="2606"/>
                    </a:cubicBezTo>
                    <a:cubicBezTo>
                      <a:pt x="10283" y="2687"/>
                      <a:pt x="10278" y="2793"/>
                      <a:pt x="10329" y="2880"/>
                    </a:cubicBezTo>
                    <a:cubicBezTo>
                      <a:pt x="10383" y="2973"/>
                      <a:pt x="10427" y="3072"/>
                      <a:pt x="10454" y="3176"/>
                    </a:cubicBezTo>
                    <a:cubicBezTo>
                      <a:pt x="10478" y="3273"/>
                      <a:pt x="10556" y="3345"/>
                      <a:pt x="10653" y="3362"/>
                    </a:cubicBezTo>
                    <a:cubicBezTo>
                      <a:pt x="10656" y="3396"/>
                      <a:pt x="10658" y="3429"/>
                      <a:pt x="10658" y="3464"/>
                    </a:cubicBezTo>
                    <a:cubicBezTo>
                      <a:pt x="10658" y="3495"/>
                      <a:pt x="10658" y="3531"/>
                      <a:pt x="10653" y="3564"/>
                    </a:cubicBezTo>
                    <a:cubicBezTo>
                      <a:pt x="10559" y="3580"/>
                      <a:pt x="10479" y="3654"/>
                      <a:pt x="10454" y="3750"/>
                    </a:cubicBezTo>
                    <a:cubicBezTo>
                      <a:pt x="10427" y="3853"/>
                      <a:pt x="10386" y="3952"/>
                      <a:pt x="10329" y="4045"/>
                    </a:cubicBezTo>
                    <a:cubicBezTo>
                      <a:pt x="10278" y="4132"/>
                      <a:pt x="10284" y="4238"/>
                      <a:pt x="10338" y="4319"/>
                    </a:cubicBezTo>
                    <a:cubicBezTo>
                      <a:pt x="10293" y="4372"/>
                      <a:pt x="10247" y="4418"/>
                      <a:pt x="10195" y="4463"/>
                    </a:cubicBezTo>
                    <a:cubicBezTo>
                      <a:pt x="10152" y="4434"/>
                      <a:pt x="10101" y="4419"/>
                      <a:pt x="10051" y="4419"/>
                    </a:cubicBezTo>
                    <a:cubicBezTo>
                      <a:pt x="10006" y="4419"/>
                      <a:pt x="9962" y="4430"/>
                      <a:pt x="9922" y="4454"/>
                    </a:cubicBezTo>
                    <a:cubicBezTo>
                      <a:pt x="9827" y="4508"/>
                      <a:pt x="9728" y="4552"/>
                      <a:pt x="9625" y="4577"/>
                    </a:cubicBezTo>
                    <a:cubicBezTo>
                      <a:pt x="9528" y="4603"/>
                      <a:pt x="9457" y="4681"/>
                      <a:pt x="9439" y="4778"/>
                    </a:cubicBezTo>
                    <a:cubicBezTo>
                      <a:pt x="9405" y="4781"/>
                      <a:pt x="9371" y="4783"/>
                      <a:pt x="9337" y="4783"/>
                    </a:cubicBezTo>
                    <a:cubicBezTo>
                      <a:pt x="9303" y="4783"/>
                      <a:pt x="9269" y="4781"/>
                      <a:pt x="9235" y="4778"/>
                    </a:cubicBezTo>
                    <a:cubicBezTo>
                      <a:pt x="9219" y="4682"/>
                      <a:pt x="9145" y="4604"/>
                      <a:pt x="9049" y="4577"/>
                    </a:cubicBezTo>
                    <a:cubicBezTo>
                      <a:pt x="8947" y="4552"/>
                      <a:pt x="8848" y="4510"/>
                      <a:pt x="8754" y="4454"/>
                    </a:cubicBezTo>
                    <a:cubicBezTo>
                      <a:pt x="8714" y="4431"/>
                      <a:pt x="8669" y="4419"/>
                      <a:pt x="8625" y="4419"/>
                    </a:cubicBezTo>
                    <a:cubicBezTo>
                      <a:pt x="8574" y="4419"/>
                      <a:pt x="8523" y="4434"/>
                      <a:pt x="8480" y="4463"/>
                    </a:cubicBezTo>
                    <a:cubicBezTo>
                      <a:pt x="8429" y="4418"/>
                      <a:pt x="8381" y="4372"/>
                      <a:pt x="8336" y="4319"/>
                    </a:cubicBezTo>
                    <a:cubicBezTo>
                      <a:pt x="8393" y="4238"/>
                      <a:pt x="8396" y="4132"/>
                      <a:pt x="8345" y="4045"/>
                    </a:cubicBezTo>
                    <a:cubicBezTo>
                      <a:pt x="8291" y="3952"/>
                      <a:pt x="8247" y="3853"/>
                      <a:pt x="8222" y="3750"/>
                    </a:cubicBezTo>
                    <a:cubicBezTo>
                      <a:pt x="8198" y="3652"/>
                      <a:pt x="8118" y="3580"/>
                      <a:pt x="8021" y="3564"/>
                    </a:cubicBezTo>
                    <a:cubicBezTo>
                      <a:pt x="8020" y="3531"/>
                      <a:pt x="8018" y="3496"/>
                      <a:pt x="8018" y="3464"/>
                    </a:cubicBezTo>
                    <a:cubicBezTo>
                      <a:pt x="8018" y="3429"/>
                      <a:pt x="8020" y="3396"/>
                      <a:pt x="8021" y="3362"/>
                    </a:cubicBezTo>
                    <a:cubicBezTo>
                      <a:pt x="8117" y="3345"/>
                      <a:pt x="8195" y="3272"/>
                      <a:pt x="8222" y="3176"/>
                    </a:cubicBezTo>
                    <a:cubicBezTo>
                      <a:pt x="8247" y="3072"/>
                      <a:pt x="8289" y="2973"/>
                      <a:pt x="8345" y="2880"/>
                    </a:cubicBezTo>
                    <a:cubicBezTo>
                      <a:pt x="8396" y="2793"/>
                      <a:pt x="8390" y="2687"/>
                      <a:pt x="8336" y="2606"/>
                    </a:cubicBezTo>
                    <a:cubicBezTo>
                      <a:pt x="8381" y="2554"/>
                      <a:pt x="8427" y="2507"/>
                      <a:pt x="8480" y="2462"/>
                    </a:cubicBezTo>
                    <a:cubicBezTo>
                      <a:pt x="8522" y="2492"/>
                      <a:pt x="8572" y="2507"/>
                      <a:pt x="8623" y="2507"/>
                    </a:cubicBezTo>
                    <a:cubicBezTo>
                      <a:pt x="8668" y="2507"/>
                      <a:pt x="8713" y="2495"/>
                      <a:pt x="8754" y="2471"/>
                    </a:cubicBezTo>
                    <a:cubicBezTo>
                      <a:pt x="8848" y="2417"/>
                      <a:pt x="8947" y="2374"/>
                      <a:pt x="9049" y="2348"/>
                    </a:cubicBezTo>
                    <a:cubicBezTo>
                      <a:pt x="9148" y="2323"/>
                      <a:pt x="9219" y="2245"/>
                      <a:pt x="9235" y="2147"/>
                    </a:cubicBezTo>
                    <a:cubicBezTo>
                      <a:pt x="9269" y="2144"/>
                      <a:pt x="9303" y="2143"/>
                      <a:pt x="9337" y="2143"/>
                    </a:cubicBezTo>
                    <a:close/>
                    <a:moveTo>
                      <a:pt x="2636" y="0"/>
                    </a:moveTo>
                    <a:cubicBezTo>
                      <a:pt x="2437" y="0"/>
                      <a:pt x="2238" y="22"/>
                      <a:pt x="2046" y="65"/>
                    </a:cubicBezTo>
                    <a:cubicBezTo>
                      <a:pt x="1932" y="92"/>
                      <a:pt x="1851" y="196"/>
                      <a:pt x="1851" y="313"/>
                    </a:cubicBezTo>
                    <a:lnTo>
                      <a:pt x="1851" y="386"/>
                    </a:lnTo>
                    <a:cubicBezTo>
                      <a:pt x="1767" y="416"/>
                      <a:pt x="1684" y="451"/>
                      <a:pt x="1603" y="490"/>
                    </a:cubicBezTo>
                    <a:lnTo>
                      <a:pt x="1550" y="437"/>
                    </a:lnTo>
                    <a:cubicBezTo>
                      <a:pt x="1501" y="388"/>
                      <a:pt x="1436" y="363"/>
                      <a:pt x="1371" y="363"/>
                    </a:cubicBezTo>
                    <a:cubicBezTo>
                      <a:pt x="1323" y="363"/>
                      <a:pt x="1276" y="376"/>
                      <a:pt x="1234" y="403"/>
                    </a:cubicBezTo>
                    <a:cubicBezTo>
                      <a:pt x="900" y="613"/>
                      <a:pt x="613" y="899"/>
                      <a:pt x="403" y="1233"/>
                    </a:cubicBezTo>
                    <a:cubicBezTo>
                      <a:pt x="339" y="1335"/>
                      <a:pt x="352" y="1465"/>
                      <a:pt x="436" y="1549"/>
                    </a:cubicBezTo>
                    <a:lnTo>
                      <a:pt x="489" y="1602"/>
                    </a:lnTo>
                    <a:cubicBezTo>
                      <a:pt x="450" y="1683"/>
                      <a:pt x="417" y="1767"/>
                      <a:pt x="387" y="1852"/>
                    </a:cubicBezTo>
                    <a:lnTo>
                      <a:pt x="313" y="1852"/>
                    </a:lnTo>
                    <a:cubicBezTo>
                      <a:pt x="195" y="1852"/>
                      <a:pt x="92" y="1935"/>
                      <a:pt x="66" y="2049"/>
                    </a:cubicBezTo>
                    <a:cubicBezTo>
                      <a:pt x="23" y="2242"/>
                      <a:pt x="0" y="2438"/>
                      <a:pt x="0" y="2636"/>
                    </a:cubicBezTo>
                    <a:cubicBezTo>
                      <a:pt x="0" y="2835"/>
                      <a:pt x="23" y="3032"/>
                      <a:pt x="66" y="3224"/>
                    </a:cubicBezTo>
                    <a:cubicBezTo>
                      <a:pt x="92" y="3339"/>
                      <a:pt x="195" y="3423"/>
                      <a:pt x="313" y="3423"/>
                    </a:cubicBezTo>
                    <a:lnTo>
                      <a:pt x="390" y="3423"/>
                    </a:lnTo>
                    <a:cubicBezTo>
                      <a:pt x="420" y="3508"/>
                      <a:pt x="454" y="3592"/>
                      <a:pt x="493" y="3673"/>
                    </a:cubicBezTo>
                    <a:lnTo>
                      <a:pt x="441" y="3726"/>
                    </a:lnTo>
                    <a:cubicBezTo>
                      <a:pt x="358" y="3808"/>
                      <a:pt x="342" y="3937"/>
                      <a:pt x="403" y="4036"/>
                    </a:cubicBezTo>
                    <a:cubicBezTo>
                      <a:pt x="582" y="4319"/>
                      <a:pt x="816" y="4570"/>
                      <a:pt x="1085" y="4769"/>
                    </a:cubicBezTo>
                    <a:lnTo>
                      <a:pt x="814" y="4769"/>
                    </a:lnTo>
                    <a:cubicBezTo>
                      <a:pt x="687" y="4769"/>
                      <a:pt x="574" y="4859"/>
                      <a:pt x="555" y="4985"/>
                    </a:cubicBezTo>
                    <a:cubicBezTo>
                      <a:pt x="532" y="5142"/>
                      <a:pt x="654" y="5274"/>
                      <a:pt x="807" y="5274"/>
                    </a:cubicBezTo>
                    <a:lnTo>
                      <a:pt x="10902" y="5274"/>
                    </a:lnTo>
                    <a:cubicBezTo>
                      <a:pt x="11029" y="5274"/>
                      <a:pt x="11142" y="5184"/>
                      <a:pt x="11160" y="5060"/>
                    </a:cubicBezTo>
                    <a:cubicBezTo>
                      <a:pt x="11182" y="4902"/>
                      <a:pt x="11061" y="4769"/>
                      <a:pt x="10910" y="4769"/>
                    </a:cubicBezTo>
                    <a:lnTo>
                      <a:pt x="10602" y="4769"/>
                    </a:lnTo>
                    <a:cubicBezTo>
                      <a:pt x="10602" y="4769"/>
                      <a:pt x="10808" y="4555"/>
                      <a:pt x="10887" y="4427"/>
                    </a:cubicBezTo>
                    <a:cubicBezTo>
                      <a:pt x="10947" y="4330"/>
                      <a:pt x="10935" y="4207"/>
                      <a:pt x="10860" y="4123"/>
                    </a:cubicBezTo>
                    <a:cubicBezTo>
                      <a:pt x="10869" y="4102"/>
                      <a:pt x="10877" y="4083"/>
                      <a:pt x="10884" y="4063"/>
                    </a:cubicBezTo>
                    <a:cubicBezTo>
                      <a:pt x="10996" y="4060"/>
                      <a:pt x="11094" y="3981"/>
                      <a:pt x="11121" y="3870"/>
                    </a:cubicBezTo>
                    <a:cubicBezTo>
                      <a:pt x="11151" y="3736"/>
                      <a:pt x="11166" y="3600"/>
                      <a:pt x="11166" y="3461"/>
                    </a:cubicBezTo>
                    <a:cubicBezTo>
                      <a:pt x="11166" y="3324"/>
                      <a:pt x="11151" y="3186"/>
                      <a:pt x="11121" y="3053"/>
                    </a:cubicBezTo>
                    <a:cubicBezTo>
                      <a:pt x="11094" y="2942"/>
                      <a:pt x="10999" y="2861"/>
                      <a:pt x="10884" y="2856"/>
                    </a:cubicBezTo>
                    <a:cubicBezTo>
                      <a:pt x="10877" y="2835"/>
                      <a:pt x="10868" y="2816"/>
                      <a:pt x="10860" y="2796"/>
                    </a:cubicBezTo>
                    <a:cubicBezTo>
                      <a:pt x="10937" y="2711"/>
                      <a:pt x="10949" y="2588"/>
                      <a:pt x="10887" y="2491"/>
                    </a:cubicBezTo>
                    <a:cubicBezTo>
                      <a:pt x="10740" y="2258"/>
                      <a:pt x="10542" y="2059"/>
                      <a:pt x="10310" y="1914"/>
                    </a:cubicBezTo>
                    <a:cubicBezTo>
                      <a:pt x="10268" y="1888"/>
                      <a:pt x="10220" y="1875"/>
                      <a:pt x="10174" y="1875"/>
                    </a:cubicBezTo>
                    <a:cubicBezTo>
                      <a:pt x="10112" y="1875"/>
                      <a:pt x="10052" y="1897"/>
                      <a:pt x="10004" y="1939"/>
                    </a:cubicBezTo>
                    <a:cubicBezTo>
                      <a:pt x="9983" y="1930"/>
                      <a:pt x="9965" y="1923"/>
                      <a:pt x="9944" y="1915"/>
                    </a:cubicBezTo>
                    <a:cubicBezTo>
                      <a:pt x="9938" y="1803"/>
                      <a:pt x="9857" y="1705"/>
                      <a:pt x="9748" y="1678"/>
                    </a:cubicBezTo>
                    <a:cubicBezTo>
                      <a:pt x="9614" y="1649"/>
                      <a:pt x="9477" y="1634"/>
                      <a:pt x="9340" y="1634"/>
                    </a:cubicBezTo>
                    <a:cubicBezTo>
                      <a:pt x="9202" y="1634"/>
                      <a:pt x="9065" y="1649"/>
                      <a:pt x="8932" y="1678"/>
                    </a:cubicBezTo>
                    <a:cubicBezTo>
                      <a:pt x="8822" y="1705"/>
                      <a:pt x="8741" y="1801"/>
                      <a:pt x="8736" y="1915"/>
                    </a:cubicBezTo>
                    <a:cubicBezTo>
                      <a:pt x="8715" y="1923"/>
                      <a:pt x="8696" y="1932"/>
                      <a:pt x="8676" y="1939"/>
                    </a:cubicBezTo>
                    <a:cubicBezTo>
                      <a:pt x="8628" y="1896"/>
                      <a:pt x="8568" y="1874"/>
                      <a:pt x="8507" y="1874"/>
                    </a:cubicBezTo>
                    <a:cubicBezTo>
                      <a:pt x="8460" y="1874"/>
                      <a:pt x="8413" y="1887"/>
                      <a:pt x="8370" y="1914"/>
                    </a:cubicBezTo>
                    <a:cubicBezTo>
                      <a:pt x="8138" y="2059"/>
                      <a:pt x="7939" y="2258"/>
                      <a:pt x="7793" y="2491"/>
                    </a:cubicBezTo>
                    <a:cubicBezTo>
                      <a:pt x="7733" y="2588"/>
                      <a:pt x="7744" y="2711"/>
                      <a:pt x="7819" y="2796"/>
                    </a:cubicBezTo>
                    <a:cubicBezTo>
                      <a:pt x="7810" y="2816"/>
                      <a:pt x="7802" y="2835"/>
                      <a:pt x="7795" y="2856"/>
                    </a:cubicBezTo>
                    <a:cubicBezTo>
                      <a:pt x="7682" y="2861"/>
                      <a:pt x="7585" y="2942"/>
                      <a:pt x="7559" y="3053"/>
                    </a:cubicBezTo>
                    <a:cubicBezTo>
                      <a:pt x="7529" y="3185"/>
                      <a:pt x="7514" y="3323"/>
                      <a:pt x="7514" y="3461"/>
                    </a:cubicBezTo>
                    <a:cubicBezTo>
                      <a:pt x="7514" y="3598"/>
                      <a:pt x="7529" y="3736"/>
                      <a:pt x="7559" y="3870"/>
                    </a:cubicBezTo>
                    <a:cubicBezTo>
                      <a:pt x="7585" y="3981"/>
                      <a:pt x="7681" y="4060"/>
                      <a:pt x="7795" y="4066"/>
                    </a:cubicBezTo>
                    <a:cubicBezTo>
                      <a:pt x="7802" y="4087"/>
                      <a:pt x="7811" y="4105"/>
                      <a:pt x="7819" y="4126"/>
                    </a:cubicBezTo>
                    <a:cubicBezTo>
                      <a:pt x="7742" y="4210"/>
                      <a:pt x="7732" y="4334"/>
                      <a:pt x="7793" y="4432"/>
                    </a:cubicBezTo>
                    <a:cubicBezTo>
                      <a:pt x="7874" y="4559"/>
                      <a:pt x="8078" y="4798"/>
                      <a:pt x="8078" y="4798"/>
                    </a:cubicBezTo>
                    <a:lnTo>
                      <a:pt x="4191" y="4798"/>
                    </a:lnTo>
                    <a:cubicBezTo>
                      <a:pt x="4469" y="4595"/>
                      <a:pt x="4707" y="4337"/>
                      <a:pt x="4888" y="4048"/>
                    </a:cubicBezTo>
                    <a:cubicBezTo>
                      <a:pt x="4951" y="3948"/>
                      <a:pt x="4933" y="3819"/>
                      <a:pt x="4851" y="3736"/>
                    </a:cubicBezTo>
                    <a:lnTo>
                      <a:pt x="4795" y="3681"/>
                    </a:lnTo>
                    <a:cubicBezTo>
                      <a:pt x="4834" y="3598"/>
                      <a:pt x="4870" y="3513"/>
                      <a:pt x="4900" y="3426"/>
                    </a:cubicBezTo>
                    <a:lnTo>
                      <a:pt x="4962" y="3426"/>
                    </a:lnTo>
                    <a:cubicBezTo>
                      <a:pt x="5082" y="3426"/>
                      <a:pt x="5184" y="3344"/>
                      <a:pt x="5209" y="3225"/>
                    </a:cubicBezTo>
                    <a:cubicBezTo>
                      <a:pt x="5253" y="3033"/>
                      <a:pt x="5275" y="2835"/>
                      <a:pt x="5275" y="2639"/>
                    </a:cubicBezTo>
                    <a:cubicBezTo>
                      <a:pt x="5275" y="2440"/>
                      <a:pt x="5253" y="2243"/>
                      <a:pt x="5209" y="2052"/>
                    </a:cubicBezTo>
                    <a:cubicBezTo>
                      <a:pt x="5184" y="1936"/>
                      <a:pt x="5080" y="1852"/>
                      <a:pt x="4962" y="1852"/>
                    </a:cubicBezTo>
                    <a:lnTo>
                      <a:pt x="4888" y="1852"/>
                    </a:lnTo>
                    <a:cubicBezTo>
                      <a:pt x="4858" y="1767"/>
                      <a:pt x="4825" y="1683"/>
                      <a:pt x="4786" y="1602"/>
                    </a:cubicBezTo>
                    <a:lnTo>
                      <a:pt x="4839" y="1549"/>
                    </a:lnTo>
                    <a:cubicBezTo>
                      <a:pt x="4923" y="1465"/>
                      <a:pt x="4936" y="1335"/>
                      <a:pt x="4872" y="1233"/>
                    </a:cubicBezTo>
                    <a:cubicBezTo>
                      <a:pt x="4662" y="899"/>
                      <a:pt x="4376" y="613"/>
                      <a:pt x="4041" y="403"/>
                    </a:cubicBezTo>
                    <a:cubicBezTo>
                      <a:pt x="3999" y="376"/>
                      <a:pt x="3952" y="363"/>
                      <a:pt x="3905" y="363"/>
                    </a:cubicBezTo>
                    <a:cubicBezTo>
                      <a:pt x="3839" y="363"/>
                      <a:pt x="3774" y="388"/>
                      <a:pt x="3725" y="437"/>
                    </a:cubicBezTo>
                    <a:lnTo>
                      <a:pt x="3673" y="490"/>
                    </a:lnTo>
                    <a:cubicBezTo>
                      <a:pt x="3592" y="451"/>
                      <a:pt x="3508" y="416"/>
                      <a:pt x="3424" y="386"/>
                    </a:cubicBezTo>
                    <a:lnTo>
                      <a:pt x="3424" y="313"/>
                    </a:lnTo>
                    <a:cubicBezTo>
                      <a:pt x="3424" y="196"/>
                      <a:pt x="3341" y="92"/>
                      <a:pt x="3227" y="65"/>
                    </a:cubicBezTo>
                    <a:cubicBezTo>
                      <a:pt x="3034" y="22"/>
                      <a:pt x="2835" y="0"/>
                      <a:pt x="26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7"/>
              <p:cNvSpPr/>
              <p:nvPr/>
            </p:nvSpPr>
            <p:spPr>
              <a:xfrm>
                <a:off x="5049247" y="2408094"/>
                <a:ext cx="112519" cy="14453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507" extrusionOk="0">
                    <a:moveTo>
                      <a:pt x="282" y="0"/>
                    </a:moveTo>
                    <a:cubicBezTo>
                      <a:pt x="155" y="0"/>
                      <a:pt x="42" y="90"/>
                      <a:pt x="23" y="216"/>
                    </a:cubicBezTo>
                    <a:cubicBezTo>
                      <a:pt x="0" y="373"/>
                      <a:pt x="122" y="507"/>
                      <a:pt x="274" y="507"/>
                    </a:cubicBezTo>
                    <a:lnTo>
                      <a:pt x="3665" y="507"/>
                    </a:lnTo>
                    <a:cubicBezTo>
                      <a:pt x="3792" y="507"/>
                      <a:pt x="3905" y="415"/>
                      <a:pt x="3924" y="291"/>
                    </a:cubicBezTo>
                    <a:cubicBezTo>
                      <a:pt x="3947" y="135"/>
                      <a:pt x="3824" y="0"/>
                      <a:pt x="3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7"/>
              <p:cNvSpPr/>
              <p:nvPr/>
            </p:nvSpPr>
            <p:spPr>
              <a:xfrm>
                <a:off x="5023306" y="2408094"/>
                <a:ext cx="17960" cy="1451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09" extrusionOk="0">
                    <a:moveTo>
                      <a:pt x="300" y="0"/>
                    </a:moveTo>
                    <a:cubicBezTo>
                      <a:pt x="200" y="0"/>
                      <a:pt x="108" y="59"/>
                      <a:pt x="71" y="152"/>
                    </a:cubicBezTo>
                    <a:cubicBezTo>
                      <a:pt x="0" y="334"/>
                      <a:pt x="131" y="508"/>
                      <a:pt x="305" y="508"/>
                    </a:cubicBezTo>
                    <a:lnTo>
                      <a:pt x="308" y="508"/>
                    </a:lnTo>
                    <a:cubicBezTo>
                      <a:pt x="490" y="508"/>
                      <a:pt x="630" y="312"/>
                      <a:pt x="525" y="117"/>
                    </a:cubicBezTo>
                    <a:cubicBezTo>
                      <a:pt x="484" y="44"/>
                      <a:pt x="406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7"/>
              <p:cNvSpPr/>
              <p:nvPr/>
            </p:nvSpPr>
            <p:spPr>
              <a:xfrm>
                <a:off x="4790428" y="2408122"/>
                <a:ext cx="224810" cy="14482"/>
              </a:xfrm>
              <a:custGeom>
                <a:avLst/>
                <a:gdLst/>
                <a:ahLst/>
                <a:cxnLst/>
                <a:rect l="l" t="t" r="r" b="b"/>
                <a:pathLst>
                  <a:path w="7886" h="508" extrusionOk="0">
                    <a:moveTo>
                      <a:pt x="280" y="1"/>
                    </a:moveTo>
                    <a:cubicBezTo>
                      <a:pt x="153" y="1"/>
                      <a:pt x="40" y="91"/>
                      <a:pt x="22" y="216"/>
                    </a:cubicBezTo>
                    <a:cubicBezTo>
                      <a:pt x="0" y="372"/>
                      <a:pt x="120" y="507"/>
                      <a:pt x="273" y="507"/>
                    </a:cubicBezTo>
                    <a:lnTo>
                      <a:pt x="7604" y="507"/>
                    </a:lnTo>
                    <a:cubicBezTo>
                      <a:pt x="7732" y="507"/>
                      <a:pt x="7844" y="417"/>
                      <a:pt x="7863" y="291"/>
                    </a:cubicBezTo>
                    <a:cubicBezTo>
                      <a:pt x="7886" y="134"/>
                      <a:pt x="7765" y="1"/>
                      <a:pt x="7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7"/>
              <p:cNvSpPr/>
              <p:nvPr/>
            </p:nvSpPr>
            <p:spPr>
              <a:xfrm>
                <a:off x="4790428" y="2447149"/>
                <a:ext cx="86406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506" extrusionOk="0">
                    <a:moveTo>
                      <a:pt x="280" y="0"/>
                    </a:moveTo>
                    <a:cubicBezTo>
                      <a:pt x="153" y="0"/>
                      <a:pt x="40" y="90"/>
                      <a:pt x="22" y="216"/>
                    </a:cubicBezTo>
                    <a:cubicBezTo>
                      <a:pt x="0" y="373"/>
                      <a:pt x="121" y="505"/>
                      <a:pt x="273" y="505"/>
                    </a:cubicBezTo>
                    <a:lnTo>
                      <a:pt x="2749" y="505"/>
                    </a:lnTo>
                    <a:cubicBezTo>
                      <a:pt x="2876" y="505"/>
                      <a:pt x="2989" y="415"/>
                      <a:pt x="3008" y="291"/>
                    </a:cubicBezTo>
                    <a:cubicBezTo>
                      <a:pt x="3031" y="135"/>
                      <a:pt x="2911" y="0"/>
                      <a:pt x="2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7"/>
              <p:cNvSpPr/>
              <p:nvPr/>
            </p:nvSpPr>
            <p:spPr>
              <a:xfrm>
                <a:off x="4885586" y="2447149"/>
                <a:ext cx="16933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06" extrusionOk="0">
                    <a:moveTo>
                      <a:pt x="298" y="0"/>
                    </a:moveTo>
                    <a:cubicBezTo>
                      <a:pt x="188" y="0"/>
                      <a:pt x="87" y="68"/>
                      <a:pt x="54" y="173"/>
                    </a:cubicBezTo>
                    <a:cubicBezTo>
                      <a:pt x="0" y="346"/>
                      <a:pt x="129" y="505"/>
                      <a:pt x="297" y="505"/>
                    </a:cubicBezTo>
                    <a:lnTo>
                      <a:pt x="298" y="505"/>
                    </a:lnTo>
                    <a:cubicBezTo>
                      <a:pt x="406" y="505"/>
                      <a:pt x="508" y="438"/>
                      <a:pt x="541" y="333"/>
                    </a:cubicBezTo>
                    <a:cubicBezTo>
                      <a:pt x="594" y="159"/>
                      <a:pt x="465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7"/>
              <p:cNvSpPr/>
              <p:nvPr/>
            </p:nvSpPr>
            <p:spPr>
              <a:xfrm>
                <a:off x="4910929" y="2447149"/>
                <a:ext cx="250837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8799" h="506" extrusionOk="0">
                    <a:moveTo>
                      <a:pt x="280" y="0"/>
                    </a:moveTo>
                    <a:cubicBezTo>
                      <a:pt x="153" y="0"/>
                      <a:pt x="41" y="90"/>
                      <a:pt x="23" y="216"/>
                    </a:cubicBezTo>
                    <a:cubicBezTo>
                      <a:pt x="0" y="373"/>
                      <a:pt x="121" y="505"/>
                      <a:pt x="273" y="505"/>
                    </a:cubicBezTo>
                    <a:lnTo>
                      <a:pt x="8517" y="505"/>
                    </a:lnTo>
                    <a:cubicBezTo>
                      <a:pt x="8644" y="505"/>
                      <a:pt x="8757" y="415"/>
                      <a:pt x="8776" y="291"/>
                    </a:cubicBezTo>
                    <a:cubicBezTo>
                      <a:pt x="8799" y="135"/>
                      <a:pt x="8676" y="0"/>
                      <a:pt x="8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7"/>
              <p:cNvSpPr/>
              <p:nvPr/>
            </p:nvSpPr>
            <p:spPr>
              <a:xfrm>
                <a:off x="4790428" y="2369124"/>
                <a:ext cx="33696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06" extrusionOk="0">
                    <a:moveTo>
                      <a:pt x="280" y="0"/>
                    </a:moveTo>
                    <a:cubicBezTo>
                      <a:pt x="153" y="0"/>
                      <a:pt x="40" y="90"/>
                      <a:pt x="22" y="214"/>
                    </a:cubicBezTo>
                    <a:cubicBezTo>
                      <a:pt x="0" y="370"/>
                      <a:pt x="120" y="505"/>
                      <a:pt x="273" y="505"/>
                    </a:cubicBezTo>
                    <a:lnTo>
                      <a:pt x="901" y="505"/>
                    </a:lnTo>
                    <a:cubicBezTo>
                      <a:pt x="1028" y="505"/>
                      <a:pt x="1141" y="415"/>
                      <a:pt x="1159" y="289"/>
                    </a:cubicBezTo>
                    <a:cubicBezTo>
                      <a:pt x="1181" y="132"/>
                      <a:pt x="1060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7"/>
              <p:cNvSpPr/>
              <p:nvPr/>
            </p:nvSpPr>
            <p:spPr>
              <a:xfrm>
                <a:off x="4832847" y="2369124"/>
                <a:ext cx="1690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06" extrusionOk="0">
                    <a:moveTo>
                      <a:pt x="296" y="0"/>
                    </a:moveTo>
                    <a:cubicBezTo>
                      <a:pt x="186" y="0"/>
                      <a:pt x="86" y="68"/>
                      <a:pt x="51" y="171"/>
                    </a:cubicBezTo>
                    <a:cubicBezTo>
                      <a:pt x="0" y="345"/>
                      <a:pt x="131" y="505"/>
                      <a:pt x="296" y="505"/>
                    </a:cubicBezTo>
                    <a:cubicBezTo>
                      <a:pt x="405" y="505"/>
                      <a:pt x="507" y="438"/>
                      <a:pt x="539" y="333"/>
                    </a:cubicBezTo>
                    <a:cubicBezTo>
                      <a:pt x="593" y="159"/>
                      <a:pt x="464" y="0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7"/>
              <p:cNvSpPr/>
              <p:nvPr/>
            </p:nvSpPr>
            <p:spPr>
              <a:xfrm>
                <a:off x="4790428" y="2330069"/>
                <a:ext cx="33696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06" extrusionOk="0">
                    <a:moveTo>
                      <a:pt x="280" y="0"/>
                    </a:moveTo>
                    <a:cubicBezTo>
                      <a:pt x="153" y="0"/>
                      <a:pt x="40" y="90"/>
                      <a:pt x="22" y="216"/>
                    </a:cubicBezTo>
                    <a:cubicBezTo>
                      <a:pt x="0" y="370"/>
                      <a:pt x="120" y="505"/>
                      <a:pt x="273" y="505"/>
                    </a:cubicBezTo>
                    <a:lnTo>
                      <a:pt x="901" y="505"/>
                    </a:lnTo>
                    <a:cubicBezTo>
                      <a:pt x="1028" y="505"/>
                      <a:pt x="1141" y="415"/>
                      <a:pt x="1159" y="291"/>
                    </a:cubicBezTo>
                    <a:cubicBezTo>
                      <a:pt x="1181" y="133"/>
                      <a:pt x="1060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7"/>
              <p:cNvSpPr/>
              <p:nvPr/>
            </p:nvSpPr>
            <p:spPr>
              <a:xfrm>
                <a:off x="4832847" y="2330069"/>
                <a:ext cx="1690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06" extrusionOk="0">
                    <a:moveTo>
                      <a:pt x="296" y="0"/>
                    </a:moveTo>
                    <a:cubicBezTo>
                      <a:pt x="186" y="0"/>
                      <a:pt x="86" y="68"/>
                      <a:pt x="51" y="172"/>
                    </a:cubicBezTo>
                    <a:cubicBezTo>
                      <a:pt x="0" y="345"/>
                      <a:pt x="131" y="505"/>
                      <a:pt x="296" y="505"/>
                    </a:cubicBezTo>
                    <a:cubicBezTo>
                      <a:pt x="405" y="505"/>
                      <a:pt x="507" y="438"/>
                      <a:pt x="539" y="333"/>
                    </a:cubicBezTo>
                    <a:cubicBezTo>
                      <a:pt x="593" y="159"/>
                      <a:pt x="464" y="0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7"/>
              <p:cNvSpPr/>
              <p:nvPr/>
            </p:nvSpPr>
            <p:spPr>
              <a:xfrm>
                <a:off x="4958223" y="2124159"/>
                <a:ext cx="15964" cy="14539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10" extrusionOk="0">
                    <a:moveTo>
                      <a:pt x="280" y="0"/>
                    </a:moveTo>
                    <a:cubicBezTo>
                      <a:pt x="215" y="0"/>
                      <a:pt x="151" y="25"/>
                      <a:pt x="102" y="75"/>
                    </a:cubicBezTo>
                    <a:lnTo>
                      <a:pt x="99" y="76"/>
                    </a:lnTo>
                    <a:cubicBezTo>
                      <a:pt x="0" y="177"/>
                      <a:pt x="0" y="337"/>
                      <a:pt x="99" y="434"/>
                    </a:cubicBezTo>
                    <a:cubicBezTo>
                      <a:pt x="149" y="484"/>
                      <a:pt x="212" y="509"/>
                      <a:pt x="278" y="509"/>
                    </a:cubicBezTo>
                    <a:cubicBezTo>
                      <a:pt x="344" y="509"/>
                      <a:pt x="407" y="485"/>
                      <a:pt x="458" y="434"/>
                    </a:cubicBezTo>
                    <a:lnTo>
                      <a:pt x="459" y="433"/>
                    </a:lnTo>
                    <a:cubicBezTo>
                      <a:pt x="559" y="334"/>
                      <a:pt x="559" y="172"/>
                      <a:pt x="459" y="75"/>
                    </a:cubicBezTo>
                    <a:cubicBezTo>
                      <a:pt x="410" y="25"/>
                      <a:pt x="345" y="0"/>
                      <a:pt x="2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9" name="Google Shape;719;p47"/>
          <p:cNvGrpSpPr/>
          <p:nvPr/>
        </p:nvGrpSpPr>
        <p:grpSpPr>
          <a:xfrm>
            <a:off x="5325637" y="1805026"/>
            <a:ext cx="456626" cy="443278"/>
            <a:chOff x="1523183" y="1494713"/>
            <a:chExt cx="381316" cy="370170"/>
          </a:xfrm>
        </p:grpSpPr>
        <p:sp>
          <p:nvSpPr>
            <p:cNvPr id="720" name="Google Shape;720;p47"/>
            <p:cNvSpPr/>
            <p:nvPr/>
          </p:nvSpPr>
          <p:spPr>
            <a:xfrm>
              <a:off x="1577119" y="1608914"/>
              <a:ext cx="310646" cy="189717"/>
            </a:xfrm>
            <a:custGeom>
              <a:avLst/>
              <a:gdLst/>
              <a:ahLst/>
              <a:cxnLst/>
              <a:rect l="l" t="t" r="r" b="b"/>
              <a:pathLst>
                <a:path w="10897" h="6655" extrusionOk="0">
                  <a:moveTo>
                    <a:pt x="3371" y="1"/>
                  </a:moveTo>
                  <a:cubicBezTo>
                    <a:pt x="1507" y="1"/>
                    <a:pt x="0" y="1537"/>
                    <a:pt x="50" y="3412"/>
                  </a:cubicBezTo>
                  <a:cubicBezTo>
                    <a:pt x="96" y="5219"/>
                    <a:pt x="1598" y="6646"/>
                    <a:pt x="3404" y="6646"/>
                  </a:cubicBezTo>
                  <a:lnTo>
                    <a:pt x="7369" y="6646"/>
                  </a:lnTo>
                  <a:cubicBezTo>
                    <a:pt x="7437" y="6650"/>
                    <a:pt x="7504" y="6655"/>
                    <a:pt x="7571" y="6655"/>
                  </a:cubicBezTo>
                  <a:cubicBezTo>
                    <a:pt x="9406" y="6655"/>
                    <a:pt x="10895" y="5168"/>
                    <a:pt x="10895" y="3333"/>
                  </a:cubicBezTo>
                  <a:cubicBezTo>
                    <a:pt x="10896" y="1500"/>
                    <a:pt x="9408" y="11"/>
                    <a:pt x="7574" y="11"/>
                  </a:cubicBezTo>
                  <a:lnTo>
                    <a:pt x="7570" y="11"/>
                  </a:lnTo>
                  <a:lnTo>
                    <a:pt x="7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1" name="Google Shape;721;p47"/>
            <p:cNvGrpSpPr/>
            <p:nvPr/>
          </p:nvGrpSpPr>
          <p:grpSpPr>
            <a:xfrm>
              <a:off x="1523183" y="1494713"/>
              <a:ext cx="381316" cy="370170"/>
              <a:chOff x="1523183" y="1494713"/>
              <a:chExt cx="381316" cy="370170"/>
            </a:xfrm>
          </p:grpSpPr>
          <p:sp>
            <p:nvSpPr>
              <p:cNvPr id="722" name="Google Shape;722;p47"/>
              <p:cNvSpPr/>
              <p:nvPr/>
            </p:nvSpPr>
            <p:spPr>
              <a:xfrm>
                <a:off x="1785139" y="1696717"/>
                <a:ext cx="15879" cy="14482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08" extrusionOk="0">
                    <a:moveTo>
                      <a:pt x="276" y="0"/>
                    </a:moveTo>
                    <a:cubicBezTo>
                      <a:pt x="212" y="0"/>
                      <a:pt x="148" y="25"/>
                      <a:pt x="99" y="73"/>
                    </a:cubicBezTo>
                    <a:cubicBezTo>
                      <a:pt x="0" y="174"/>
                      <a:pt x="0" y="332"/>
                      <a:pt x="98" y="431"/>
                    </a:cubicBezTo>
                    <a:lnTo>
                      <a:pt x="99" y="433"/>
                    </a:lnTo>
                    <a:cubicBezTo>
                      <a:pt x="147" y="484"/>
                      <a:pt x="213" y="508"/>
                      <a:pt x="279" y="508"/>
                    </a:cubicBezTo>
                    <a:cubicBezTo>
                      <a:pt x="342" y="508"/>
                      <a:pt x="408" y="484"/>
                      <a:pt x="457" y="436"/>
                    </a:cubicBezTo>
                    <a:cubicBezTo>
                      <a:pt x="556" y="335"/>
                      <a:pt x="556" y="177"/>
                      <a:pt x="459" y="78"/>
                    </a:cubicBezTo>
                    <a:lnTo>
                      <a:pt x="457" y="76"/>
                    </a:lnTo>
                    <a:cubicBezTo>
                      <a:pt x="407" y="26"/>
                      <a:pt x="341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7"/>
              <p:cNvSpPr/>
              <p:nvPr/>
            </p:nvSpPr>
            <p:spPr>
              <a:xfrm>
                <a:off x="1724589" y="1639474"/>
                <a:ext cx="139060" cy="128768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4517" extrusionOk="0">
                    <a:moveTo>
                      <a:pt x="2401" y="1"/>
                    </a:moveTo>
                    <a:cubicBezTo>
                      <a:pt x="1822" y="1"/>
                      <a:pt x="1244" y="221"/>
                      <a:pt x="804" y="662"/>
                    </a:cubicBezTo>
                    <a:cubicBezTo>
                      <a:pt x="216" y="1249"/>
                      <a:pt x="0" y="2110"/>
                      <a:pt x="238" y="2906"/>
                    </a:cubicBezTo>
                    <a:cubicBezTo>
                      <a:pt x="270" y="3016"/>
                      <a:pt x="372" y="3087"/>
                      <a:pt x="482" y="3087"/>
                    </a:cubicBezTo>
                    <a:cubicBezTo>
                      <a:pt x="505" y="3087"/>
                      <a:pt x="529" y="3083"/>
                      <a:pt x="553" y="3076"/>
                    </a:cubicBezTo>
                    <a:cubicBezTo>
                      <a:pt x="688" y="3038"/>
                      <a:pt x="763" y="2895"/>
                      <a:pt x="724" y="2762"/>
                    </a:cubicBezTo>
                    <a:cubicBezTo>
                      <a:pt x="538" y="2143"/>
                      <a:pt x="708" y="1476"/>
                      <a:pt x="1162" y="1021"/>
                    </a:cubicBezTo>
                    <a:cubicBezTo>
                      <a:pt x="1503" y="680"/>
                      <a:pt x="1951" y="510"/>
                      <a:pt x="2400" y="510"/>
                    </a:cubicBezTo>
                    <a:cubicBezTo>
                      <a:pt x="2849" y="510"/>
                      <a:pt x="3297" y="680"/>
                      <a:pt x="3638" y="1021"/>
                    </a:cubicBezTo>
                    <a:cubicBezTo>
                      <a:pt x="4320" y="1703"/>
                      <a:pt x="4320" y="2814"/>
                      <a:pt x="3638" y="3496"/>
                    </a:cubicBezTo>
                    <a:cubicBezTo>
                      <a:pt x="3302" y="3831"/>
                      <a:pt x="2859" y="4010"/>
                      <a:pt x="2403" y="4010"/>
                    </a:cubicBezTo>
                    <a:cubicBezTo>
                      <a:pt x="2213" y="4010"/>
                      <a:pt x="2020" y="3979"/>
                      <a:pt x="1832" y="3914"/>
                    </a:cubicBezTo>
                    <a:cubicBezTo>
                      <a:pt x="1804" y="3905"/>
                      <a:pt x="1776" y="3901"/>
                      <a:pt x="1749" y="3901"/>
                    </a:cubicBezTo>
                    <a:cubicBezTo>
                      <a:pt x="1643" y="3901"/>
                      <a:pt x="1544" y="3966"/>
                      <a:pt x="1510" y="4072"/>
                    </a:cubicBezTo>
                    <a:cubicBezTo>
                      <a:pt x="1465" y="4205"/>
                      <a:pt x="1535" y="4349"/>
                      <a:pt x="1665" y="4394"/>
                    </a:cubicBezTo>
                    <a:cubicBezTo>
                      <a:pt x="1910" y="4478"/>
                      <a:pt x="2159" y="4517"/>
                      <a:pt x="2406" y="4517"/>
                    </a:cubicBezTo>
                    <a:cubicBezTo>
                      <a:pt x="2994" y="4517"/>
                      <a:pt x="3565" y="4286"/>
                      <a:pt x="3998" y="3854"/>
                    </a:cubicBezTo>
                    <a:cubicBezTo>
                      <a:pt x="4878" y="2973"/>
                      <a:pt x="4878" y="1542"/>
                      <a:pt x="3998" y="662"/>
                    </a:cubicBezTo>
                    <a:cubicBezTo>
                      <a:pt x="3557" y="221"/>
                      <a:pt x="2979" y="1"/>
                      <a:pt x="2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7"/>
              <p:cNvSpPr/>
              <p:nvPr/>
            </p:nvSpPr>
            <p:spPr>
              <a:xfrm>
                <a:off x="1744744" y="1736999"/>
                <a:ext cx="16050" cy="14596"/>
              </a:xfrm>
              <a:custGeom>
                <a:avLst/>
                <a:gdLst/>
                <a:ahLst/>
                <a:cxnLst/>
                <a:rect l="l" t="t" r="r" b="b"/>
                <a:pathLst>
                  <a:path w="563" h="512" extrusionOk="0">
                    <a:moveTo>
                      <a:pt x="278" y="1"/>
                    </a:moveTo>
                    <a:cubicBezTo>
                      <a:pt x="213" y="1"/>
                      <a:pt x="148" y="26"/>
                      <a:pt x="100" y="75"/>
                    </a:cubicBezTo>
                    <a:cubicBezTo>
                      <a:pt x="1" y="174"/>
                      <a:pt x="1" y="336"/>
                      <a:pt x="100" y="433"/>
                    </a:cubicBezTo>
                    <a:lnTo>
                      <a:pt x="106" y="439"/>
                    </a:lnTo>
                    <a:cubicBezTo>
                      <a:pt x="154" y="487"/>
                      <a:pt x="219" y="511"/>
                      <a:pt x="282" y="511"/>
                    </a:cubicBezTo>
                    <a:cubicBezTo>
                      <a:pt x="348" y="511"/>
                      <a:pt x="414" y="487"/>
                      <a:pt x="462" y="436"/>
                    </a:cubicBezTo>
                    <a:cubicBezTo>
                      <a:pt x="563" y="337"/>
                      <a:pt x="560" y="177"/>
                      <a:pt x="461" y="80"/>
                    </a:cubicBezTo>
                    <a:lnTo>
                      <a:pt x="458" y="75"/>
                    </a:lnTo>
                    <a:cubicBezTo>
                      <a:pt x="408" y="26"/>
                      <a:pt x="342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7"/>
              <p:cNvSpPr/>
              <p:nvPr/>
            </p:nvSpPr>
            <p:spPr>
              <a:xfrm>
                <a:off x="1852074" y="1629725"/>
                <a:ext cx="15993" cy="14539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10" extrusionOk="0">
                    <a:moveTo>
                      <a:pt x="278" y="0"/>
                    </a:moveTo>
                    <a:cubicBezTo>
                      <a:pt x="212" y="0"/>
                      <a:pt x="147" y="25"/>
                      <a:pt x="98" y="76"/>
                    </a:cubicBezTo>
                    <a:cubicBezTo>
                      <a:pt x="1" y="178"/>
                      <a:pt x="1" y="337"/>
                      <a:pt x="100" y="434"/>
                    </a:cubicBezTo>
                    <a:lnTo>
                      <a:pt x="103" y="436"/>
                    </a:lnTo>
                    <a:cubicBezTo>
                      <a:pt x="151" y="484"/>
                      <a:pt x="217" y="509"/>
                      <a:pt x="280" y="509"/>
                    </a:cubicBezTo>
                    <a:cubicBezTo>
                      <a:pt x="346" y="508"/>
                      <a:pt x="412" y="482"/>
                      <a:pt x="460" y="434"/>
                    </a:cubicBezTo>
                    <a:cubicBezTo>
                      <a:pt x="560" y="335"/>
                      <a:pt x="557" y="173"/>
                      <a:pt x="458" y="76"/>
                    </a:cubicBezTo>
                    <a:lnTo>
                      <a:pt x="457" y="74"/>
                    </a:lnTo>
                    <a:cubicBezTo>
                      <a:pt x="407" y="25"/>
                      <a:pt x="342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7"/>
              <p:cNvSpPr/>
              <p:nvPr/>
            </p:nvSpPr>
            <p:spPr>
              <a:xfrm>
                <a:off x="1669455" y="1629725"/>
                <a:ext cx="15964" cy="14539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10" extrusionOk="0">
                    <a:moveTo>
                      <a:pt x="280" y="0"/>
                    </a:moveTo>
                    <a:cubicBezTo>
                      <a:pt x="216" y="0"/>
                      <a:pt x="151" y="25"/>
                      <a:pt x="102" y="74"/>
                    </a:cubicBezTo>
                    <a:lnTo>
                      <a:pt x="101" y="76"/>
                    </a:lnTo>
                    <a:cubicBezTo>
                      <a:pt x="1" y="175"/>
                      <a:pt x="1" y="337"/>
                      <a:pt x="101" y="434"/>
                    </a:cubicBezTo>
                    <a:cubicBezTo>
                      <a:pt x="149" y="482"/>
                      <a:pt x="215" y="509"/>
                      <a:pt x="278" y="509"/>
                    </a:cubicBezTo>
                    <a:cubicBezTo>
                      <a:pt x="344" y="509"/>
                      <a:pt x="408" y="485"/>
                      <a:pt x="458" y="434"/>
                    </a:cubicBezTo>
                    <a:lnTo>
                      <a:pt x="461" y="433"/>
                    </a:lnTo>
                    <a:cubicBezTo>
                      <a:pt x="560" y="332"/>
                      <a:pt x="560" y="172"/>
                      <a:pt x="461" y="74"/>
                    </a:cubicBezTo>
                    <a:cubicBezTo>
                      <a:pt x="410" y="25"/>
                      <a:pt x="345" y="0"/>
                      <a:pt x="2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7"/>
              <p:cNvSpPr/>
              <p:nvPr/>
            </p:nvSpPr>
            <p:spPr>
              <a:xfrm>
                <a:off x="1759739" y="1670633"/>
                <a:ext cx="66565" cy="66594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336" extrusionOk="0">
                    <a:moveTo>
                      <a:pt x="1168" y="509"/>
                    </a:moveTo>
                    <a:cubicBezTo>
                      <a:pt x="1531" y="509"/>
                      <a:pt x="1828" y="805"/>
                      <a:pt x="1828" y="1168"/>
                    </a:cubicBezTo>
                    <a:cubicBezTo>
                      <a:pt x="1828" y="1532"/>
                      <a:pt x="1531" y="1828"/>
                      <a:pt x="1168" y="1828"/>
                    </a:cubicBezTo>
                    <a:cubicBezTo>
                      <a:pt x="804" y="1828"/>
                      <a:pt x="509" y="1532"/>
                      <a:pt x="509" y="1168"/>
                    </a:cubicBezTo>
                    <a:cubicBezTo>
                      <a:pt x="509" y="805"/>
                      <a:pt x="804" y="509"/>
                      <a:pt x="1168" y="509"/>
                    </a:cubicBezTo>
                    <a:close/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13"/>
                      <a:pt x="525" y="2336"/>
                      <a:pt x="1168" y="2336"/>
                    </a:cubicBezTo>
                    <a:cubicBezTo>
                      <a:pt x="1810" y="2336"/>
                      <a:pt x="2335" y="1813"/>
                      <a:pt x="2335" y="1168"/>
                    </a:cubicBezTo>
                    <a:cubicBezTo>
                      <a:pt x="2335" y="525"/>
                      <a:pt x="1813" y="0"/>
                      <a:pt x="1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7"/>
              <p:cNvSpPr/>
              <p:nvPr/>
            </p:nvSpPr>
            <p:spPr>
              <a:xfrm>
                <a:off x="1523611" y="1850430"/>
                <a:ext cx="16962" cy="1445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07" extrusionOk="0">
                    <a:moveTo>
                      <a:pt x="297" y="1"/>
                    </a:moveTo>
                    <a:cubicBezTo>
                      <a:pt x="189" y="1"/>
                      <a:pt x="88" y="68"/>
                      <a:pt x="55" y="173"/>
                    </a:cubicBezTo>
                    <a:cubicBezTo>
                      <a:pt x="1" y="347"/>
                      <a:pt x="130" y="506"/>
                      <a:pt x="296" y="506"/>
                    </a:cubicBezTo>
                    <a:lnTo>
                      <a:pt x="297" y="506"/>
                    </a:lnTo>
                    <a:cubicBezTo>
                      <a:pt x="407" y="506"/>
                      <a:pt x="507" y="440"/>
                      <a:pt x="542" y="335"/>
                    </a:cubicBezTo>
                    <a:cubicBezTo>
                      <a:pt x="594" y="160"/>
                      <a:pt x="465" y="1"/>
                      <a:pt x="3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7"/>
              <p:cNvSpPr/>
              <p:nvPr/>
            </p:nvSpPr>
            <p:spPr>
              <a:xfrm>
                <a:off x="1545875" y="1850430"/>
                <a:ext cx="349644" cy="14453"/>
              </a:xfrm>
              <a:custGeom>
                <a:avLst/>
                <a:gdLst/>
                <a:ahLst/>
                <a:cxnLst/>
                <a:rect l="l" t="t" r="r" b="b"/>
                <a:pathLst>
                  <a:path w="12265" h="507" extrusionOk="0">
                    <a:moveTo>
                      <a:pt x="281" y="1"/>
                    </a:moveTo>
                    <a:cubicBezTo>
                      <a:pt x="153" y="1"/>
                      <a:pt x="41" y="91"/>
                      <a:pt x="23" y="217"/>
                    </a:cubicBezTo>
                    <a:cubicBezTo>
                      <a:pt x="1" y="374"/>
                      <a:pt x="122" y="506"/>
                      <a:pt x="273" y="506"/>
                    </a:cubicBezTo>
                    <a:lnTo>
                      <a:pt x="11985" y="506"/>
                    </a:lnTo>
                    <a:cubicBezTo>
                      <a:pt x="12112" y="506"/>
                      <a:pt x="12224" y="416"/>
                      <a:pt x="12242" y="292"/>
                    </a:cubicBezTo>
                    <a:cubicBezTo>
                      <a:pt x="12265" y="134"/>
                      <a:pt x="12145" y="1"/>
                      <a:pt x="11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7"/>
              <p:cNvSpPr/>
              <p:nvPr/>
            </p:nvSpPr>
            <p:spPr>
              <a:xfrm>
                <a:off x="1879213" y="1494713"/>
                <a:ext cx="16962" cy="1445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07" extrusionOk="0">
                    <a:moveTo>
                      <a:pt x="298" y="0"/>
                    </a:moveTo>
                    <a:cubicBezTo>
                      <a:pt x="188" y="0"/>
                      <a:pt x="88" y="68"/>
                      <a:pt x="53" y="173"/>
                    </a:cubicBezTo>
                    <a:cubicBezTo>
                      <a:pt x="1" y="346"/>
                      <a:pt x="130" y="507"/>
                      <a:pt x="295" y="507"/>
                    </a:cubicBezTo>
                    <a:lnTo>
                      <a:pt x="298" y="507"/>
                    </a:lnTo>
                    <a:cubicBezTo>
                      <a:pt x="406" y="507"/>
                      <a:pt x="506" y="439"/>
                      <a:pt x="540" y="334"/>
                    </a:cubicBezTo>
                    <a:cubicBezTo>
                      <a:pt x="594" y="159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7"/>
              <p:cNvSpPr/>
              <p:nvPr/>
            </p:nvSpPr>
            <p:spPr>
              <a:xfrm>
                <a:off x="1524267" y="1494713"/>
                <a:ext cx="349644" cy="14453"/>
              </a:xfrm>
              <a:custGeom>
                <a:avLst/>
                <a:gdLst/>
                <a:ahLst/>
                <a:cxnLst/>
                <a:rect l="l" t="t" r="r" b="b"/>
                <a:pathLst>
                  <a:path w="12265" h="507" extrusionOk="0">
                    <a:moveTo>
                      <a:pt x="280" y="0"/>
                    </a:moveTo>
                    <a:cubicBezTo>
                      <a:pt x="153" y="0"/>
                      <a:pt x="41" y="90"/>
                      <a:pt x="23" y="216"/>
                    </a:cubicBezTo>
                    <a:cubicBezTo>
                      <a:pt x="0" y="373"/>
                      <a:pt x="120" y="507"/>
                      <a:pt x="273" y="507"/>
                    </a:cubicBezTo>
                    <a:lnTo>
                      <a:pt x="11984" y="507"/>
                    </a:lnTo>
                    <a:cubicBezTo>
                      <a:pt x="12112" y="507"/>
                      <a:pt x="12224" y="417"/>
                      <a:pt x="12242" y="291"/>
                    </a:cubicBezTo>
                    <a:cubicBezTo>
                      <a:pt x="12264" y="134"/>
                      <a:pt x="12143" y="0"/>
                      <a:pt x="11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7"/>
              <p:cNvSpPr/>
              <p:nvPr/>
            </p:nvSpPr>
            <p:spPr>
              <a:xfrm>
                <a:off x="1523611" y="1791134"/>
                <a:ext cx="16962" cy="1448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08" extrusionOk="0">
                    <a:moveTo>
                      <a:pt x="297" y="0"/>
                    </a:moveTo>
                    <a:cubicBezTo>
                      <a:pt x="189" y="0"/>
                      <a:pt x="88" y="68"/>
                      <a:pt x="55" y="173"/>
                    </a:cubicBezTo>
                    <a:cubicBezTo>
                      <a:pt x="1" y="348"/>
                      <a:pt x="130" y="507"/>
                      <a:pt x="296" y="507"/>
                    </a:cubicBezTo>
                    <a:lnTo>
                      <a:pt x="297" y="507"/>
                    </a:lnTo>
                    <a:cubicBezTo>
                      <a:pt x="407" y="507"/>
                      <a:pt x="507" y="440"/>
                      <a:pt x="542" y="335"/>
                    </a:cubicBezTo>
                    <a:cubicBezTo>
                      <a:pt x="594" y="161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7"/>
              <p:cNvSpPr/>
              <p:nvPr/>
            </p:nvSpPr>
            <p:spPr>
              <a:xfrm>
                <a:off x="1545932" y="1791134"/>
                <a:ext cx="42362" cy="14482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08" extrusionOk="0">
                    <a:moveTo>
                      <a:pt x="282" y="0"/>
                    </a:moveTo>
                    <a:cubicBezTo>
                      <a:pt x="154" y="0"/>
                      <a:pt x="42" y="92"/>
                      <a:pt x="23" y="216"/>
                    </a:cubicBezTo>
                    <a:cubicBezTo>
                      <a:pt x="0" y="372"/>
                      <a:pt x="120" y="507"/>
                      <a:pt x="274" y="507"/>
                    </a:cubicBezTo>
                    <a:lnTo>
                      <a:pt x="1205" y="507"/>
                    </a:lnTo>
                    <a:cubicBezTo>
                      <a:pt x="1333" y="507"/>
                      <a:pt x="1445" y="417"/>
                      <a:pt x="1463" y="291"/>
                    </a:cubicBezTo>
                    <a:cubicBezTo>
                      <a:pt x="1486" y="134"/>
                      <a:pt x="1364" y="0"/>
                      <a:pt x="1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7"/>
              <p:cNvSpPr/>
              <p:nvPr/>
            </p:nvSpPr>
            <p:spPr>
              <a:xfrm>
                <a:off x="1523183" y="1601673"/>
                <a:ext cx="381316" cy="203886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7152" extrusionOk="0">
                    <a:moveTo>
                      <a:pt x="7630" y="510"/>
                    </a:moveTo>
                    <a:cubicBezTo>
                      <a:pt x="7383" y="657"/>
                      <a:pt x="7151" y="836"/>
                      <a:pt x="6938" y="1049"/>
                    </a:cubicBezTo>
                    <a:cubicBezTo>
                      <a:pt x="5544" y="2442"/>
                      <a:pt x="5544" y="4711"/>
                      <a:pt x="6938" y="6105"/>
                    </a:cubicBezTo>
                    <a:cubicBezTo>
                      <a:pt x="7151" y="6318"/>
                      <a:pt x="7384" y="6496"/>
                      <a:pt x="7630" y="6645"/>
                    </a:cubicBezTo>
                    <a:lnTo>
                      <a:pt x="6230" y="6645"/>
                    </a:lnTo>
                    <a:cubicBezTo>
                      <a:pt x="5999" y="6507"/>
                      <a:pt x="5787" y="6338"/>
                      <a:pt x="5593" y="6146"/>
                    </a:cubicBezTo>
                    <a:cubicBezTo>
                      <a:pt x="4509" y="5062"/>
                      <a:pt x="4298" y="3389"/>
                      <a:pt x="5076" y="2073"/>
                    </a:cubicBezTo>
                    <a:cubicBezTo>
                      <a:pt x="5146" y="1953"/>
                      <a:pt x="5108" y="1799"/>
                      <a:pt x="4986" y="1727"/>
                    </a:cubicBezTo>
                    <a:cubicBezTo>
                      <a:pt x="4946" y="1703"/>
                      <a:pt x="4902" y="1691"/>
                      <a:pt x="4858" y="1691"/>
                    </a:cubicBezTo>
                    <a:cubicBezTo>
                      <a:pt x="4771" y="1691"/>
                      <a:pt x="4687" y="1736"/>
                      <a:pt x="4640" y="1817"/>
                    </a:cubicBezTo>
                    <a:cubicBezTo>
                      <a:pt x="3743" y="3332"/>
                      <a:pt x="3989" y="5261"/>
                      <a:pt x="5235" y="6507"/>
                    </a:cubicBezTo>
                    <a:cubicBezTo>
                      <a:pt x="5284" y="6555"/>
                      <a:pt x="5334" y="6603"/>
                      <a:pt x="5385" y="6648"/>
                    </a:cubicBezTo>
                    <a:lnTo>
                      <a:pt x="5269" y="6648"/>
                    </a:lnTo>
                    <a:cubicBezTo>
                      <a:pt x="3547" y="6648"/>
                      <a:pt x="2152" y="5221"/>
                      <a:pt x="2201" y="3488"/>
                    </a:cubicBezTo>
                    <a:cubicBezTo>
                      <a:pt x="2246" y="1823"/>
                      <a:pt x="3634" y="510"/>
                      <a:pt x="5301" y="510"/>
                    </a:cubicBezTo>
                    <a:close/>
                    <a:moveTo>
                      <a:pt x="9479" y="0"/>
                    </a:moveTo>
                    <a:cubicBezTo>
                      <a:pt x="9444" y="0"/>
                      <a:pt x="9409" y="1"/>
                      <a:pt x="9374" y="2"/>
                    </a:cubicBezTo>
                    <a:lnTo>
                      <a:pt x="5269" y="2"/>
                    </a:lnTo>
                    <a:cubicBezTo>
                      <a:pt x="4667" y="2"/>
                      <a:pt x="4102" y="151"/>
                      <a:pt x="3603" y="414"/>
                    </a:cubicBezTo>
                    <a:cubicBezTo>
                      <a:pt x="3586" y="409"/>
                      <a:pt x="3568" y="408"/>
                      <a:pt x="3549" y="408"/>
                    </a:cubicBezTo>
                    <a:lnTo>
                      <a:pt x="320" y="408"/>
                    </a:lnTo>
                    <a:cubicBezTo>
                      <a:pt x="192" y="408"/>
                      <a:pt x="80" y="498"/>
                      <a:pt x="62" y="624"/>
                    </a:cubicBezTo>
                    <a:cubicBezTo>
                      <a:pt x="40" y="781"/>
                      <a:pt x="161" y="913"/>
                      <a:pt x="312" y="913"/>
                    </a:cubicBezTo>
                    <a:lnTo>
                      <a:pt x="2886" y="913"/>
                    </a:lnTo>
                    <a:cubicBezTo>
                      <a:pt x="2417" y="1333"/>
                      <a:pt x="2059" y="1875"/>
                      <a:pt x="1864" y="2485"/>
                    </a:cubicBezTo>
                    <a:lnTo>
                      <a:pt x="317" y="2485"/>
                    </a:lnTo>
                    <a:cubicBezTo>
                      <a:pt x="212" y="2485"/>
                      <a:pt x="113" y="2547"/>
                      <a:pt x="76" y="2647"/>
                    </a:cubicBezTo>
                    <a:cubicBezTo>
                      <a:pt x="1" y="2838"/>
                      <a:pt x="140" y="3019"/>
                      <a:pt x="320" y="3019"/>
                    </a:cubicBezTo>
                    <a:lnTo>
                      <a:pt x="1742" y="3019"/>
                    </a:lnTo>
                    <a:cubicBezTo>
                      <a:pt x="1711" y="3209"/>
                      <a:pt x="1696" y="3401"/>
                      <a:pt x="1696" y="3599"/>
                    </a:cubicBezTo>
                    <a:cubicBezTo>
                      <a:pt x="1696" y="3933"/>
                      <a:pt x="1742" y="4259"/>
                      <a:pt x="1831" y="4567"/>
                    </a:cubicBezTo>
                    <a:lnTo>
                      <a:pt x="324" y="4567"/>
                    </a:lnTo>
                    <a:cubicBezTo>
                      <a:pt x="197" y="4567"/>
                      <a:pt x="85" y="4657"/>
                      <a:pt x="65" y="4783"/>
                    </a:cubicBezTo>
                    <a:cubicBezTo>
                      <a:pt x="43" y="4941"/>
                      <a:pt x="165" y="5072"/>
                      <a:pt x="317" y="5072"/>
                    </a:cubicBezTo>
                    <a:lnTo>
                      <a:pt x="2014" y="5072"/>
                    </a:lnTo>
                    <a:cubicBezTo>
                      <a:pt x="2319" y="5738"/>
                      <a:pt x="2822" y="6297"/>
                      <a:pt x="3445" y="6672"/>
                    </a:cubicBezTo>
                    <a:lnTo>
                      <a:pt x="2853" y="6645"/>
                    </a:lnTo>
                    <a:cubicBezTo>
                      <a:pt x="2726" y="6645"/>
                      <a:pt x="2613" y="6735"/>
                      <a:pt x="2595" y="6861"/>
                    </a:cubicBezTo>
                    <a:cubicBezTo>
                      <a:pt x="2573" y="7018"/>
                      <a:pt x="2694" y="7152"/>
                      <a:pt x="2846" y="7152"/>
                    </a:cubicBezTo>
                    <a:lnTo>
                      <a:pt x="12788" y="7152"/>
                    </a:lnTo>
                    <a:cubicBezTo>
                      <a:pt x="12916" y="7152"/>
                      <a:pt x="13028" y="7062"/>
                      <a:pt x="13046" y="6936"/>
                    </a:cubicBezTo>
                    <a:cubicBezTo>
                      <a:pt x="13061" y="6780"/>
                      <a:pt x="12941" y="6646"/>
                      <a:pt x="12788" y="6646"/>
                    </a:cubicBezTo>
                    <a:lnTo>
                      <a:pt x="11301" y="6646"/>
                    </a:lnTo>
                    <a:cubicBezTo>
                      <a:pt x="11548" y="6499"/>
                      <a:pt x="11781" y="6320"/>
                      <a:pt x="11995" y="6107"/>
                    </a:cubicBezTo>
                    <a:cubicBezTo>
                      <a:pt x="13149" y="4953"/>
                      <a:pt x="13376" y="3166"/>
                      <a:pt x="12548" y="1760"/>
                    </a:cubicBezTo>
                    <a:cubicBezTo>
                      <a:pt x="12500" y="1680"/>
                      <a:pt x="12415" y="1635"/>
                      <a:pt x="12328" y="1635"/>
                    </a:cubicBezTo>
                    <a:cubicBezTo>
                      <a:pt x="12284" y="1635"/>
                      <a:pt x="12241" y="1646"/>
                      <a:pt x="12201" y="1670"/>
                    </a:cubicBezTo>
                    <a:cubicBezTo>
                      <a:pt x="12081" y="1742"/>
                      <a:pt x="12040" y="1898"/>
                      <a:pt x="12111" y="2018"/>
                    </a:cubicBezTo>
                    <a:cubicBezTo>
                      <a:pt x="12823" y="3221"/>
                      <a:pt x="12628" y="4756"/>
                      <a:pt x="11637" y="5746"/>
                    </a:cubicBezTo>
                    <a:cubicBezTo>
                      <a:pt x="11038" y="6344"/>
                      <a:pt x="10252" y="6644"/>
                      <a:pt x="9467" y="6644"/>
                    </a:cubicBezTo>
                    <a:cubicBezTo>
                      <a:pt x="8681" y="6644"/>
                      <a:pt x="7896" y="6344"/>
                      <a:pt x="7297" y="5746"/>
                    </a:cubicBezTo>
                    <a:cubicBezTo>
                      <a:pt x="6100" y="4548"/>
                      <a:pt x="6100" y="2602"/>
                      <a:pt x="7297" y="1406"/>
                    </a:cubicBezTo>
                    <a:cubicBezTo>
                      <a:pt x="7875" y="829"/>
                      <a:pt x="8633" y="523"/>
                      <a:pt x="9405" y="507"/>
                    </a:cubicBezTo>
                    <a:lnTo>
                      <a:pt x="9483" y="507"/>
                    </a:lnTo>
                    <a:cubicBezTo>
                      <a:pt x="10014" y="508"/>
                      <a:pt x="10544" y="649"/>
                      <a:pt x="11027" y="932"/>
                    </a:cubicBezTo>
                    <a:cubicBezTo>
                      <a:pt x="11067" y="956"/>
                      <a:pt x="11112" y="967"/>
                      <a:pt x="11156" y="967"/>
                    </a:cubicBezTo>
                    <a:cubicBezTo>
                      <a:pt x="11253" y="967"/>
                      <a:pt x="11348" y="911"/>
                      <a:pt x="11390" y="811"/>
                    </a:cubicBezTo>
                    <a:cubicBezTo>
                      <a:pt x="11439" y="693"/>
                      <a:pt x="11388" y="556"/>
                      <a:pt x="11277" y="492"/>
                    </a:cubicBezTo>
                    <a:cubicBezTo>
                      <a:pt x="10717" y="163"/>
                      <a:pt x="10096" y="0"/>
                      <a:pt x="9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7"/>
              <p:cNvSpPr/>
              <p:nvPr/>
            </p:nvSpPr>
            <p:spPr>
              <a:xfrm>
                <a:off x="1523611" y="1554009"/>
                <a:ext cx="1699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06" extrusionOk="0">
                    <a:moveTo>
                      <a:pt x="297" y="1"/>
                    </a:moveTo>
                    <a:cubicBezTo>
                      <a:pt x="189" y="1"/>
                      <a:pt x="88" y="68"/>
                      <a:pt x="55" y="173"/>
                    </a:cubicBezTo>
                    <a:cubicBezTo>
                      <a:pt x="1" y="347"/>
                      <a:pt x="130" y="506"/>
                      <a:pt x="296" y="506"/>
                    </a:cubicBezTo>
                    <a:lnTo>
                      <a:pt x="297" y="506"/>
                    </a:lnTo>
                    <a:cubicBezTo>
                      <a:pt x="407" y="506"/>
                      <a:pt x="507" y="438"/>
                      <a:pt x="542" y="334"/>
                    </a:cubicBezTo>
                    <a:cubicBezTo>
                      <a:pt x="596" y="160"/>
                      <a:pt x="467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7"/>
              <p:cNvSpPr/>
              <p:nvPr/>
            </p:nvSpPr>
            <p:spPr>
              <a:xfrm>
                <a:off x="1545932" y="1554009"/>
                <a:ext cx="62631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506" extrusionOk="0">
                    <a:moveTo>
                      <a:pt x="274" y="1"/>
                    </a:moveTo>
                    <a:cubicBezTo>
                      <a:pt x="121" y="1"/>
                      <a:pt x="0" y="136"/>
                      <a:pt x="23" y="290"/>
                    </a:cubicBezTo>
                    <a:cubicBezTo>
                      <a:pt x="42" y="416"/>
                      <a:pt x="154" y="506"/>
                      <a:pt x="282" y="506"/>
                    </a:cubicBezTo>
                    <a:lnTo>
                      <a:pt x="1916" y="506"/>
                    </a:lnTo>
                    <a:cubicBezTo>
                      <a:pt x="2043" y="506"/>
                      <a:pt x="2156" y="416"/>
                      <a:pt x="2174" y="290"/>
                    </a:cubicBezTo>
                    <a:cubicBezTo>
                      <a:pt x="2196" y="133"/>
                      <a:pt x="2075" y="1"/>
                      <a:pt x="19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7"/>
              <p:cNvSpPr/>
              <p:nvPr/>
            </p:nvSpPr>
            <p:spPr>
              <a:xfrm>
                <a:off x="1616545" y="1554009"/>
                <a:ext cx="184757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506" extrusionOk="0">
                    <a:moveTo>
                      <a:pt x="274" y="1"/>
                    </a:moveTo>
                    <a:cubicBezTo>
                      <a:pt x="122" y="1"/>
                      <a:pt x="1" y="136"/>
                      <a:pt x="22" y="290"/>
                    </a:cubicBezTo>
                    <a:cubicBezTo>
                      <a:pt x="41" y="416"/>
                      <a:pt x="154" y="506"/>
                      <a:pt x="281" y="506"/>
                    </a:cubicBezTo>
                    <a:lnTo>
                      <a:pt x="6200" y="506"/>
                    </a:lnTo>
                    <a:cubicBezTo>
                      <a:pt x="6328" y="506"/>
                      <a:pt x="6440" y="416"/>
                      <a:pt x="6458" y="290"/>
                    </a:cubicBezTo>
                    <a:cubicBezTo>
                      <a:pt x="6481" y="133"/>
                      <a:pt x="6359" y="1"/>
                      <a:pt x="6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7"/>
              <p:cNvSpPr/>
              <p:nvPr/>
            </p:nvSpPr>
            <p:spPr>
              <a:xfrm>
                <a:off x="1811736" y="1554009"/>
                <a:ext cx="83841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506" extrusionOk="0">
                    <a:moveTo>
                      <a:pt x="283" y="1"/>
                    </a:moveTo>
                    <a:cubicBezTo>
                      <a:pt x="155" y="1"/>
                      <a:pt x="43" y="91"/>
                      <a:pt x="23" y="215"/>
                    </a:cubicBezTo>
                    <a:cubicBezTo>
                      <a:pt x="1" y="372"/>
                      <a:pt x="124" y="506"/>
                      <a:pt x="275" y="506"/>
                    </a:cubicBezTo>
                    <a:lnTo>
                      <a:pt x="2668" y="506"/>
                    </a:lnTo>
                    <a:cubicBezTo>
                      <a:pt x="2819" y="506"/>
                      <a:pt x="2940" y="371"/>
                      <a:pt x="2919" y="215"/>
                    </a:cubicBezTo>
                    <a:cubicBezTo>
                      <a:pt x="2898" y="91"/>
                      <a:pt x="2786" y="1"/>
                      <a:pt x="2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743" name="Google Shape;743;p47"/>
          <p:cNvCxnSpPr>
            <a:stCxn id="667" idx="0"/>
            <a:endCxn id="675" idx="2"/>
          </p:cNvCxnSpPr>
          <p:nvPr/>
        </p:nvCxnSpPr>
        <p:spPr>
          <a:xfrm rot="10800000">
            <a:off x="1626150" y="2358990"/>
            <a:ext cx="0" cy="36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47"/>
          <p:cNvCxnSpPr>
            <a:stCxn id="669" idx="0"/>
            <a:endCxn id="676" idx="2"/>
          </p:cNvCxnSpPr>
          <p:nvPr/>
        </p:nvCxnSpPr>
        <p:spPr>
          <a:xfrm rot="10800000">
            <a:off x="3590050" y="2358990"/>
            <a:ext cx="0" cy="36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47"/>
          <p:cNvCxnSpPr>
            <a:stCxn id="671" idx="0"/>
            <a:endCxn id="677" idx="2"/>
          </p:cNvCxnSpPr>
          <p:nvPr/>
        </p:nvCxnSpPr>
        <p:spPr>
          <a:xfrm rot="10800000">
            <a:off x="5553950" y="2358990"/>
            <a:ext cx="0" cy="36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stCxn id="673" idx="0"/>
            <a:endCxn id="678" idx="2"/>
          </p:cNvCxnSpPr>
          <p:nvPr/>
        </p:nvCxnSpPr>
        <p:spPr>
          <a:xfrm rot="10800000">
            <a:off x="7517850" y="2358990"/>
            <a:ext cx="0" cy="36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47"/>
          <p:cNvCxnSpPr>
            <a:stCxn id="675" idx="3"/>
            <a:endCxn id="676" idx="1"/>
          </p:cNvCxnSpPr>
          <p:nvPr/>
        </p:nvCxnSpPr>
        <p:spPr>
          <a:xfrm>
            <a:off x="1958550" y="2026665"/>
            <a:ext cx="1299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2" name="Google Shape;752;p47"/>
          <p:cNvCxnSpPr>
            <a:stCxn id="676" idx="3"/>
            <a:endCxn id="677" idx="1"/>
          </p:cNvCxnSpPr>
          <p:nvPr/>
        </p:nvCxnSpPr>
        <p:spPr>
          <a:xfrm>
            <a:off x="3922450" y="2026665"/>
            <a:ext cx="1299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47"/>
          <p:cNvCxnSpPr>
            <a:stCxn id="677" idx="3"/>
            <a:endCxn id="678" idx="1"/>
          </p:cNvCxnSpPr>
          <p:nvPr/>
        </p:nvCxnSpPr>
        <p:spPr>
          <a:xfrm>
            <a:off x="5886350" y="2026665"/>
            <a:ext cx="1299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4" name="Google Shape;75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4379">
            <a:off x="4962463" y="4019348"/>
            <a:ext cx="1243377" cy="81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912" y="499000"/>
            <a:ext cx="2759975" cy="6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47"/>
          <p:cNvSpPr/>
          <p:nvPr/>
        </p:nvSpPr>
        <p:spPr>
          <a:xfrm rot="-1799967">
            <a:off x="8621173" y="3526348"/>
            <a:ext cx="359303" cy="292351"/>
          </a:xfrm>
          <a:custGeom>
            <a:avLst/>
            <a:gdLst/>
            <a:ahLst/>
            <a:cxnLst/>
            <a:rect l="l" t="t" r="r" b="b"/>
            <a:pathLst>
              <a:path w="8385" h="6822" extrusionOk="0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7" name="Google Shape;75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08675" y="3410113"/>
            <a:ext cx="1365454" cy="203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-200330"/>
            <a:ext cx="5040560" cy="1043888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 smtClean="0"/>
              <a:t>Наша команда</a:t>
            </a:r>
            <a:endParaRPr lang="ru-RU" sz="3200" b="1" dirty="0"/>
          </a:p>
        </p:txBody>
      </p:sp>
      <p:sp>
        <p:nvSpPr>
          <p:cNvPr id="3" name="Овал 2"/>
          <p:cNvSpPr/>
          <p:nvPr/>
        </p:nvSpPr>
        <p:spPr>
          <a:xfrm>
            <a:off x="719744" y="951742"/>
            <a:ext cx="1548000" cy="1548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72072" y="987574"/>
            <a:ext cx="1548000" cy="1548000"/>
          </a:xfrm>
          <a:prstGeom prst="ellipse">
            <a:avLst/>
          </a:prstGeom>
          <a:blipFill>
            <a:blip r:embed="rId4"/>
            <a:stretch>
              <a:fillRect t="-16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28592" y="3111982"/>
            <a:ext cx="1548000" cy="1548000"/>
          </a:xfrm>
          <a:prstGeom prst="ellipse">
            <a:avLst/>
          </a:prstGeom>
          <a:blipFill>
            <a:blip r:embed="rId5"/>
            <a:stretch>
              <a:fillRect t="-16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732920" y="987574"/>
            <a:ext cx="1548000" cy="1548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79712" y="3111982"/>
            <a:ext cx="1548000" cy="1548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знак завершения 30"/>
          <p:cNvSpPr/>
          <p:nvPr/>
        </p:nvSpPr>
        <p:spPr>
          <a:xfrm>
            <a:off x="467544" y="2643758"/>
            <a:ext cx="1979712" cy="36004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Ольга</a:t>
            </a:r>
            <a:endParaRPr lang="ru-RU" b="1" dirty="0"/>
          </a:p>
        </p:txBody>
      </p:sp>
      <p:sp>
        <p:nvSpPr>
          <p:cNvPr id="33" name="Блок-схема: знак завершения 32"/>
          <p:cNvSpPr/>
          <p:nvPr/>
        </p:nvSpPr>
        <p:spPr>
          <a:xfrm>
            <a:off x="6552728" y="2643758"/>
            <a:ext cx="1979712" cy="36004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Елена</a:t>
            </a:r>
            <a:endParaRPr lang="ru-RU" b="1" dirty="0"/>
          </a:p>
        </p:txBody>
      </p:sp>
      <p:sp>
        <p:nvSpPr>
          <p:cNvPr id="34" name="Блок-схема: знак завершения 33"/>
          <p:cNvSpPr/>
          <p:nvPr/>
        </p:nvSpPr>
        <p:spPr>
          <a:xfrm>
            <a:off x="3347864" y="2643758"/>
            <a:ext cx="1979712" cy="36004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Анастасия</a:t>
            </a:r>
            <a:endParaRPr lang="ru-RU" b="1" dirty="0"/>
          </a:p>
        </p:txBody>
      </p:sp>
      <p:sp>
        <p:nvSpPr>
          <p:cNvPr id="35" name="Блок-схема: знак завершения 34"/>
          <p:cNvSpPr/>
          <p:nvPr/>
        </p:nvSpPr>
        <p:spPr>
          <a:xfrm>
            <a:off x="5112568" y="4731990"/>
            <a:ext cx="1979712" cy="36004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Ирина</a:t>
            </a:r>
            <a:endParaRPr lang="ru-RU" b="1" dirty="0"/>
          </a:p>
        </p:txBody>
      </p:sp>
      <p:sp>
        <p:nvSpPr>
          <p:cNvPr id="36" name="Блок-схема: знак завершения 35"/>
          <p:cNvSpPr/>
          <p:nvPr/>
        </p:nvSpPr>
        <p:spPr>
          <a:xfrm>
            <a:off x="1691680" y="4731990"/>
            <a:ext cx="1979712" cy="36004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Анна</a:t>
            </a:r>
            <a:endParaRPr lang="ru-RU" b="1" dirty="0"/>
          </a:p>
        </p:txBody>
      </p:sp>
      <p:pic>
        <p:nvPicPr>
          <p:cNvPr id="37" name="Google Shape;656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60497" y="-36866"/>
            <a:ext cx="2759975" cy="6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5826" y="842519"/>
            <a:ext cx="3394926" cy="8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475" y="85466"/>
            <a:ext cx="3394926" cy="8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4283968" y="924166"/>
            <a:ext cx="374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 smtClean="0"/>
              <a:t>Аннотация проекта</a:t>
            </a:r>
            <a:endParaRPr sz="3000" dirty="0"/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4283968" y="1596386"/>
            <a:ext cx="4313556" cy="2057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400" dirty="0">
                <a:solidFill>
                  <a:schemeClr val="tx1"/>
                </a:solidFill>
              </a:rPr>
              <a:t>Приложение позволяет фермерам эффективно общаться и взаимодействовать с </a:t>
            </a:r>
            <a:r>
              <a:rPr lang="ru-RU" sz="1400" dirty="0" smtClean="0">
                <a:solidFill>
                  <a:schemeClr val="tx1"/>
                </a:solidFill>
              </a:rPr>
              <a:t>клиентами. Оно </a:t>
            </a:r>
            <a:r>
              <a:rPr lang="ru-RU" sz="1400" dirty="0">
                <a:solidFill>
                  <a:schemeClr val="tx1"/>
                </a:solidFill>
              </a:rPr>
              <a:t>объединяет в себе все необходимые функции для продажи и продвижения продукции, включая возможность создания персональных профилей, добавления фотографий и описания товаров, а также функцию заказа и </a:t>
            </a:r>
            <a:r>
              <a:rPr lang="ru-RU" sz="1400" dirty="0" smtClean="0">
                <a:solidFill>
                  <a:schemeClr val="tx1"/>
                </a:solidFill>
              </a:rPr>
              <a:t>оплаты. Приложение </a:t>
            </a:r>
            <a:r>
              <a:rPr lang="ru-RU" sz="1400" dirty="0">
                <a:solidFill>
                  <a:schemeClr val="tx1"/>
                </a:solidFill>
              </a:rPr>
              <a:t>является незаменимым инструментом для всех, кто занимается производством и продажей сельскохозяйственной продукции.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0" y="669150"/>
            <a:ext cx="3348000" cy="3348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7" name="Google Shape;27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847" y="3965974"/>
            <a:ext cx="1250219" cy="81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431968" y="1634575"/>
            <a:ext cx="761400" cy="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01</a:t>
            </a:r>
            <a:endParaRPr sz="1400"/>
          </a:p>
        </p:txBody>
      </p:sp>
      <p:sp>
        <p:nvSpPr>
          <p:cNvPr id="255" name="Google Shape;255;p35"/>
          <p:cNvSpPr txBox="1">
            <a:spLocks noGrp="1"/>
          </p:cNvSpPr>
          <p:nvPr>
            <p:ph type="title" idx="2"/>
          </p:nvPr>
        </p:nvSpPr>
        <p:spPr>
          <a:xfrm>
            <a:off x="3256820" y="1634575"/>
            <a:ext cx="761400" cy="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0</a:t>
            </a:r>
            <a:r>
              <a:rPr lang="ru-RU" sz="1400" dirty="0" smtClean="0"/>
              <a:t>3</a:t>
            </a:r>
            <a:endParaRPr sz="1400" dirty="0"/>
          </a:p>
        </p:txBody>
      </p:sp>
      <p:sp>
        <p:nvSpPr>
          <p:cNvPr id="256" name="Google Shape;256;p35"/>
          <p:cNvSpPr txBox="1">
            <a:spLocks noGrp="1"/>
          </p:cNvSpPr>
          <p:nvPr>
            <p:ph type="title" idx="3"/>
          </p:nvPr>
        </p:nvSpPr>
        <p:spPr>
          <a:xfrm>
            <a:off x="427068" y="2776475"/>
            <a:ext cx="761400" cy="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0</a:t>
            </a:r>
            <a:r>
              <a:rPr lang="ru-RU" sz="1400" dirty="0" smtClean="0"/>
              <a:t>2</a:t>
            </a:r>
            <a:endParaRPr sz="1400" dirty="0"/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 idx="4"/>
          </p:nvPr>
        </p:nvSpPr>
        <p:spPr>
          <a:xfrm>
            <a:off x="3256820" y="2776475"/>
            <a:ext cx="761400" cy="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04</a:t>
            </a:r>
            <a:endParaRPr sz="1400"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 idx="5"/>
          </p:nvPr>
        </p:nvSpPr>
        <p:spPr>
          <a:xfrm>
            <a:off x="611560" y="70290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/>
              <a:t>Потенциальные потребительские сегменты</a:t>
            </a:r>
            <a:endParaRPr sz="2400" b="1" dirty="0"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"/>
          </p:nvPr>
        </p:nvSpPr>
        <p:spPr>
          <a:xfrm>
            <a:off x="4139952" y="1707654"/>
            <a:ext cx="1800200" cy="7008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sz="1400" dirty="0"/>
              <a:t>Любители локальных продуктов</a:t>
            </a:r>
            <a:endParaRPr sz="1400"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6"/>
          </p:nvPr>
        </p:nvSpPr>
        <p:spPr>
          <a:xfrm>
            <a:off x="4139952" y="2859782"/>
            <a:ext cx="1512168" cy="7008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SzPts val="1100"/>
            </a:pPr>
            <a:r>
              <a:rPr lang="ru-RU" sz="1400" dirty="0" smtClean="0"/>
              <a:t>Фуд-блогеры </a:t>
            </a:r>
            <a:r>
              <a:rPr lang="ru-RU" sz="1400" dirty="0"/>
              <a:t>и кулинарные эксперты</a:t>
            </a:r>
            <a:endParaRPr sz="1400" dirty="0"/>
          </a:p>
        </p:txBody>
      </p:sp>
      <p:sp>
        <p:nvSpPr>
          <p:cNvPr id="261" name="Google Shape;261;p35"/>
          <p:cNvSpPr txBox="1">
            <a:spLocks noGrp="1"/>
          </p:cNvSpPr>
          <p:nvPr>
            <p:ph type="subTitle" idx="7"/>
          </p:nvPr>
        </p:nvSpPr>
        <p:spPr>
          <a:xfrm>
            <a:off x="1348082" y="3003798"/>
            <a:ext cx="1639742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SzPts val="1100"/>
            </a:pPr>
            <a:r>
              <a:rPr lang="ru-RU" sz="1400" dirty="0"/>
              <a:t>Вегетарианство и веганство</a:t>
            </a:r>
            <a:endParaRPr sz="1400" dirty="0"/>
          </a:p>
        </p:txBody>
      </p:sp>
      <p:sp>
        <p:nvSpPr>
          <p:cNvPr id="262" name="Google Shape;262;p35"/>
          <p:cNvSpPr txBox="1">
            <a:spLocks noGrp="1"/>
          </p:cNvSpPr>
          <p:nvPr>
            <p:ph type="subTitle" idx="8"/>
          </p:nvPr>
        </p:nvSpPr>
        <p:spPr>
          <a:xfrm>
            <a:off x="1345768" y="1779700"/>
            <a:ext cx="1570048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SzPts val="1100"/>
            </a:pPr>
            <a:r>
              <a:rPr lang="ru-RU" sz="1400" dirty="0"/>
              <a:t>Здоровый образ жизни и диета</a:t>
            </a:r>
            <a:endParaRPr sz="1400" dirty="0"/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271" y="3891428"/>
            <a:ext cx="1045076" cy="7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101" y="979799"/>
            <a:ext cx="2555800" cy="36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3525" y="3891423"/>
            <a:ext cx="958724" cy="73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1720" y="0"/>
            <a:ext cx="1917824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/>
          <p:nvPr/>
        </p:nvSpPr>
        <p:spPr>
          <a:xfrm>
            <a:off x="0" y="4584375"/>
            <a:ext cx="9144100" cy="572711"/>
          </a:xfrm>
          <a:custGeom>
            <a:avLst/>
            <a:gdLst/>
            <a:ahLst/>
            <a:cxnLst/>
            <a:rect l="l" t="t" r="r" b="b"/>
            <a:pathLst>
              <a:path w="120021" h="12052" extrusionOk="0">
                <a:moveTo>
                  <a:pt x="0" y="4058"/>
                </a:moveTo>
                <a:cubicBezTo>
                  <a:pt x="4119" y="756"/>
                  <a:pt x="10592" y="1"/>
                  <a:pt x="16024" y="4610"/>
                </a:cubicBezTo>
                <a:cubicBezTo>
                  <a:pt x="20288" y="8229"/>
                  <a:pt x="25095" y="8710"/>
                  <a:pt x="30118" y="8076"/>
                </a:cubicBezTo>
                <a:cubicBezTo>
                  <a:pt x="60461" y="4250"/>
                  <a:pt x="56265" y="2278"/>
                  <a:pt x="88006" y="7789"/>
                </a:cubicBezTo>
                <a:cubicBezTo>
                  <a:pt x="93710" y="8780"/>
                  <a:pt x="99197" y="8686"/>
                  <a:pt x="103997" y="4610"/>
                </a:cubicBezTo>
                <a:cubicBezTo>
                  <a:pt x="109428" y="1"/>
                  <a:pt x="115898" y="758"/>
                  <a:pt x="120020" y="4058"/>
                </a:cubicBezTo>
                <a:lnTo>
                  <a:pt x="120020" y="12051"/>
                </a:lnTo>
                <a:lnTo>
                  <a:pt x="4" y="12051"/>
                </a:lnTo>
                <a:lnTo>
                  <a:pt x="4" y="4058"/>
                </a:ln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57;p35"/>
          <p:cNvSpPr txBox="1">
            <a:spLocks/>
          </p:cNvSpPr>
          <p:nvPr/>
        </p:nvSpPr>
        <p:spPr>
          <a:xfrm>
            <a:off x="5796136" y="2283718"/>
            <a:ext cx="761400" cy="73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400" dirty="0" smtClean="0"/>
              <a:t>0</a:t>
            </a:r>
            <a:r>
              <a:rPr lang="ru-RU" sz="1400" dirty="0" smtClean="0"/>
              <a:t>5</a:t>
            </a:r>
            <a:endParaRPr lang="en" sz="1400" dirty="0"/>
          </a:p>
        </p:txBody>
      </p:sp>
      <p:sp>
        <p:nvSpPr>
          <p:cNvPr id="17" name="Google Shape;260;p35"/>
          <p:cNvSpPr txBox="1">
            <a:spLocks/>
          </p:cNvSpPr>
          <p:nvPr/>
        </p:nvSpPr>
        <p:spPr>
          <a:xfrm>
            <a:off x="6641171" y="2355726"/>
            <a:ext cx="1387213" cy="59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buSzPts val="1100"/>
            </a:pPr>
            <a:r>
              <a:rPr lang="ru-RU" sz="1400" dirty="0" smtClean="0"/>
              <a:t>Семьи </a:t>
            </a:r>
            <a:r>
              <a:rPr lang="ru-RU" sz="1400" dirty="0"/>
              <a:t>с детьми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899" y="2067694"/>
            <a:ext cx="7345493" cy="2308324"/>
          </a:xfrm>
          <a:prstGeom prst="rect">
            <a:avLst/>
          </a:prstGeom>
          <a:solidFill>
            <a:schemeClr val="bg2"/>
          </a:solidFill>
        </p:spPr>
        <p:txBody>
          <a:bodyPr wrap="square" lIns="180000" rtlCol="0">
            <a:spAutoFit/>
          </a:bodyPr>
          <a:lstStyle/>
          <a:p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Покупатель </a:t>
            </a:r>
            <a:r>
              <a:rPr lang="ru-RU" sz="1300" dirty="0">
                <a:solidFill>
                  <a:schemeClr val="bg1"/>
                </a:solidFill>
              </a:rPr>
              <a:t>в реальном времени сможет увидеть наличие и цену товаров, а также весь маршрут доставки фермерской продукции. Гарантом качества продукции выступают фермеры, которые будут предоставлять и размещать в приложении актуальную информацию о товарах, в том числе необходимую сертификацию соответствия стандартам. Покупатель будет иметь возможность воспользоваться интернет-чатом с прямыми продавцами или со службой поддержки в реальном времени. Выбрав количество и оформив заявку на определенные категории продукции с указанием даты и удобного времени доставки, потребитель дожидается СМС-подтверждения заказа с присвоенным индивидуальным </a:t>
            </a:r>
            <a:r>
              <a:rPr lang="ru-RU" sz="1300" dirty="0" err="1">
                <a:solidFill>
                  <a:schemeClr val="bg1"/>
                </a:solidFill>
              </a:rPr>
              <a:t>трекером</a:t>
            </a:r>
            <a:r>
              <a:rPr lang="ru-RU" sz="1300" dirty="0">
                <a:solidFill>
                  <a:schemeClr val="bg1"/>
                </a:solidFill>
              </a:rPr>
              <a:t> доставки. Далее связь с покупателем осуществляет курьер</a:t>
            </a:r>
            <a:r>
              <a:rPr lang="ru-RU" sz="13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683568" y="5661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Бизнес-модель</a:t>
            </a:r>
            <a:endParaRPr dirty="0"/>
          </a:p>
        </p:txBody>
      </p:sp>
      <p:sp>
        <p:nvSpPr>
          <p:cNvPr id="246" name="Google Shape;246;p34"/>
          <p:cNvSpPr txBox="1"/>
          <p:nvPr/>
        </p:nvSpPr>
        <p:spPr>
          <a:xfrm>
            <a:off x="683568" y="1354715"/>
            <a:ext cx="7704000" cy="64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/>
            <a:r>
              <a:rPr lang="ru-RU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 представляет собой разработку интернет-приложения, обеспечивающего коммуникацию между фермерами и потребителями. </a:t>
            </a:r>
            <a:endParaRPr sz="15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487" y="566113"/>
            <a:ext cx="1917824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2360" y="1916577"/>
            <a:ext cx="2543649" cy="425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920825" y="3759600"/>
            <a:ext cx="2958919" cy="7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28600" y="-164554"/>
            <a:ext cx="3394926" cy="8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2104140" y="314859"/>
            <a:ext cx="4439549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smtClean="0"/>
              <a:t>Конкуренты</a:t>
            </a:r>
            <a:endParaRPr sz="5400" dirty="0"/>
          </a:p>
        </p:txBody>
      </p:sp>
      <p:pic>
        <p:nvPicPr>
          <p:cNvPr id="286" name="Google Shape;28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41079" flipH="1">
            <a:off x="184550" y="3345633"/>
            <a:ext cx="2156824" cy="113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115775"/>
            <a:ext cx="9144000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>
            <a:off x="7745073" y="816009"/>
            <a:ext cx="519178" cy="422401"/>
          </a:xfrm>
          <a:custGeom>
            <a:avLst/>
            <a:gdLst/>
            <a:ahLst/>
            <a:cxnLst/>
            <a:rect l="l" t="t" r="r" b="b"/>
            <a:pathLst>
              <a:path w="8385" h="6822" extrusionOk="0">
                <a:moveTo>
                  <a:pt x="6100" y="5412"/>
                </a:moveTo>
                <a:cubicBezTo>
                  <a:pt x="8385" y="2725"/>
                  <a:pt x="1940" y="0"/>
                  <a:pt x="524" y="2496"/>
                </a:cubicBezTo>
                <a:cubicBezTo>
                  <a:pt x="1" y="3423"/>
                  <a:pt x="512" y="5528"/>
                  <a:pt x="1950" y="6257"/>
                </a:cubicBezTo>
                <a:cubicBezTo>
                  <a:pt x="3061" y="6821"/>
                  <a:pt x="4921" y="6297"/>
                  <a:pt x="6100" y="54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7"/>
          <p:cNvSpPr/>
          <p:nvPr/>
        </p:nvSpPr>
        <p:spPr>
          <a:xfrm rot="2026369">
            <a:off x="7554510" y="3250056"/>
            <a:ext cx="1067304" cy="2476820"/>
          </a:xfrm>
          <a:custGeom>
            <a:avLst/>
            <a:gdLst/>
            <a:ahLst/>
            <a:cxnLst/>
            <a:rect l="l" t="t" r="r" b="b"/>
            <a:pathLst>
              <a:path w="4267" h="9902" extrusionOk="0">
                <a:moveTo>
                  <a:pt x="4244" y="9799"/>
                </a:moveTo>
                <a:cubicBezTo>
                  <a:pt x="4017" y="9623"/>
                  <a:pt x="3808" y="9439"/>
                  <a:pt x="3614" y="9246"/>
                </a:cubicBezTo>
                <a:cubicBezTo>
                  <a:pt x="3733" y="9122"/>
                  <a:pt x="4203" y="8547"/>
                  <a:pt x="3577" y="7829"/>
                </a:cubicBezTo>
                <a:cubicBezTo>
                  <a:pt x="3569" y="7552"/>
                  <a:pt x="3499" y="7280"/>
                  <a:pt x="3383" y="7047"/>
                </a:cubicBezTo>
                <a:cubicBezTo>
                  <a:pt x="3377" y="7041"/>
                  <a:pt x="3362" y="7047"/>
                  <a:pt x="3367" y="7057"/>
                </a:cubicBezTo>
                <a:cubicBezTo>
                  <a:pt x="3459" y="7262"/>
                  <a:pt x="3512" y="7475"/>
                  <a:pt x="3528" y="7706"/>
                </a:cubicBezTo>
                <a:cubicBezTo>
                  <a:pt x="3530" y="7728"/>
                  <a:pt x="3530" y="7751"/>
                  <a:pt x="3530" y="7773"/>
                </a:cubicBezTo>
                <a:cubicBezTo>
                  <a:pt x="3506" y="7749"/>
                  <a:pt x="3479" y="7720"/>
                  <a:pt x="3450" y="7696"/>
                </a:cubicBezTo>
                <a:cubicBezTo>
                  <a:pt x="3448" y="7692"/>
                  <a:pt x="3444" y="7690"/>
                  <a:pt x="3440" y="7687"/>
                </a:cubicBezTo>
                <a:cubicBezTo>
                  <a:pt x="3409" y="7389"/>
                  <a:pt x="3307" y="7098"/>
                  <a:pt x="3150" y="6867"/>
                </a:cubicBezTo>
                <a:cubicBezTo>
                  <a:pt x="3141" y="6857"/>
                  <a:pt x="3127" y="6867"/>
                  <a:pt x="3131" y="6877"/>
                </a:cubicBezTo>
                <a:cubicBezTo>
                  <a:pt x="3244" y="7065"/>
                  <a:pt x="3324" y="7272"/>
                  <a:pt x="3367" y="7495"/>
                </a:cubicBezTo>
                <a:cubicBezTo>
                  <a:pt x="3379" y="7559"/>
                  <a:pt x="3385" y="7626"/>
                  <a:pt x="3389" y="7692"/>
                </a:cubicBezTo>
                <a:cubicBezTo>
                  <a:pt x="3387" y="7696"/>
                  <a:pt x="3385" y="7698"/>
                  <a:pt x="3383" y="7698"/>
                </a:cubicBezTo>
                <a:cubicBezTo>
                  <a:pt x="3377" y="7700"/>
                  <a:pt x="3375" y="7710"/>
                  <a:pt x="3373" y="7714"/>
                </a:cubicBezTo>
                <a:cubicBezTo>
                  <a:pt x="3364" y="7737"/>
                  <a:pt x="3354" y="7759"/>
                  <a:pt x="3346" y="7780"/>
                </a:cubicBezTo>
                <a:cubicBezTo>
                  <a:pt x="3338" y="7559"/>
                  <a:pt x="3254" y="7299"/>
                  <a:pt x="3027" y="6998"/>
                </a:cubicBezTo>
                <a:lnTo>
                  <a:pt x="3027" y="6998"/>
                </a:lnTo>
                <a:cubicBezTo>
                  <a:pt x="3051" y="6738"/>
                  <a:pt x="3029" y="6476"/>
                  <a:pt x="2955" y="6241"/>
                </a:cubicBezTo>
                <a:cubicBezTo>
                  <a:pt x="2953" y="6231"/>
                  <a:pt x="2935" y="6237"/>
                  <a:pt x="2937" y="6247"/>
                </a:cubicBezTo>
                <a:cubicBezTo>
                  <a:pt x="2994" y="6466"/>
                  <a:pt x="3011" y="6687"/>
                  <a:pt x="2990" y="6920"/>
                </a:cubicBezTo>
                <a:lnTo>
                  <a:pt x="2982" y="6982"/>
                </a:lnTo>
                <a:cubicBezTo>
                  <a:pt x="2976" y="6982"/>
                  <a:pt x="2966" y="6986"/>
                  <a:pt x="2959" y="6994"/>
                </a:cubicBezTo>
                <a:cubicBezTo>
                  <a:pt x="2951" y="6998"/>
                  <a:pt x="2947" y="7006"/>
                  <a:pt x="2945" y="7012"/>
                </a:cubicBezTo>
                <a:cubicBezTo>
                  <a:pt x="2943" y="7014"/>
                  <a:pt x="2943" y="7016"/>
                  <a:pt x="2939" y="7023"/>
                </a:cubicBezTo>
                <a:cubicBezTo>
                  <a:pt x="2996" y="6720"/>
                  <a:pt x="2943" y="6347"/>
                  <a:pt x="2620" y="5942"/>
                </a:cubicBezTo>
                <a:cubicBezTo>
                  <a:pt x="2599" y="5713"/>
                  <a:pt x="2538" y="5490"/>
                  <a:pt x="2444" y="5296"/>
                </a:cubicBezTo>
                <a:cubicBezTo>
                  <a:pt x="2436" y="5286"/>
                  <a:pt x="2417" y="5292"/>
                  <a:pt x="2423" y="5304"/>
                </a:cubicBezTo>
                <a:cubicBezTo>
                  <a:pt x="2505" y="5498"/>
                  <a:pt x="2556" y="5701"/>
                  <a:pt x="2573" y="5916"/>
                </a:cubicBezTo>
                <a:cubicBezTo>
                  <a:pt x="2560" y="5916"/>
                  <a:pt x="2548" y="5922"/>
                  <a:pt x="2536" y="5932"/>
                </a:cubicBezTo>
                <a:cubicBezTo>
                  <a:pt x="2528" y="5940"/>
                  <a:pt x="2522" y="5948"/>
                  <a:pt x="2519" y="5957"/>
                </a:cubicBezTo>
                <a:cubicBezTo>
                  <a:pt x="2517" y="5961"/>
                  <a:pt x="2515" y="5967"/>
                  <a:pt x="2511" y="5969"/>
                </a:cubicBezTo>
                <a:cubicBezTo>
                  <a:pt x="2497" y="5717"/>
                  <a:pt x="2436" y="5472"/>
                  <a:pt x="2333" y="5263"/>
                </a:cubicBezTo>
                <a:cubicBezTo>
                  <a:pt x="2325" y="5255"/>
                  <a:pt x="2307" y="5261"/>
                  <a:pt x="2313" y="5271"/>
                </a:cubicBezTo>
                <a:cubicBezTo>
                  <a:pt x="2399" y="5478"/>
                  <a:pt x="2454" y="5691"/>
                  <a:pt x="2466" y="5920"/>
                </a:cubicBezTo>
                <a:cubicBezTo>
                  <a:pt x="2468" y="5969"/>
                  <a:pt x="2468" y="6018"/>
                  <a:pt x="2466" y="6065"/>
                </a:cubicBezTo>
                <a:cubicBezTo>
                  <a:pt x="2458" y="6083"/>
                  <a:pt x="2448" y="6102"/>
                  <a:pt x="2440" y="6120"/>
                </a:cubicBezTo>
                <a:cubicBezTo>
                  <a:pt x="2405" y="5950"/>
                  <a:pt x="2333" y="5766"/>
                  <a:pt x="2209" y="5564"/>
                </a:cubicBezTo>
                <a:cubicBezTo>
                  <a:pt x="2202" y="5554"/>
                  <a:pt x="2192" y="5547"/>
                  <a:pt x="2184" y="5543"/>
                </a:cubicBezTo>
                <a:cubicBezTo>
                  <a:pt x="2239" y="5296"/>
                  <a:pt x="2211" y="5030"/>
                  <a:pt x="2090" y="4823"/>
                </a:cubicBezTo>
                <a:cubicBezTo>
                  <a:pt x="2080" y="4813"/>
                  <a:pt x="2065" y="4825"/>
                  <a:pt x="2073" y="4835"/>
                </a:cubicBezTo>
                <a:cubicBezTo>
                  <a:pt x="2168" y="5015"/>
                  <a:pt x="2168" y="5200"/>
                  <a:pt x="2153" y="5390"/>
                </a:cubicBezTo>
                <a:cubicBezTo>
                  <a:pt x="2137" y="5234"/>
                  <a:pt x="2088" y="5063"/>
                  <a:pt x="2000" y="4874"/>
                </a:cubicBezTo>
                <a:cubicBezTo>
                  <a:pt x="2100" y="4608"/>
                  <a:pt x="2098" y="4295"/>
                  <a:pt x="2133" y="4035"/>
                </a:cubicBezTo>
                <a:cubicBezTo>
                  <a:pt x="2133" y="4025"/>
                  <a:pt x="2121" y="4025"/>
                  <a:pt x="2118" y="4033"/>
                </a:cubicBezTo>
                <a:cubicBezTo>
                  <a:pt x="2082" y="4191"/>
                  <a:pt x="2051" y="4351"/>
                  <a:pt x="2026" y="4510"/>
                </a:cubicBezTo>
                <a:cubicBezTo>
                  <a:pt x="2010" y="4608"/>
                  <a:pt x="1986" y="4698"/>
                  <a:pt x="1957" y="4784"/>
                </a:cubicBezTo>
                <a:cubicBezTo>
                  <a:pt x="1953" y="4776"/>
                  <a:pt x="1945" y="4770"/>
                  <a:pt x="1936" y="4764"/>
                </a:cubicBezTo>
                <a:cubicBezTo>
                  <a:pt x="2028" y="4459"/>
                  <a:pt x="1973" y="4107"/>
                  <a:pt x="1973" y="3804"/>
                </a:cubicBezTo>
                <a:cubicBezTo>
                  <a:pt x="1971" y="3794"/>
                  <a:pt x="1953" y="3794"/>
                  <a:pt x="1953" y="3804"/>
                </a:cubicBezTo>
                <a:cubicBezTo>
                  <a:pt x="1928" y="3956"/>
                  <a:pt x="1936" y="4107"/>
                  <a:pt x="1936" y="4256"/>
                </a:cubicBezTo>
                <a:lnTo>
                  <a:pt x="1936" y="4291"/>
                </a:lnTo>
                <a:cubicBezTo>
                  <a:pt x="1920" y="4164"/>
                  <a:pt x="1883" y="4027"/>
                  <a:pt x="1826" y="3878"/>
                </a:cubicBezTo>
                <a:cubicBezTo>
                  <a:pt x="2078" y="3598"/>
                  <a:pt x="2141" y="3127"/>
                  <a:pt x="2188" y="2790"/>
                </a:cubicBezTo>
                <a:cubicBezTo>
                  <a:pt x="2188" y="2777"/>
                  <a:pt x="2168" y="2771"/>
                  <a:pt x="2164" y="2785"/>
                </a:cubicBezTo>
                <a:cubicBezTo>
                  <a:pt x="2086" y="3168"/>
                  <a:pt x="1986" y="3504"/>
                  <a:pt x="1781" y="3833"/>
                </a:cubicBezTo>
                <a:lnTo>
                  <a:pt x="1779" y="3833"/>
                </a:lnTo>
                <a:cubicBezTo>
                  <a:pt x="1801" y="3772"/>
                  <a:pt x="1822" y="3702"/>
                  <a:pt x="1836" y="3628"/>
                </a:cubicBezTo>
                <a:cubicBezTo>
                  <a:pt x="1994" y="3371"/>
                  <a:pt x="2000" y="3000"/>
                  <a:pt x="2008" y="2730"/>
                </a:cubicBezTo>
                <a:cubicBezTo>
                  <a:pt x="2010" y="2724"/>
                  <a:pt x="1994" y="2724"/>
                  <a:pt x="1990" y="2734"/>
                </a:cubicBezTo>
                <a:cubicBezTo>
                  <a:pt x="1967" y="2974"/>
                  <a:pt x="1934" y="3195"/>
                  <a:pt x="1863" y="3409"/>
                </a:cubicBezTo>
                <a:cubicBezTo>
                  <a:pt x="1867" y="3242"/>
                  <a:pt x="1846" y="3053"/>
                  <a:pt x="1785" y="2837"/>
                </a:cubicBezTo>
                <a:cubicBezTo>
                  <a:pt x="1783" y="2826"/>
                  <a:pt x="1779" y="2818"/>
                  <a:pt x="1771" y="2810"/>
                </a:cubicBezTo>
                <a:cubicBezTo>
                  <a:pt x="1789" y="2769"/>
                  <a:pt x="1803" y="2726"/>
                  <a:pt x="1820" y="2679"/>
                </a:cubicBezTo>
                <a:cubicBezTo>
                  <a:pt x="1996" y="2407"/>
                  <a:pt x="2037" y="2049"/>
                  <a:pt x="2022" y="1744"/>
                </a:cubicBezTo>
                <a:cubicBezTo>
                  <a:pt x="2022" y="1732"/>
                  <a:pt x="2004" y="1734"/>
                  <a:pt x="2004" y="1746"/>
                </a:cubicBezTo>
                <a:cubicBezTo>
                  <a:pt x="2002" y="1936"/>
                  <a:pt x="1981" y="2125"/>
                  <a:pt x="1932" y="2311"/>
                </a:cubicBezTo>
                <a:cubicBezTo>
                  <a:pt x="1914" y="2376"/>
                  <a:pt x="1891" y="2434"/>
                  <a:pt x="1865" y="2491"/>
                </a:cubicBezTo>
                <a:cubicBezTo>
                  <a:pt x="1902" y="2284"/>
                  <a:pt x="1895" y="2045"/>
                  <a:pt x="1822" y="1773"/>
                </a:cubicBezTo>
                <a:cubicBezTo>
                  <a:pt x="1981" y="1541"/>
                  <a:pt x="2100" y="1267"/>
                  <a:pt x="2151" y="1010"/>
                </a:cubicBezTo>
                <a:cubicBezTo>
                  <a:pt x="2155" y="999"/>
                  <a:pt x="2137" y="997"/>
                  <a:pt x="2135" y="1008"/>
                </a:cubicBezTo>
                <a:cubicBezTo>
                  <a:pt x="2055" y="1265"/>
                  <a:pt x="1916" y="1482"/>
                  <a:pt x="1783" y="1707"/>
                </a:cubicBezTo>
                <a:lnTo>
                  <a:pt x="1781" y="1707"/>
                </a:lnTo>
                <a:cubicBezTo>
                  <a:pt x="1875" y="1480"/>
                  <a:pt x="1926" y="1222"/>
                  <a:pt x="1920" y="991"/>
                </a:cubicBezTo>
                <a:cubicBezTo>
                  <a:pt x="1916" y="985"/>
                  <a:pt x="1902" y="985"/>
                  <a:pt x="1902" y="995"/>
                </a:cubicBezTo>
                <a:cubicBezTo>
                  <a:pt x="1883" y="1253"/>
                  <a:pt x="1793" y="1482"/>
                  <a:pt x="1717" y="1726"/>
                </a:cubicBezTo>
                <a:cubicBezTo>
                  <a:pt x="1668" y="1767"/>
                  <a:pt x="1623" y="1805"/>
                  <a:pt x="1578" y="1842"/>
                </a:cubicBezTo>
                <a:cubicBezTo>
                  <a:pt x="1638" y="1609"/>
                  <a:pt x="1634" y="1306"/>
                  <a:pt x="1476" y="934"/>
                </a:cubicBezTo>
                <a:cubicBezTo>
                  <a:pt x="1554" y="654"/>
                  <a:pt x="1615" y="381"/>
                  <a:pt x="1760" y="109"/>
                </a:cubicBezTo>
                <a:cubicBezTo>
                  <a:pt x="1767" y="97"/>
                  <a:pt x="1750" y="89"/>
                  <a:pt x="1742" y="99"/>
                </a:cubicBezTo>
                <a:cubicBezTo>
                  <a:pt x="1599" y="308"/>
                  <a:pt x="1486" y="570"/>
                  <a:pt x="1425" y="827"/>
                </a:cubicBezTo>
                <a:cubicBezTo>
                  <a:pt x="1411" y="815"/>
                  <a:pt x="1388" y="813"/>
                  <a:pt x="1364" y="825"/>
                </a:cubicBezTo>
                <a:cubicBezTo>
                  <a:pt x="1362" y="825"/>
                  <a:pt x="1362" y="827"/>
                  <a:pt x="1359" y="827"/>
                </a:cubicBezTo>
                <a:cubicBezTo>
                  <a:pt x="1433" y="555"/>
                  <a:pt x="1494" y="285"/>
                  <a:pt x="1638" y="23"/>
                </a:cubicBezTo>
                <a:cubicBezTo>
                  <a:pt x="1644" y="13"/>
                  <a:pt x="1625" y="1"/>
                  <a:pt x="1619" y="15"/>
                </a:cubicBezTo>
                <a:cubicBezTo>
                  <a:pt x="1441" y="273"/>
                  <a:pt x="1310" y="611"/>
                  <a:pt x="1267" y="928"/>
                </a:cubicBezTo>
                <a:cubicBezTo>
                  <a:pt x="1065" y="1161"/>
                  <a:pt x="924" y="1370"/>
                  <a:pt x="856" y="1572"/>
                </a:cubicBezTo>
                <a:cubicBezTo>
                  <a:pt x="805" y="1509"/>
                  <a:pt x="748" y="1443"/>
                  <a:pt x="688" y="1378"/>
                </a:cubicBezTo>
                <a:lnTo>
                  <a:pt x="688" y="1378"/>
                </a:lnTo>
                <a:cubicBezTo>
                  <a:pt x="678" y="1145"/>
                  <a:pt x="686" y="915"/>
                  <a:pt x="789" y="682"/>
                </a:cubicBezTo>
                <a:cubicBezTo>
                  <a:pt x="797" y="672"/>
                  <a:pt x="780" y="664"/>
                  <a:pt x="774" y="674"/>
                </a:cubicBezTo>
                <a:cubicBezTo>
                  <a:pt x="672" y="866"/>
                  <a:pt x="611" y="1126"/>
                  <a:pt x="611" y="1372"/>
                </a:cubicBezTo>
                <a:cubicBezTo>
                  <a:pt x="605" y="1378"/>
                  <a:pt x="600" y="1386"/>
                  <a:pt x="596" y="1394"/>
                </a:cubicBezTo>
                <a:lnTo>
                  <a:pt x="582" y="1431"/>
                </a:lnTo>
                <a:cubicBezTo>
                  <a:pt x="543" y="1214"/>
                  <a:pt x="541" y="997"/>
                  <a:pt x="643" y="768"/>
                </a:cubicBezTo>
                <a:cubicBezTo>
                  <a:pt x="645" y="764"/>
                  <a:pt x="635" y="758"/>
                  <a:pt x="631" y="766"/>
                </a:cubicBezTo>
                <a:cubicBezTo>
                  <a:pt x="504" y="995"/>
                  <a:pt x="484" y="1286"/>
                  <a:pt x="539" y="1544"/>
                </a:cubicBezTo>
                <a:cubicBezTo>
                  <a:pt x="355" y="2065"/>
                  <a:pt x="390" y="2452"/>
                  <a:pt x="508" y="2728"/>
                </a:cubicBezTo>
                <a:cubicBezTo>
                  <a:pt x="492" y="2716"/>
                  <a:pt x="474" y="2706"/>
                  <a:pt x="457" y="2693"/>
                </a:cubicBezTo>
                <a:cubicBezTo>
                  <a:pt x="451" y="2687"/>
                  <a:pt x="443" y="2685"/>
                  <a:pt x="437" y="2683"/>
                </a:cubicBezTo>
                <a:cubicBezTo>
                  <a:pt x="422" y="2677"/>
                  <a:pt x="408" y="2679"/>
                  <a:pt x="398" y="2685"/>
                </a:cubicBezTo>
                <a:cubicBezTo>
                  <a:pt x="328" y="2474"/>
                  <a:pt x="279" y="2260"/>
                  <a:pt x="267" y="2024"/>
                </a:cubicBezTo>
                <a:cubicBezTo>
                  <a:pt x="265" y="2016"/>
                  <a:pt x="253" y="2016"/>
                  <a:pt x="253" y="2024"/>
                </a:cubicBezTo>
                <a:cubicBezTo>
                  <a:pt x="244" y="2247"/>
                  <a:pt x="277" y="2526"/>
                  <a:pt x="357" y="2777"/>
                </a:cubicBezTo>
                <a:cubicBezTo>
                  <a:pt x="246" y="3352"/>
                  <a:pt x="345" y="3741"/>
                  <a:pt x="504" y="3999"/>
                </a:cubicBezTo>
                <a:lnTo>
                  <a:pt x="351" y="3923"/>
                </a:lnTo>
                <a:cubicBezTo>
                  <a:pt x="347" y="3921"/>
                  <a:pt x="339" y="3921"/>
                  <a:pt x="330" y="3917"/>
                </a:cubicBezTo>
                <a:lnTo>
                  <a:pt x="326" y="3917"/>
                </a:lnTo>
                <a:cubicBezTo>
                  <a:pt x="144" y="3686"/>
                  <a:pt x="30" y="3393"/>
                  <a:pt x="38" y="3084"/>
                </a:cubicBezTo>
                <a:cubicBezTo>
                  <a:pt x="38" y="3068"/>
                  <a:pt x="17" y="3068"/>
                  <a:pt x="17" y="3082"/>
                </a:cubicBezTo>
                <a:cubicBezTo>
                  <a:pt x="1" y="3289"/>
                  <a:pt x="58" y="3487"/>
                  <a:pt x="132" y="3671"/>
                </a:cubicBezTo>
                <a:cubicBezTo>
                  <a:pt x="165" y="3757"/>
                  <a:pt x="212" y="3860"/>
                  <a:pt x="269" y="3945"/>
                </a:cubicBezTo>
                <a:cubicBezTo>
                  <a:pt x="267" y="3952"/>
                  <a:pt x="265" y="3958"/>
                  <a:pt x="265" y="3964"/>
                </a:cubicBezTo>
                <a:cubicBezTo>
                  <a:pt x="206" y="4436"/>
                  <a:pt x="316" y="4745"/>
                  <a:pt x="482" y="4952"/>
                </a:cubicBezTo>
                <a:cubicBezTo>
                  <a:pt x="478" y="4950"/>
                  <a:pt x="469" y="4950"/>
                  <a:pt x="463" y="4950"/>
                </a:cubicBezTo>
                <a:cubicBezTo>
                  <a:pt x="449" y="4950"/>
                  <a:pt x="437" y="4958"/>
                  <a:pt x="429" y="4968"/>
                </a:cubicBezTo>
                <a:cubicBezTo>
                  <a:pt x="396" y="4927"/>
                  <a:pt x="361" y="4885"/>
                  <a:pt x="330" y="4835"/>
                </a:cubicBezTo>
                <a:cubicBezTo>
                  <a:pt x="244" y="4686"/>
                  <a:pt x="171" y="4529"/>
                  <a:pt x="89" y="4375"/>
                </a:cubicBezTo>
                <a:cubicBezTo>
                  <a:pt x="85" y="4365"/>
                  <a:pt x="73" y="4375"/>
                  <a:pt x="75" y="4383"/>
                </a:cubicBezTo>
                <a:cubicBezTo>
                  <a:pt x="173" y="4588"/>
                  <a:pt x="259" y="4854"/>
                  <a:pt x="408" y="5048"/>
                </a:cubicBezTo>
                <a:cubicBezTo>
                  <a:pt x="422" y="5588"/>
                  <a:pt x="596" y="5887"/>
                  <a:pt x="805" y="6051"/>
                </a:cubicBezTo>
                <a:cubicBezTo>
                  <a:pt x="766" y="6045"/>
                  <a:pt x="725" y="6043"/>
                  <a:pt x="686" y="6040"/>
                </a:cubicBezTo>
                <a:cubicBezTo>
                  <a:pt x="551" y="5899"/>
                  <a:pt x="433" y="5736"/>
                  <a:pt x="330" y="5570"/>
                </a:cubicBezTo>
                <a:cubicBezTo>
                  <a:pt x="324" y="5560"/>
                  <a:pt x="308" y="5570"/>
                  <a:pt x="316" y="5580"/>
                </a:cubicBezTo>
                <a:cubicBezTo>
                  <a:pt x="388" y="5709"/>
                  <a:pt x="482" y="5883"/>
                  <a:pt x="602" y="6036"/>
                </a:cubicBezTo>
                <a:lnTo>
                  <a:pt x="600" y="6036"/>
                </a:lnTo>
                <a:cubicBezTo>
                  <a:pt x="600" y="6036"/>
                  <a:pt x="596" y="6036"/>
                  <a:pt x="596" y="6040"/>
                </a:cubicBezTo>
                <a:cubicBezTo>
                  <a:pt x="576" y="6024"/>
                  <a:pt x="560" y="6006"/>
                  <a:pt x="539" y="5985"/>
                </a:cubicBezTo>
                <a:cubicBezTo>
                  <a:pt x="392" y="5840"/>
                  <a:pt x="269" y="5666"/>
                  <a:pt x="161" y="5492"/>
                </a:cubicBezTo>
                <a:cubicBezTo>
                  <a:pt x="152" y="5482"/>
                  <a:pt x="140" y="5494"/>
                  <a:pt x="144" y="5502"/>
                </a:cubicBezTo>
                <a:cubicBezTo>
                  <a:pt x="238" y="5676"/>
                  <a:pt x="377" y="5924"/>
                  <a:pt x="555" y="6100"/>
                </a:cubicBezTo>
                <a:lnTo>
                  <a:pt x="555" y="6110"/>
                </a:lnTo>
                <a:cubicBezTo>
                  <a:pt x="686" y="6701"/>
                  <a:pt x="958" y="6961"/>
                  <a:pt x="1226" y="7059"/>
                </a:cubicBezTo>
                <a:cubicBezTo>
                  <a:pt x="1114" y="7063"/>
                  <a:pt x="999" y="7072"/>
                  <a:pt x="877" y="7084"/>
                </a:cubicBezTo>
                <a:cubicBezTo>
                  <a:pt x="870" y="7084"/>
                  <a:pt x="862" y="7086"/>
                  <a:pt x="858" y="7088"/>
                </a:cubicBezTo>
                <a:cubicBezTo>
                  <a:pt x="697" y="6963"/>
                  <a:pt x="551" y="6797"/>
                  <a:pt x="451" y="6605"/>
                </a:cubicBezTo>
                <a:cubicBezTo>
                  <a:pt x="447" y="6597"/>
                  <a:pt x="431" y="6607"/>
                  <a:pt x="437" y="6617"/>
                </a:cubicBezTo>
                <a:cubicBezTo>
                  <a:pt x="523" y="6818"/>
                  <a:pt x="652" y="6973"/>
                  <a:pt x="805" y="7111"/>
                </a:cubicBezTo>
                <a:cubicBezTo>
                  <a:pt x="811" y="7117"/>
                  <a:pt x="817" y="7125"/>
                  <a:pt x="825" y="7129"/>
                </a:cubicBezTo>
                <a:cubicBezTo>
                  <a:pt x="821" y="7139"/>
                  <a:pt x="825" y="7151"/>
                  <a:pt x="830" y="7162"/>
                </a:cubicBezTo>
                <a:cubicBezTo>
                  <a:pt x="1374" y="8181"/>
                  <a:pt x="2131" y="7976"/>
                  <a:pt x="2397" y="7861"/>
                </a:cubicBezTo>
                <a:cubicBezTo>
                  <a:pt x="2436" y="7927"/>
                  <a:pt x="2477" y="7994"/>
                  <a:pt x="2517" y="8060"/>
                </a:cubicBezTo>
                <a:cubicBezTo>
                  <a:pt x="2474" y="8039"/>
                  <a:pt x="2425" y="8023"/>
                  <a:pt x="2376" y="8007"/>
                </a:cubicBezTo>
                <a:cubicBezTo>
                  <a:pt x="2141" y="7941"/>
                  <a:pt x="1859" y="7962"/>
                  <a:pt x="1527" y="8025"/>
                </a:cubicBezTo>
                <a:cubicBezTo>
                  <a:pt x="1523" y="8025"/>
                  <a:pt x="1517" y="8027"/>
                  <a:pt x="1515" y="8027"/>
                </a:cubicBezTo>
                <a:cubicBezTo>
                  <a:pt x="1339" y="7915"/>
                  <a:pt x="1173" y="7769"/>
                  <a:pt x="1051" y="7604"/>
                </a:cubicBezTo>
                <a:cubicBezTo>
                  <a:pt x="1042" y="7593"/>
                  <a:pt x="1026" y="7599"/>
                  <a:pt x="1032" y="7610"/>
                </a:cubicBezTo>
                <a:cubicBezTo>
                  <a:pt x="1153" y="7794"/>
                  <a:pt x="1306" y="7937"/>
                  <a:pt x="1486" y="8060"/>
                </a:cubicBezTo>
                <a:cubicBezTo>
                  <a:pt x="1482" y="8074"/>
                  <a:pt x="1484" y="8088"/>
                  <a:pt x="1490" y="8101"/>
                </a:cubicBezTo>
                <a:cubicBezTo>
                  <a:pt x="1501" y="8119"/>
                  <a:pt x="1507" y="8136"/>
                  <a:pt x="1517" y="8152"/>
                </a:cubicBezTo>
                <a:cubicBezTo>
                  <a:pt x="1513" y="8150"/>
                  <a:pt x="1507" y="8148"/>
                  <a:pt x="1501" y="8142"/>
                </a:cubicBezTo>
                <a:cubicBezTo>
                  <a:pt x="1306" y="8027"/>
                  <a:pt x="1124" y="7872"/>
                  <a:pt x="991" y="7690"/>
                </a:cubicBezTo>
                <a:cubicBezTo>
                  <a:pt x="983" y="7679"/>
                  <a:pt x="969" y="7687"/>
                  <a:pt x="973" y="7698"/>
                </a:cubicBezTo>
                <a:cubicBezTo>
                  <a:pt x="1093" y="7884"/>
                  <a:pt x="1249" y="8027"/>
                  <a:pt x="1433" y="8152"/>
                </a:cubicBezTo>
                <a:cubicBezTo>
                  <a:pt x="1474" y="8181"/>
                  <a:pt x="1521" y="8209"/>
                  <a:pt x="1566" y="8238"/>
                </a:cubicBezTo>
                <a:cubicBezTo>
                  <a:pt x="2106" y="9107"/>
                  <a:pt x="2790" y="8684"/>
                  <a:pt x="2896" y="8608"/>
                </a:cubicBezTo>
                <a:cubicBezTo>
                  <a:pt x="2943" y="8669"/>
                  <a:pt x="2990" y="8731"/>
                  <a:pt x="3041" y="8792"/>
                </a:cubicBezTo>
                <a:cubicBezTo>
                  <a:pt x="3008" y="8784"/>
                  <a:pt x="2976" y="8776"/>
                  <a:pt x="2939" y="8772"/>
                </a:cubicBezTo>
                <a:cubicBezTo>
                  <a:pt x="2693" y="8739"/>
                  <a:pt x="2411" y="8802"/>
                  <a:pt x="2090" y="8909"/>
                </a:cubicBezTo>
                <a:cubicBezTo>
                  <a:pt x="2086" y="8913"/>
                  <a:pt x="2084" y="8913"/>
                  <a:pt x="2078" y="8915"/>
                </a:cubicBezTo>
                <a:cubicBezTo>
                  <a:pt x="2037" y="8895"/>
                  <a:pt x="1996" y="8874"/>
                  <a:pt x="1955" y="8852"/>
                </a:cubicBezTo>
                <a:cubicBezTo>
                  <a:pt x="1760" y="8735"/>
                  <a:pt x="1578" y="8579"/>
                  <a:pt x="1445" y="8397"/>
                </a:cubicBezTo>
                <a:cubicBezTo>
                  <a:pt x="1439" y="8387"/>
                  <a:pt x="1421" y="8397"/>
                  <a:pt x="1429" y="8406"/>
                </a:cubicBezTo>
                <a:cubicBezTo>
                  <a:pt x="1548" y="8592"/>
                  <a:pt x="1705" y="8735"/>
                  <a:pt x="1889" y="8862"/>
                </a:cubicBezTo>
                <a:cubicBezTo>
                  <a:pt x="1941" y="8895"/>
                  <a:pt x="1994" y="8929"/>
                  <a:pt x="2053" y="8964"/>
                </a:cubicBezTo>
                <a:cubicBezTo>
                  <a:pt x="2053" y="8974"/>
                  <a:pt x="2057" y="8985"/>
                  <a:pt x="2063" y="8991"/>
                </a:cubicBezTo>
                <a:cubicBezTo>
                  <a:pt x="2088" y="9025"/>
                  <a:pt x="2110" y="9056"/>
                  <a:pt x="2137" y="9087"/>
                </a:cubicBezTo>
                <a:cubicBezTo>
                  <a:pt x="2118" y="9079"/>
                  <a:pt x="2104" y="9071"/>
                  <a:pt x="2086" y="9060"/>
                </a:cubicBezTo>
                <a:cubicBezTo>
                  <a:pt x="1885" y="8954"/>
                  <a:pt x="1699" y="8805"/>
                  <a:pt x="1558" y="8629"/>
                </a:cubicBezTo>
                <a:cubicBezTo>
                  <a:pt x="1552" y="8618"/>
                  <a:pt x="1535" y="8627"/>
                  <a:pt x="1544" y="8637"/>
                </a:cubicBezTo>
                <a:cubicBezTo>
                  <a:pt x="1670" y="8817"/>
                  <a:pt x="1832" y="8954"/>
                  <a:pt x="2022" y="9073"/>
                </a:cubicBezTo>
                <a:cubicBezTo>
                  <a:pt x="2084" y="9113"/>
                  <a:pt x="2155" y="9154"/>
                  <a:pt x="2231" y="9191"/>
                </a:cubicBezTo>
                <a:cubicBezTo>
                  <a:pt x="2816" y="9797"/>
                  <a:pt x="3358" y="9441"/>
                  <a:pt x="3516" y="9314"/>
                </a:cubicBezTo>
                <a:cubicBezTo>
                  <a:pt x="3714" y="9510"/>
                  <a:pt x="3929" y="9703"/>
                  <a:pt x="4162" y="9885"/>
                </a:cubicBezTo>
                <a:cubicBezTo>
                  <a:pt x="4185" y="9901"/>
                  <a:pt x="4222" y="9897"/>
                  <a:pt x="4242" y="9870"/>
                </a:cubicBezTo>
                <a:cubicBezTo>
                  <a:pt x="4263" y="9846"/>
                  <a:pt x="4267" y="9817"/>
                  <a:pt x="4244" y="9799"/>
                </a:cubicBezTo>
                <a:close/>
                <a:moveTo>
                  <a:pt x="1210" y="4531"/>
                </a:moveTo>
                <a:cubicBezTo>
                  <a:pt x="1204" y="4524"/>
                  <a:pt x="1198" y="4514"/>
                  <a:pt x="1190" y="4506"/>
                </a:cubicBezTo>
                <a:cubicBezTo>
                  <a:pt x="1204" y="4508"/>
                  <a:pt x="1214" y="4510"/>
                  <a:pt x="1218" y="4514"/>
                </a:cubicBezTo>
                <a:cubicBezTo>
                  <a:pt x="1216" y="4518"/>
                  <a:pt x="1214" y="4526"/>
                  <a:pt x="1210" y="4531"/>
                </a:cubicBezTo>
                <a:close/>
                <a:moveTo>
                  <a:pt x="2161" y="7145"/>
                </a:moveTo>
                <a:lnTo>
                  <a:pt x="2161" y="7160"/>
                </a:lnTo>
                <a:cubicBezTo>
                  <a:pt x="2159" y="7158"/>
                  <a:pt x="2159" y="7151"/>
                  <a:pt x="2157" y="7149"/>
                </a:cubicBezTo>
                <a:cubicBezTo>
                  <a:pt x="2159" y="7147"/>
                  <a:pt x="2161" y="7147"/>
                  <a:pt x="2161" y="7145"/>
                </a:cubicBezTo>
                <a:close/>
                <a:moveTo>
                  <a:pt x="1883" y="7076"/>
                </a:moveTo>
                <a:cubicBezTo>
                  <a:pt x="1914" y="7115"/>
                  <a:pt x="1947" y="7149"/>
                  <a:pt x="1986" y="7188"/>
                </a:cubicBezTo>
                <a:cubicBezTo>
                  <a:pt x="1953" y="7174"/>
                  <a:pt x="1916" y="7160"/>
                  <a:pt x="1879" y="7147"/>
                </a:cubicBezTo>
                <a:cubicBezTo>
                  <a:pt x="1834" y="7133"/>
                  <a:pt x="1789" y="7119"/>
                  <a:pt x="1740" y="7108"/>
                </a:cubicBezTo>
                <a:cubicBezTo>
                  <a:pt x="1799" y="7098"/>
                  <a:pt x="1848" y="7086"/>
                  <a:pt x="1883" y="7076"/>
                </a:cubicBezTo>
                <a:close/>
                <a:moveTo>
                  <a:pt x="2526" y="7775"/>
                </a:moveTo>
                <a:cubicBezTo>
                  <a:pt x="2548" y="7755"/>
                  <a:pt x="2601" y="7700"/>
                  <a:pt x="2667" y="7618"/>
                </a:cubicBezTo>
                <a:cubicBezTo>
                  <a:pt x="2642" y="7698"/>
                  <a:pt x="2628" y="7773"/>
                  <a:pt x="2618" y="7849"/>
                </a:cubicBezTo>
                <a:cubicBezTo>
                  <a:pt x="2612" y="7896"/>
                  <a:pt x="2610" y="7945"/>
                  <a:pt x="2612" y="7994"/>
                </a:cubicBezTo>
                <a:cubicBezTo>
                  <a:pt x="2575" y="7935"/>
                  <a:pt x="2538" y="7874"/>
                  <a:pt x="2503" y="7814"/>
                </a:cubicBezTo>
                <a:cubicBezTo>
                  <a:pt x="2517" y="7804"/>
                  <a:pt x="2526" y="7790"/>
                  <a:pt x="2526" y="7775"/>
                </a:cubicBezTo>
                <a:close/>
                <a:moveTo>
                  <a:pt x="3180" y="8342"/>
                </a:moveTo>
                <a:cubicBezTo>
                  <a:pt x="3168" y="8424"/>
                  <a:pt x="3162" y="8506"/>
                  <a:pt x="3164" y="8582"/>
                </a:cubicBezTo>
                <a:cubicBezTo>
                  <a:pt x="3168" y="8653"/>
                  <a:pt x="3178" y="8725"/>
                  <a:pt x="3195" y="8792"/>
                </a:cubicBezTo>
                <a:cubicBezTo>
                  <a:pt x="3129" y="8712"/>
                  <a:pt x="3062" y="8631"/>
                  <a:pt x="3000" y="8549"/>
                </a:cubicBezTo>
                <a:cubicBezTo>
                  <a:pt x="3047" y="8506"/>
                  <a:pt x="3117" y="8436"/>
                  <a:pt x="3180" y="83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7"/>
          <p:cNvSpPr/>
          <p:nvPr/>
        </p:nvSpPr>
        <p:spPr>
          <a:xfrm rot="-1571207">
            <a:off x="6705208" y="2931825"/>
            <a:ext cx="1067309" cy="2476818"/>
          </a:xfrm>
          <a:custGeom>
            <a:avLst/>
            <a:gdLst/>
            <a:ahLst/>
            <a:cxnLst/>
            <a:rect l="l" t="t" r="r" b="b"/>
            <a:pathLst>
              <a:path w="4267" h="9902" extrusionOk="0">
                <a:moveTo>
                  <a:pt x="4244" y="9799"/>
                </a:moveTo>
                <a:cubicBezTo>
                  <a:pt x="4017" y="9623"/>
                  <a:pt x="3808" y="9439"/>
                  <a:pt x="3614" y="9246"/>
                </a:cubicBezTo>
                <a:cubicBezTo>
                  <a:pt x="3733" y="9122"/>
                  <a:pt x="4203" y="8547"/>
                  <a:pt x="3577" y="7829"/>
                </a:cubicBezTo>
                <a:cubicBezTo>
                  <a:pt x="3569" y="7552"/>
                  <a:pt x="3499" y="7280"/>
                  <a:pt x="3383" y="7047"/>
                </a:cubicBezTo>
                <a:cubicBezTo>
                  <a:pt x="3377" y="7041"/>
                  <a:pt x="3362" y="7047"/>
                  <a:pt x="3367" y="7057"/>
                </a:cubicBezTo>
                <a:cubicBezTo>
                  <a:pt x="3459" y="7262"/>
                  <a:pt x="3512" y="7475"/>
                  <a:pt x="3528" y="7706"/>
                </a:cubicBezTo>
                <a:cubicBezTo>
                  <a:pt x="3530" y="7728"/>
                  <a:pt x="3530" y="7751"/>
                  <a:pt x="3530" y="7773"/>
                </a:cubicBezTo>
                <a:cubicBezTo>
                  <a:pt x="3506" y="7749"/>
                  <a:pt x="3479" y="7720"/>
                  <a:pt x="3450" y="7696"/>
                </a:cubicBezTo>
                <a:cubicBezTo>
                  <a:pt x="3448" y="7692"/>
                  <a:pt x="3444" y="7690"/>
                  <a:pt x="3440" y="7687"/>
                </a:cubicBezTo>
                <a:cubicBezTo>
                  <a:pt x="3409" y="7389"/>
                  <a:pt x="3307" y="7098"/>
                  <a:pt x="3150" y="6867"/>
                </a:cubicBezTo>
                <a:cubicBezTo>
                  <a:pt x="3141" y="6857"/>
                  <a:pt x="3127" y="6867"/>
                  <a:pt x="3131" y="6877"/>
                </a:cubicBezTo>
                <a:cubicBezTo>
                  <a:pt x="3244" y="7065"/>
                  <a:pt x="3324" y="7272"/>
                  <a:pt x="3367" y="7495"/>
                </a:cubicBezTo>
                <a:cubicBezTo>
                  <a:pt x="3379" y="7559"/>
                  <a:pt x="3385" y="7626"/>
                  <a:pt x="3389" y="7692"/>
                </a:cubicBezTo>
                <a:cubicBezTo>
                  <a:pt x="3387" y="7696"/>
                  <a:pt x="3385" y="7698"/>
                  <a:pt x="3383" y="7698"/>
                </a:cubicBezTo>
                <a:cubicBezTo>
                  <a:pt x="3377" y="7700"/>
                  <a:pt x="3375" y="7710"/>
                  <a:pt x="3373" y="7714"/>
                </a:cubicBezTo>
                <a:cubicBezTo>
                  <a:pt x="3364" y="7737"/>
                  <a:pt x="3354" y="7759"/>
                  <a:pt x="3346" y="7780"/>
                </a:cubicBezTo>
                <a:cubicBezTo>
                  <a:pt x="3338" y="7559"/>
                  <a:pt x="3254" y="7299"/>
                  <a:pt x="3027" y="6998"/>
                </a:cubicBezTo>
                <a:lnTo>
                  <a:pt x="3027" y="6998"/>
                </a:lnTo>
                <a:cubicBezTo>
                  <a:pt x="3051" y="6738"/>
                  <a:pt x="3029" y="6476"/>
                  <a:pt x="2955" y="6241"/>
                </a:cubicBezTo>
                <a:cubicBezTo>
                  <a:pt x="2953" y="6231"/>
                  <a:pt x="2935" y="6237"/>
                  <a:pt x="2937" y="6247"/>
                </a:cubicBezTo>
                <a:cubicBezTo>
                  <a:pt x="2994" y="6466"/>
                  <a:pt x="3011" y="6687"/>
                  <a:pt x="2990" y="6920"/>
                </a:cubicBezTo>
                <a:lnTo>
                  <a:pt x="2982" y="6982"/>
                </a:lnTo>
                <a:cubicBezTo>
                  <a:pt x="2976" y="6982"/>
                  <a:pt x="2966" y="6986"/>
                  <a:pt x="2959" y="6994"/>
                </a:cubicBezTo>
                <a:cubicBezTo>
                  <a:pt x="2951" y="6998"/>
                  <a:pt x="2947" y="7006"/>
                  <a:pt x="2945" y="7012"/>
                </a:cubicBezTo>
                <a:cubicBezTo>
                  <a:pt x="2943" y="7014"/>
                  <a:pt x="2943" y="7016"/>
                  <a:pt x="2939" y="7023"/>
                </a:cubicBezTo>
                <a:cubicBezTo>
                  <a:pt x="2996" y="6720"/>
                  <a:pt x="2943" y="6347"/>
                  <a:pt x="2620" y="5942"/>
                </a:cubicBezTo>
                <a:cubicBezTo>
                  <a:pt x="2599" y="5713"/>
                  <a:pt x="2538" y="5490"/>
                  <a:pt x="2444" y="5296"/>
                </a:cubicBezTo>
                <a:cubicBezTo>
                  <a:pt x="2436" y="5286"/>
                  <a:pt x="2417" y="5292"/>
                  <a:pt x="2423" y="5304"/>
                </a:cubicBezTo>
                <a:cubicBezTo>
                  <a:pt x="2505" y="5498"/>
                  <a:pt x="2556" y="5701"/>
                  <a:pt x="2573" y="5916"/>
                </a:cubicBezTo>
                <a:cubicBezTo>
                  <a:pt x="2560" y="5916"/>
                  <a:pt x="2548" y="5922"/>
                  <a:pt x="2536" y="5932"/>
                </a:cubicBezTo>
                <a:cubicBezTo>
                  <a:pt x="2528" y="5940"/>
                  <a:pt x="2522" y="5948"/>
                  <a:pt x="2519" y="5957"/>
                </a:cubicBezTo>
                <a:cubicBezTo>
                  <a:pt x="2517" y="5961"/>
                  <a:pt x="2515" y="5967"/>
                  <a:pt x="2511" y="5969"/>
                </a:cubicBezTo>
                <a:cubicBezTo>
                  <a:pt x="2497" y="5717"/>
                  <a:pt x="2436" y="5472"/>
                  <a:pt x="2333" y="5263"/>
                </a:cubicBezTo>
                <a:cubicBezTo>
                  <a:pt x="2325" y="5255"/>
                  <a:pt x="2307" y="5261"/>
                  <a:pt x="2313" y="5271"/>
                </a:cubicBezTo>
                <a:cubicBezTo>
                  <a:pt x="2399" y="5478"/>
                  <a:pt x="2454" y="5691"/>
                  <a:pt x="2466" y="5920"/>
                </a:cubicBezTo>
                <a:cubicBezTo>
                  <a:pt x="2468" y="5969"/>
                  <a:pt x="2468" y="6018"/>
                  <a:pt x="2466" y="6065"/>
                </a:cubicBezTo>
                <a:cubicBezTo>
                  <a:pt x="2458" y="6083"/>
                  <a:pt x="2448" y="6102"/>
                  <a:pt x="2440" y="6120"/>
                </a:cubicBezTo>
                <a:cubicBezTo>
                  <a:pt x="2405" y="5950"/>
                  <a:pt x="2333" y="5766"/>
                  <a:pt x="2209" y="5564"/>
                </a:cubicBezTo>
                <a:cubicBezTo>
                  <a:pt x="2202" y="5554"/>
                  <a:pt x="2192" y="5547"/>
                  <a:pt x="2184" y="5543"/>
                </a:cubicBezTo>
                <a:cubicBezTo>
                  <a:pt x="2239" y="5296"/>
                  <a:pt x="2211" y="5030"/>
                  <a:pt x="2090" y="4823"/>
                </a:cubicBezTo>
                <a:cubicBezTo>
                  <a:pt x="2080" y="4813"/>
                  <a:pt x="2065" y="4825"/>
                  <a:pt x="2073" y="4835"/>
                </a:cubicBezTo>
                <a:cubicBezTo>
                  <a:pt x="2168" y="5015"/>
                  <a:pt x="2168" y="5200"/>
                  <a:pt x="2153" y="5390"/>
                </a:cubicBezTo>
                <a:cubicBezTo>
                  <a:pt x="2137" y="5234"/>
                  <a:pt x="2088" y="5063"/>
                  <a:pt x="2000" y="4874"/>
                </a:cubicBezTo>
                <a:cubicBezTo>
                  <a:pt x="2100" y="4608"/>
                  <a:pt x="2098" y="4295"/>
                  <a:pt x="2133" y="4035"/>
                </a:cubicBezTo>
                <a:cubicBezTo>
                  <a:pt x="2133" y="4025"/>
                  <a:pt x="2121" y="4025"/>
                  <a:pt x="2118" y="4033"/>
                </a:cubicBezTo>
                <a:cubicBezTo>
                  <a:pt x="2082" y="4191"/>
                  <a:pt x="2051" y="4351"/>
                  <a:pt x="2026" y="4510"/>
                </a:cubicBezTo>
                <a:cubicBezTo>
                  <a:pt x="2010" y="4608"/>
                  <a:pt x="1986" y="4698"/>
                  <a:pt x="1957" y="4784"/>
                </a:cubicBezTo>
                <a:cubicBezTo>
                  <a:pt x="1953" y="4776"/>
                  <a:pt x="1945" y="4770"/>
                  <a:pt x="1936" y="4764"/>
                </a:cubicBezTo>
                <a:cubicBezTo>
                  <a:pt x="2028" y="4459"/>
                  <a:pt x="1973" y="4107"/>
                  <a:pt x="1973" y="3804"/>
                </a:cubicBezTo>
                <a:cubicBezTo>
                  <a:pt x="1971" y="3794"/>
                  <a:pt x="1953" y="3794"/>
                  <a:pt x="1953" y="3804"/>
                </a:cubicBezTo>
                <a:cubicBezTo>
                  <a:pt x="1928" y="3956"/>
                  <a:pt x="1936" y="4107"/>
                  <a:pt x="1936" y="4256"/>
                </a:cubicBezTo>
                <a:lnTo>
                  <a:pt x="1936" y="4291"/>
                </a:lnTo>
                <a:cubicBezTo>
                  <a:pt x="1920" y="4164"/>
                  <a:pt x="1883" y="4027"/>
                  <a:pt x="1826" y="3878"/>
                </a:cubicBezTo>
                <a:cubicBezTo>
                  <a:pt x="2078" y="3598"/>
                  <a:pt x="2141" y="3127"/>
                  <a:pt x="2188" y="2790"/>
                </a:cubicBezTo>
                <a:cubicBezTo>
                  <a:pt x="2188" y="2777"/>
                  <a:pt x="2168" y="2771"/>
                  <a:pt x="2164" y="2785"/>
                </a:cubicBezTo>
                <a:cubicBezTo>
                  <a:pt x="2086" y="3168"/>
                  <a:pt x="1986" y="3504"/>
                  <a:pt x="1781" y="3833"/>
                </a:cubicBezTo>
                <a:lnTo>
                  <a:pt x="1779" y="3833"/>
                </a:lnTo>
                <a:cubicBezTo>
                  <a:pt x="1801" y="3772"/>
                  <a:pt x="1822" y="3702"/>
                  <a:pt x="1836" y="3628"/>
                </a:cubicBezTo>
                <a:cubicBezTo>
                  <a:pt x="1994" y="3371"/>
                  <a:pt x="2000" y="3000"/>
                  <a:pt x="2008" y="2730"/>
                </a:cubicBezTo>
                <a:cubicBezTo>
                  <a:pt x="2010" y="2724"/>
                  <a:pt x="1994" y="2724"/>
                  <a:pt x="1990" y="2734"/>
                </a:cubicBezTo>
                <a:cubicBezTo>
                  <a:pt x="1967" y="2974"/>
                  <a:pt x="1934" y="3195"/>
                  <a:pt x="1863" y="3409"/>
                </a:cubicBezTo>
                <a:cubicBezTo>
                  <a:pt x="1867" y="3242"/>
                  <a:pt x="1846" y="3053"/>
                  <a:pt x="1785" y="2837"/>
                </a:cubicBezTo>
                <a:cubicBezTo>
                  <a:pt x="1783" y="2826"/>
                  <a:pt x="1779" y="2818"/>
                  <a:pt x="1771" y="2810"/>
                </a:cubicBezTo>
                <a:cubicBezTo>
                  <a:pt x="1789" y="2769"/>
                  <a:pt x="1803" y="2726"/>
                  <a:pt x="1820" y="2679"/>
                </a:cubicBezTo>
                <a:cubicBezTo>
                  <a:pt x="1996" y="2407"/>
                  <a:pt x="2037" y="2049"/>
                  <a:pt x="2022" y="1744"/>
                </a:cubicBezTo>
                <a:cubicBezTo>
                  <a:pt x="2022" y="1732"/>
                  <a:pt x="2004" y="1734"/>
                  <a:pt x="2004" y="1746"/>
                </a:cubicBezTo>
                <a:cubicBezTo>
                  <a:pt x="2002" y="1936"/>
                  <a:pt x="1981" y="2125"/>
                  <a:pt x="1932" y="2311"/>
                </a:cubicBezTo>
                <a:cubicBezTo>
                  <a:pt x="1914" y="2376"/>
                  <a:pt x="1891" y="2434"/>
                  <a:pt x="1865" y="2491"/>
                </a:cubicBezTo>
                <a:cubicBezTo>
                  <a:pt x="1902" y="2284"/>
                  <a:pt x="1895" y="2045"/>
                  <a:pt x="1822" y="1773"/>
                </a:cubicBezTo>
                <a:cubicBezTo>
                  <a:pt x="1981" y="1541"/>
                  <a:pt x="2100" y="1267"/>
                  <a:pt x="2151" y="1010"/>
                </a:cubicBezTo>
                <a:cubicBezTo>
                  <a:pt x="2155" y="999"/>
                  <a:pt x="2137" y="997"/>
                  <a:pt x="2135" y="1008"/>
                </a:cubicBezTo>
                <a:cubicBezTo>
                  <a:pt x="2055" y="1265"/>
                  <a:pt x="1916" y="1482"/>
                  <a:pt x="1783" y="1707"/>
                </a:cubicBezTo>
                <a:lnTo>
                  <a:pt x="1781" y="1707"/>
                </a:lnTo>
                <a:cubicBezTo>
                  <a:pt x="1875" y="1480"/>
                  <a:pt x="1926" y="1222"/>
                  <a:pt x="1920" y="991"/>
                </a:cubicBezTo>
                <a:cubicBezTo>
                  <a:pt x="1916" y="985"/>
                  <a:pt x="1902" y="985"/>
                  <a:pt x="1902" y="995"/>
                </a:cubicBezTo>
                <a:cubicBezTo>
                  <a:pt x="1883" y="1253"/>
                  <a:pt x="1793" y="1482"/>
                  <a:pt x="1717" y="1726"/>
                </a:cubicBezTo>
                <a:cubicBezTo>
                  <a:pt x="1668" y="1767"/>
                  <a:pt x="1623" y="1805"/>
                  <a:pt x="1578" y="1842"/>
                </a:cubicBezTo>
                <a:cubicBezTo>
                  <a:pt x="1638" y="1609"/>
                  <a:pt x="1634" y="1306"/>
                  <a:pt x="1476" y="934"/>
                </a:cubicBezTo>
                <a:cubicBezTo>
                  <a:pt x="1554" y="654"/>
                  <a:pt x="1615" y="381"/>
                  <a:pt x="1760" y="109"/>
                </a:cubicBezTo>
                <a:cubicBezTo>
                  <a:pt x="1767" y="97"/>
                  <a:pt x="1750" y="89"/>
                  <a:pt x="1742" y="99"/>
                </a:cubicBezTo>
                <a:cubicBezTo>
                  <a:pt x="1599" y="308"/>
                  <a:pt x="1486" y="570"/>
                  <a:pt x="1425" y="827"/>
                </a:cubicBezTo>
                <a:cubicBezTo>
                  <a:pt x="1411" y="815"/>
                  <a:pt x="1388" y="813"/>
                  <a:pt x="1364" y="825"/>
                </a:cubicBezTo>
                <a:cubicBezTo>
                  <a:pt x="1362" y="825"/>
                  <a:pt x="1362" y="827"/>
                  <a:pt x="1359" y="827"/>
                </a:cubicBezTo>
                <a:cubicBezTo>
                  <a:pt x="1433" y="555"/>
                  <a:pt x="1494" y="285"/>
                  <a:pt x="1638" y="23"/>
                </a:cubicBezTo>
                <a:cubicBezTo>
                  <a:pt x="1644" y="13"/>
                  <a:pt x="1625" y="1"/>
                  <a:pt x="1619" y="15"/>
                </a:cubicBezTo>
                <a:cubicBezTo>
                  <a:pt x="1441" y="273"/>
                  <a:pt x="1310" y="611"/>
                  <a:pt x="1267" y="928"/>
                </a:cubicBezTo>
                <a:cubicBezTo>
                  <a:pt x="1065" y="1161"/>
                  <a:pt x="924" y="1370"/>
                  <a:pt x="856" y="1572"/>
                </a:cubicBezTo>
                <a:cubicBezTo>
                  <a:pt x="805" y="1509"/>
                  <a:pt x="748" y="1443"/>
                  <a:pt x="688" y="1378"/>
                </a:cubicBezTo>
                <a:lnTo>
                  <a:pt x="688" y="1378"/>
                </a:lnTo>
                <a:cubicBezTo>
                  <a:pt x="678" y="1145"/>
                  <a:pt x="686" y="915"/>
                  <a:pt x="789" y="682"/>
                </a:cubicBezTo>
                <a:cubicBezTo>
                  <a:pt x="797" y="672"/>
                  <a:pt x="780" y="664"/>
                  <a:pt x="774" y="674"/>
                </a:cubicBezTo>
                <a:cubicBezTo>
                  <a:pt x="672" y="866"/>
                  <a:pt x="611" y="1126"/>
                  <a:pt x="611" y="1372"/>
                </a:cubicBezTo>
                <a:cubicBezTo>
                  <a:pt x="605" y="1378"/>
                  <a:pt x="600" y="1386"/>
                  <a:pt x="596" y="1394"/>
                </a:cubicBezTo>
                <a:lnTo>
                  <a:pt x="582" y="1431"/>
                </a:lnTo>
                <a:cubicBezTo>
                  <a:pt x="543" y="1214"/>
                  <a:pt x="541" y="997"/>
                  <a:pt x="643" y="768"/>
                </a:cubicBezTo>
                <a:cubicBezTo>
                  <a:pt x="645" y="764"/>
                  <a:pt x="635" y="758"/>
                  <a:pt x="631" y="766"/>
                </a:cubicBezTo>
                <a:cubicBezTo>
                  <a:pt x="504" y="995"/>
                  <a:pt x="484" y="1286"/>
                  <a:pt x="539" y="1544"/>
                </a:cubicBezTo>
                <a:cubicBezTo>
                  <a:pt x="355" y="2065"/>
                  <a:pt x="390" y="2452"/>
                  <a:pt x="508" y="2728"/>
                </a:cubicBezTo>
                <a:cubicBezTo>
                  <a:pt x="492" y="2716"/>
                  <a:pt x="474" y="2706"/>
                  <a:pt x="457" y="2693"/>
                </a:cubicBezTo>
                <a:cubicBezTo>
                  <a:pt x="451" y="2687"/>
                  <a:pt x="443" y="2685"/>
                  <a:pt x="437" y="2683"/>
                </a:cubicBezTo>
                <a:cubicBezTo>
                  <a:pt x="422" y="2677"/>
                  <a:pt x="408" y="2679"/>
                  <a:pt x="398" y="2685"/>
                </a:cubicBezTo>
                <a:cubicBezTo>
                  <a:pt x="328" y="2474"/>
                  <a:pt x="279" y="2260"/>
                  <a:pt x="267" y="2024"/>
                </a:cubicBezTo>
                <a:cubicBezTo>
                  <a:pt x="265" y="2016"/>
                  <a:pt x="253" y="2016"/>
                  <a:pt x="253" y="2024"/>
                </a:cubicBezTo>
                <a:cubicBezTo>
                  <a:pt x="244" y="2247"/>
                  <a:pt x="277" y="2526"/>
                  <a:pt x="357" y="2777"/>
                </a:cubicBezTo>
                <a:cubicBezTo>
                  <a:pt x="246" y="3352"/>
                  <a:pt x="345" y="3741"/>
                  <a:pt x="504" y="3999"/>
                </a:cubicBezTo>
                <a:lnTo>
                  <a:pt x="351" y="3923"/>
                </a:lnTo>
                <a:cubicBezTo>
                  <a:pt x="347" y="3921"/>
                  <a:pt x="339" y="3921"/>
                  <a:pt x="330" y="3917"/>
                </a:cubicBezTo>
                <a:lnTo>
                  <a:pt x="326" y="3917"/>
                </a:lnTo>
                <a:cubicBezTo>
                  <a:pt x="144" y="3686"/>
                  <a:pt x="30" y="3393"/>
                  <a:pt x="38" y="3084"/>
                </a:cubicBezTo>
                <a:cubicBezTo>
                  <a:pt x="38" y="3068"/>
                  <a:pt x="17" y="3068"/>
                  <a:pt x="17" y="3082"/>
                </a:cubicBezTo>
                <a:cubicBezTo>
                  <a:pt x="1" y="3289"/>
                  <a:pt x="58" y="3487"/>
                  <a:pt x="132" y="3671"/>
                </a:cubicBezTo>
                <a:cubicBezTo>
                  <a:pt x="165" y="3757"/>
                  <a:pt x="212" y="3860"/>
                  <a:pt x="269" y="3945"/>
                </a:cubicBezTo>
                <a:cubicBezTo>
                  <a:pt x="267" y="3952"/>
                  <a:pt x="265" y="3958"/>
                  <a:pt x="265" y="3964"/>
                </a:cubicBezTo>
                <a:cubicBezTo>
                  <a:pt x="206" y="4436"/>
                  <a:pt x="316" y="4745"/>
                  <a:pt x="482" y="4952"/>
                </a:cubicBezTo>
                <a:cubicBezTo>
                  <a:pt x="478" y="4950"/>
                  <a:pt x="469" y="4950"/>
                  <a:pt x="463" y="4950"/>
                </a:cubicBezTo>
                <a:cubicBezTo>
                  <a:pt x="449" y="4950"/>
                  <a:pt x="437" y="4958"/>
                  <a:pt x="429" y="4968"/>
                </a:cubicBezTo>
                <a:cubicBezTo>
                  <a:pt x="396" y="4927"/>
                  <a:pt x="361" y="4885"/>
                  <a:pt x="330" y="4835"/>
                </a:cubicBezTo>
                <a:cubicBezTo>
                  <a:pt x="244" y="4686"/>
                  <a:pt x="171" y="4529"/>
                  <a:pt x="89" y="4375"/>
                </a:cubicBezTo>
                <a:cubicBezTo>
                  <a:pt x="85" y="4365"/>
                  <a:pt x="73" y="4375"/>
                  <a:pt x="75" y="4383"/>
                </a:cubicBezTo>
                <a:cubicBezTo>
                  <a:pt x="173" y="4588"/>
                  <a:pt x="259" y="4854"/>
                  <a:pt x="408" y="5048"/>
                </a:cubicBezTo>
                <a:cubicBezTo>
                  <a:pt x="422" y="5588"/>
                  <a:pt x="596" y="5887"/>
                  <a:pt x="805" y="6051"/>
                </a:cubicBezTo>
                <a:cubicBezTo>
                  <a:pt x="766" y="6045"/>
                  <a:pt x="725" y="6043"/>
                  <a:pt x="686" y="6040"/>
                </a:cubicBezTo>
                <a:cubicBezTo>
                  <a:pt x="551" y="5899"/>
                  <a:pt x="433" y="5736"/>
                  <a:pt x="330" y="5570"/>
                </a:cubicBezTo>
                <a:cubicBezTo>
                  <a:pt x="324" y="5560"/>
                  <a:pt x="308" y="5570"/>
                  <a:pt x="316" y="5580"/>
                </a:cubicBezTo>
                <a:cubicBezTo>
                  <a:pt x="388" y="5709"/>
                  <a:pt x="482" y="5883"/>
                  <a:pt x="602" y="6036"/>
                </a:cubicBezTo>
                <a:lnTo>
                  <a:pt x="600" y="6036"/>
                </a:lnTo>
                <a:cubicBezTo>
                  <a:pt x="600" y="6036"/>
                  <a:pt x="596" y="6036"/>
                  <a:pt x="596" y="6040"/>
                </a:cubicBezTo>
                <a:cubicBezTo>
                  <a:pt x="576" y="6024"/>
                  <a:pt x="560" y="6006"/>
                  <a:pt x="539" y="5985"/>
                </a:cubicBezTo>
                <a:cubicBezTo>
                  <a:pt x="392" y="5840"/>
                  <a:pt x="269" y="5666"/>
                  <a:pt x="161" y="5492"/>
                </a:cubicBezTo>
                <a:cubicBezTo>
                  <a:pt x="152" y="5482"/>
                  <a:pt x="140" y="5494"/>
                  <a:pt x="144" y="5502"/>
                </a:cubicBezTo>
                <a:cubicBezTo>
                  <a:pt x="238" y="5676"/>
                  <a:pt x="377" y="5924"/>
                  <a:pt x="555" y="6100"/>
                </a:cubicBezTo>
                <a:lnTo>
                  <a:pt x="555" y="6110"/>
                </a:lnTo>
                <a:cubicBezTo>
                  <a:pt x="686" y="6701"/>
                  <a:pt x="958" y="6961"/>
                  <a:pt x="1226" y="7059"/>
                </a:cubicBezTo>
                <a:cubicBezTo>
                  <a:pt x="1114" y="7063"/>
                  <a:pt x="999" y="7072"/>
                  <a:pt x="877" y="7084"/>
                </a:cubicBezTo>
                <a:cubicBezTo>
                  <a:pt x="870" y="7084"/>
                  <a:pt x="862" y="7086"/>
                  <a:pt x="858" y="7088"/>
                </a:cubicBezTo>
                <a:cubicBezTo>
                  <a:pt x="697" y="6963"/>
                  <a:pt x="551" y="6797"/>
                  <a:pt x="451" y="6605"/>
                </a:cubicBezTo>
                <a:cubicBezTo>
                  <a:pt x="447" y="6597"/>
                  <a:pt x="431" y="6607"/>
                  <a:pt x="437" y="6617"/>
                </a:cubicBezTo>
                <a:cubicBezTo>
                  <a:pt x="523" y="6818"/>
                  <a:pt x="652" y="6973"/>
                  <a:pt x="805" y="7111"/>
                </a:cubicBezTo>
                <a:cubicBezTo>
                  <a:pt x="811" y="7117"/>
                  <a:pt x="817" y="7125"/>
                  <a:pt x="825" y="7129"/>
                </a:cubicBezTo>
                <a:cubicBezTo>
                  <a:pt x="821" y="7139"/>
                  <a:pt x="825" y="7151"/>
                  <a:pt x="830" y="7162"/>
                </a:cubicBezTo>
                <a:cubicBezTo>
                  <a:pt x="1374" y="8181"/>
                  <a:pt x="2131" y="7976"/>
                  <a:pt x="2397" y="7861"/>
                </a:cubicBezTo>
                <a:cubicBezTo>
                  <a:pt x="2436" y="7927"/>
                  <a:pt x="2477" y="7994"/>
                  <a:pt x="2517" y="8060"/>
                </a:cubicBezTo>
                <a:cubicBezTo>
                  <a:pt x="2474" y="8039"/>
                  <a:pt x="2425" y="8023"/>
                  <a:pt x="2376" y="8007"/>
                </a:cubicBezTo>
                <a:cubicBezTo>
                  <a:pt x="2141" y="7941"/>
                  <a:pt x="1859" y="7962"/>
                  <a:pt x="1527" y="8025"/>
                </a:cubicBezTo>
                <a:cubicBezTo>
                  <a:pt x="1523" y="8025"/>
                  <a:pt x="1517" y="8027"/>
                  <a:pt x="1515" y="8027"/>
                </a:cubicBezTo>
                <a:cubicBezTo>
                  <a:pt x="1339" y="7915"/>
                  <a:pt x="1173" y="7769"/>
                  <a:pt x="1051" y="7604"/>
                </a:cubicBezTo>
                <a:cubicBezTo>
                  <a:pt x="1042" y="7593"/>
                  <a:pt x="1026" y="7599"/>
                  <a:pt x="1032" y="7610"/>
                </a:cubicBezTo>
                <a:cubicBezTo>
                  <a:pt x="1153" y="7794"/>
                  <a:pt x="1306" y="7937"/>
                  <a:pt x="1486" y="8060"/>
                </a:cubicBezTo>
                <a:cubicBezTo>
                  <a:pt x="1482" y="8074"/>
                  <a:pt x="1484" y="8088"/>
                  <a:pt x="1490" y="8101"/>
                </a:cubicBezTo>
                <a:cubicBezTo>
                  <a:pt x="1501" y="8119"/>
                  <a:pt x="1507" y="8136"/>
                  <a:pt x="1517" y="8152"/>
                </a:cubicBezTo>
                <a:cubicBezTo>
                  <a:pt x="1513" y="8150"/>
                  <a:pt x="1507" y="8148"/>
                  <a:pt x="1501" y="8142"/>
                </a:cubicBezTo>
                <a:cubicBezTo>
                  <a:pt x="1306" y="8027"/>
                  <a:pt x="1124" y="7872"/>
                  <a:pt x="991" y="7690"/>
                </a:cubicBezTo>
                <a:cubicBezTo>
                  <a:pt x="983" y="7679"/>
                  <a:pt x="969" y="7687"/>
                  <a:pt x="973" y="7698"/>
                </a:cubicBezTo>
                <a:cubicBezTo>
                  <a:pt x="1093" y="7884"/>
                  <a:pt x="1249" y="8027"/>
                  <a:pt x="1433" y="8152"/>
                </a:cubicBezTo>
                <a:cubicBezTo>
                  <a:pt x="1474" y="8181"/>
                  <a:pt x="1521" y="8209"/>
                  <a:pt x="1566" y="8238"/>
                </a:cubicBezTo>
                <a:cubicBezTo>
                  <a:pt x="2106" y="9107"/>
                  <a:pt x="2790" y="8684"/>
                  <a:pt x="2896" y="8608"/>
                </a:cubicBezTo>
                <a:cubicBezTo>
                  <a:pt x="2943" y="8669"/>
                  <a:pt x="2990" y="8731"/>
                  <a:pt x="3041" y="8792"/>
                </a:cubicBezTo>
                <a:cubicBezTo>
                  <a:pt x="3008" y="8784"/>
                  <a:pt x="2976" y="8776"/>
                  <a:pt x="2939" y="8772"/>
                </a:cubicBezTo>
                <a:cubicBezTo>
                  <a:pt x="2693" y="8739"/>
                  <a:pt x="2411" y="8802"/>
                  <a:pt x="2090" y="8909"/>
                </a:cubicBezTo>
                <a:cubicBezTo>
                  <a:pt x="2086" y="8913"/>
                  <a:pt x="2084" y="8913"/>
                  <a:pt x="2078" y="8915"/>
                </a:cubicBezTo>
                <a:cubicBezTo>
                  <a:pt x="2037" y="8895"/>
                  <a:pt x="1996" y="8874"/>
                  <a:pt x="1955" y="8852"/>
                </a:cubicBezTo>
                <a:cubicBezTo>
                  <a:pt x="1760" y="8735"/>
                  <a:pt x="1578" y="8579"/>
                  <a:pt x="1445" y="8397"/>
                </a:cubicBezTo>
                <a:cubicBezTo>
                  <a:pt x="1439" y="8387"/>
                  <a:pt x="1421" y="8397"/>
                  <a:pt x="1429" y="8406"/>
                </a:cubicBezTo>
                <a:cubicBezTo>
                  <a:pt x="1548" y="8592"/>
                  <a:pt x="1705" y="8735"/>
                  <a:pt x="1889" y="8862"/>
                </a:cubicBezTo>
                <a:cubicBezTo>
                  <a:pt x="1941" y="8895"/>
                  <a:pt x="1994" y="8929"/>
                  <a:pt x="2053" y="8964"/>
                </a:cubicBezTo>
                <a:cubicBezTo>
                  <a:pt x="2053" y="8974"/>
                  <a:pt x="2057" y="8985"/>
                  <a:pt x="2063" y="8991"/>
                </a:cubicBezTo>
                <a:cubicBezTo>
                  <a:pt x="2088" y="9025"/>
                  <a:pt x="2110" y="9056"/>
                  <a:pt x="2137" y="9087"/>
                </a:cubicBezTo>
                <a:cubicBezTo>
                  <a:pt x="2118" y="9079"/>
                  <a:pt x="2104" y="9071"/>
                  <a:pt x="2086" y="9060"/>
                </a:cubicBezTo>
                <a:cubicBezTo>
                  <a:pt x="1885" y="8954"/>
                  <a:pt x="1699" y="8805"/>
                  <a:pt x="1558" y="8629"/>
                </a:cubicBezTo>
                <a:cubicBezTo>
                  <a:pt x="1552" y="8618"/>
                  <a:pt x="1535" y="8627"/>
                  <a:pt x="1544" y="8637"/>
                </a:cubicBezTo>
                <a:cubicBezTo>
                  <a:pt x="1670" y="8817"/>
                  <a:pt x="1832" y="8954"/>
                  <a:pt x="2022" y="9073"/>
                </a:cubicBezTo>
                <a:cubicBezTo>
                  <a:pt x="2084" y="9113"/>
                  <a:pt x="2155" y="9154"/>
                  <a:pt x="2231" y="9191"/>
                </a:cubicBezTo>
                <a:cubicBezTo>
                  <a:pt x="2816" y="9797"/>
                  <a:pt x="3358" y="9441"/>
                  <a:pt x="3516" y="9314"/>
                </a:cubicBezTo>
                <a:cubicBezTo>
                  <a:pt x="3714" y="9510"/>
                  <a:pt x="3929" y="9703"/>
                  <a:pt x="4162" y="9885"/>
                </a:cubicBezTo>
                <a:cubicBezTo>
                  <a:pt x="4185" y="9901"/>
                  <a:pt x="4222" y="9897"/>
                  <a:pt x="4242" y="9870"/>
                </a:cubicBezTo>
                <a:cubicBezTo>
                  <a:pt x="4263" y="9846"/>
                  <a:pt x="4267" y="9817"/>
                  <a:pt x="4244" y="9799"/>
                </a:cubicBezTo>
                <a:close/>
                <a:moveTo>
                  <a:pt x="1210" y="4531"/>
                </a:moveTo>
                <a:cubicBezTo>
                  <a:pt x="1204" y="4524"/>
                  <a:pt x="1198" y="4514"/>
                  <a:pt x="1190" y="4506"/>
                </a:cubicBezTo>
                <a:cubicBezTo>
                  <a:pt x="1204" y="4508"/>
                  <a:pt x="1214" y="4510"/>
                  <a:pt x="1218" y="4514"/>
                </a:cubicBezTo>
                <a:cubicBezTo>
                  <a:pt x="1216" y="4518"/>
                  <a:pt x="1214" y="4526"/>
                  <a:pt x="1210" y="4531"/>
                </a:cubicBezTo>
                <a:close/>
                <a:moveTo>
                  <a:pt x="2161" y="7145"/>
                </a:moveTo>
                <a:lnTo>
                  <a:pt x="2161" y="7160"/>
                </a:lnTo>
                <a:cubicBezTo>
                  <a:pt x="2159" y="7158"/>
                  <a:pt x="2159" y="7151"/>
                  <a:pt x="2157" y="7149"/>
                </a:cubicBezTo>
                <a:cubicBezTo>
                  <a:pt x="2159" y="7147"/>
                  <a:pt x="2161" y="7147"/>
                  <a:pt x="2161" y="7145"/>
                </a:cubicBezTo>
                <a:close/>
                <a:moveTo>
                  <a:pt x="1883" y="7076"/>
                </a:moveTo>
                <a:cubicBezTo>
                  <a:pt x="1914" y="7115"/>
                  <a:pt x="1947" y="7149"/>
                  <a:pt x="1986" y="7188"/>
                </a:cubicBezTo>
                <a:cubicBezTo>
                  <a:pt x="1953" y="7174"/>
                  <a:pt x="1916" y="7160"/>
                  <a:pt x="1879" y="7147"/>
                </a:cubicBezTo>
                <a:cubicBezTo>
                  <a:pt x="1834" y="7133"/>
                  <a:pt x="1789" y="7119"/>
                  <a:pt x="1740" y="7108"/>
                </a:cubicBezTo>
                <a:cubicBezTo>
                  <a:pt x="1799" y="7098"/>
                  <a:pt x="1848" y="7086"/>
                  <a:pt x="1883" y="7076"/>
                </a:cubicBezTo>
                <a:close/>
                <a:moveTo>
                  <a:pt x="2526" y="7775"/>
                </a:moveTo>
                <a:cubicBezTo>
                  <a:pt x="2548" y="7755"/>
                  <a:pt x="2601" y="7700"/>
                  <a:pt x="2667" y="7618"/>
                </a:cubicBezTo>
                <a:cubicBezTo>
                  <a:pt x="2642" y="7698"/>
                  <a:pt x="2628" y="7773"/>
                  <a:pt x="2618" y="7849"/>
                </a:cubicBezTo>
                <a:cubicBezTo>
                  <a:pt x="2612" y="7896"/>
                  <a:pt x="2610" y="7945"/>
                  <a:pt x="2612" y="7994"/>
                </a:cubicBezTo>
                <a:cubicBezTo>
                  <a:pt x="2575" y="7935"/>
                  <a:pt x="2538" y="7874"/>
                  <a:pt x="2503" y="7814"/>
                </a:cubicBezTo>
                <a:cubicBezTo>
                  <a:pt x="2517" y="7804"/>
                  <a:pt x="2526" y="7790"/>
                  <a:pt x="2526" y="7775"/>
                </a:cubicBezTo>
                <a:close/>
                <a:moveTo>
                  <a:pt x="3180" y="8342"/>
                </a:moveTo>
                <a:cubicBezTo>
                  <a:pt x="3168" y="8424"/>
                  <a:pt x="3162" y="8506"/>
                  <a:pt x="3164" y="8582"/>
                </a:cubicBezTo>
                <a:cubicBezTo>
                  <a:pt x="3168" y="8653"/>
                  <a:pt x="3178" y="8725"/>
                  <a:pt x="3195" y="8792"/>
                </a:cubicBezTo>
                <a:cubicBezTo>
                  <a:pt x="3129" y="8712"/>
                  <a:pt x="3062" y="8631"/>
                  <a:pt x="3000" y="8549"/>
                </a:cubicBezTo>
                <a:cubicBezTo>
                  <a:pt x="3047" y="8506"/>
                  <a:pt x="3117" y="8436"/>
                  <a:pt x="3180" y="83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65630">
            <a:off x="7204176" y="2745061"/>
            <a:ext cx="2602346" cy="353972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/>
          <p:nvPr/>
        </p:nvSpPr>
        <p:spPr>
          <a:xfrm rot="-2051766">
            <a:off x="6333592" y="3377658"/>
            <a:ext cx="1067306" cy="2476831"/>
          </a:xfrm>
          <a:custGeom>
            <a:avLst/>
            <a:gdLst/>
            <a:ahLst/>
            <a:cxnLst/>
            <a:rect l="l" t="t" r="r" b="b"/>
            <a:pathLst>
              <a:path w="4267" h="9902" extrusionOk="0">
                <a:moveTo>
                  <a:pt x="4244" y="9799"/>
                </a:moveTo>
                <a:cubicBezTo>
                  <a:pt x="4017" y="9623"/>
                  <a:pt x="3808" y="9439"/>
                  <a:pt x="3614" y="9246"/>
                </a:cubicBezTo>
                <a:cubicBezTo>
                  <a:pt x="3733" y="9122"/>
                  <a:pt x="4203" y="8547"/>
                  <a:pt x="3577" y="7829"/>
                </a:cubicBezTo>
                <a:cubicBezTo>
                  <a:pt x="3569" y="7552"/>
                  <a:pt x="3499" y="7280"/>
                  <a:pt x="3383" y="7047"/>
                </a:cubicBezTo>
                <a:cubicBezTo>
                  <a:pt x="3377" y="7041"/>
                  <a:pt x="3362" y="7047"/>
                  <a:pt x="3367" y="7057"/>
                </a:cubicBezTo>
                <a:cubicBezTo>
                  <a:pt x="3459" y="7262"/>
                  <a:pt x="3512" y="7475"/>
                  <a:pt x="3528" y="7706"/>
                </a:cubicBezTo>
                <a:cubicBezTo>
                  <a:pt x="3530" y="7728"/>
                  <a:pt x="3530" y="7751"/>
                  <a:pt x="3530" y="7773"/>
                </a:cubicBezTo>
                <a:cubicBezTo>
                  <a:pt x="3506" y="7749"/>
                  <a:pt x="3479" y="7720"/>
                  <a:pt x="3450" y="7696"/>
                </a:cubicBezTo>
                <a:cubicBezTo>
                  <a:pt x="3448" y="7692"/>
                  <a:pt x="3444" y="7690"/>
                  <a:pt x="3440" y="7687"/>
                </a:cubicBezTo>
                <a:cubicBezTo>
                  <a:pt x="3409" y="7389"/>
                  <a:pt x="3307" y="7098"/>
                  <a:pt x="3150" y="6867"/>
                </a:cubicBezTo>
                <a:cubicBezTo>
                  <a:pt x="3141" y="6857"/>
                  <a:pt x="3127" y="6867"/>
                  <a:pt x="3131" y="6877"/>
                </a:cubicBezTo>
                <a:cubicBezTo>
                  <a:pt x="3244" y="7065"/>
                  <a:pt x="3324" y="7272"/>
                  <a:pt x="3367" y="7495"/>
                </a:cubicBezTo>
                <a:cubicBezTo>
                  <a:pt x="3379" y="7559"/>
                  <a:pt x="3385" y="7626"/>
                  <a:pt x="3389" y="7692"/>
                </a:cubicBezTo>
                <a:cubicBezTo>
                  <a:pt x="3387" y="7696"/>
                  <a:pt x="3385" y="7698"/>
                  <a:pt x="3383" y="7698"/>
                </a:cubicBezTo>
                <a:cubicBezTo>
                  <a:pt x="3377" y="7700"/>
                  <a:pt x="3375" y="7710"/>
                  <a:pt x="3373" y="7714"/>
                </a:cubicBezTo>
                <a:cubicBezTo>
                  <a:pt x="3364" y="7737"/>
                  <a:pt x="3354" y="7759"/>
                  <a:pt x="3346" y="7780"/>
                </a:cubicBezTo>
                <a:cubicBezTo>
                  <a:pt x="3338" y="7559"/>
                  <a:pt x="3254" y="7299"/>
                  <a:pt x="3027" y="6998"/>
                </a:cubicBezTo>
                <a:lnTo>
                  <a:pt x="3027" y="6998"/>
                </a:lnTo>
                <a:cubicBezTo>
                  <a:pt x="3051" y="6738"/>
                  <a:pt x="3029" y="6476"/>
                  <a:pt x="2955" y="6241"/>
                </a:cubicBezTo>
                <a:cubicBezTo>
                  <a:pt x="2953" y="6231"/>
                  <a:pt x="2935" y="6237"/>
                  <a:pt x="2937" y="6247"/>
                </a:cubicBezTo>
                <a:cubicBezTo>
                  <a:pt x="2994" y="6466"/>
                  <a:pt x="3011" y="6687"/>
                  <a:pt x="2990" y="6920"/>
                </a:cubicBezTo>
                <a:lnTo>
                  <a:pt x="2982" y="6982"/>
                </a:lnTo>
                <a:cubicBezTo>
                  <a:pt x="2976" y="6982"/>
                  <a:pt x="2966" y="6986"/>
                  <a:pt x="2959" y="6994"/>
                </a:cubicBezTo>
                <a:cubicBezTo>
                  <a:pt x="2951" y="6998"/>
                  <a:pt x="2947" y="7006"/>
                  <a:pt x="2945" y="7012"/>
                </a:cubicBezTo>
                <a:cubicBezTo>
                  <a:pt x="2943" y="7014"/>
                  <a:pt x="2943" y="7016"/>
                  <a:pt x="2939" y="7023"/>
                </a:cubicBezTo>
                <a:cubicBezTo>
                  <a:pt x="2996" y="6720"/>
                  <a:pt x="2943" y="6347"/>
                  <a:pt x="2620" y="5942"/>
                </a:cubicBezTo>
                <a:cubicBezTo>
                  <a:pt x="2599" y="5713"/>
                  <a:pt x="2538" y="5490"/>
                  <a:pt x="2444" y="5296"/>
                </a:cubicBezTo>
                <a:cubicBezTo>
                  <a:pt x="2436" y="5286"/>
                  <a:pt x="2417" y="5292"/>
                  <a:pt x="2423" y="5304"/>
                </a:cubicBezTo>
                <a:cubicBezTo>
                  <a:pt x="2505" y="5498"/>
                  <a:pt x="2556" y="5701"/>
                  <a:pt x="2573" y="5916"/>
                </a:cubicBezTo>
                <a:cubicBezTo>
                  <a:pt x="2560" y="5916"/>
                  <a:pt x="2548" y="5922"/>
                  <a:pt x="2536" y="5932"/>
                </a:cubicBezTo>
                <a:cubicBezTo>
                  <a:pt x="2528" y="5940"/>
                  <a:pt x="2522" y="5948"/>
                  <a:pt x="2519" y="5957"/>
                </a:cubicBezTo>
                <a:cubicBezTo>
                  <a:pt x="2517" y="5961"/>
                  <a:pt x="2515" y="5967"/>
                  <a:pt x="2511" y="5969"/>
                </a:cubicBezTo>
                <a:cubicBezTo>
                  <a:pt x="2497" y="5717"/>
                  <a:pt x="2436" y="5472"/>
                  <a:pt x="2333" y="5263"/>
                </a:cubicBezTo>
                <a:cubicBezTo>
                  <a:pt x="2325" y="5255"/>
                  <a:pt x="2307" y="5261"/>
                  <a:pt x="2313" y="5271"/>
                </a:cubicBezTo>
                <a:cubicBezTo>
                  <a:pt x="2399" y="5478"/>
                  <a:pt x="2454" y="5691"/>
                  <a:pt x="2466" y="5920"/>
                </a:cubicBezTo>
                <a:cubicBezTo>
                  <a:pt x="2468" y="5969"/>
                  <a:pt x="2468" y="6018"/>
                  <a:pt x="2466" y="6065"/>
                </a:cubicBezTo>
                <a:cubicBezTo>
                  <a:pt x="2458" y="6083"/>
                  <a:pt x="2448" y="6102"/>
                  <a:pt x="2440" y="6120"/>
                </a:cubicBezTo>
                <a:cubicBezTo>
                  <a:pt x="2405" y="5950"/>
                  <a:pt x="2333" y="5766"/>
                  <a:pt x="2209" y="5564"/>
                </a:cubicBezTo>
                <a:cubicBezTo>
                  <a:pt x="2202" y="5554"/>
                  <a:pt x="2192" y="5547"/>
                  <a:pt x="2184" y="5543"/>
                </a:cubicBezTo>
                <a:cubicBezTo>
                  <a:pt x="2239" y="5296"/>
                  <a:pt x="2211" y="5030"/>
                  <a:pt x="2090" y="4823"/>
                </a:cubicBezTo>
                <a:cubicBezTo>
                  <a:pt x="2080" y="4813"/>
                  <a:pt x="2065" y="4825"/>
                  <a:pt x="2073" y="4835"/>
                </a:cubicBezTo>
                <a:cubicBezTo>
                  <a:pt x="2168" y="5015"/>
                  <a:pt x="2168" y="5200"/>
                  <a:pt x="2153" y="5390"/>
                </a:cubicBezTo>
                <a:cubicBezTo>
                  <a:pt x="2137" y="5234"/>
                  <a:pt x="2088" y="5063"/>
                  <a:pt x="2000" y="4874"/>
                </a:cubicBezTo>
                <a:cubicBezTo>
                  <a:pt x="2100" y="4608"/>
                  <a:pt x="2098" y="4295"/>
                  <a:pt x="2133" y="4035"/>
                </a:cubicBezTo>
                <a:cubicBezTo>
                  <a:pt x="2133" y="4025"/>
                  <a:pt x="2121" y="4025"/>
                  <a:pt x="2118" y="4033"/>
                </a:cubicBezTo>
                <a:cubicBezTo>
                  <a:pt x="2082" y="4191"/>
                  <a:pt x="2051" y="4351"/>
                  <a:pt x="2026" y="4510"/>
                </a:cubicBezTo>
                <a:cubicBezTo>
                  <a:pt x="2010" y="4608"/>
                  <a:pt x="1986" y="4698"/>
                  <a:pt x="1957" y="4784"/>
                </a:cubicBezTo>
                <a:cubicBezTo>
                  <a:pt x="1953" y="4776"/>
                  <a:pt x="1945" y="4770"/>
                  <a:pt x="1936" y="4764"/>
                </a:cubicBezTo>
                <a:cubicBezTo>
                  <a:pt x="2028" y="4459"/>
                  <a:pt x="1973" y="4107"/>
                  <a:pt x="1973" y="3804"/>
                </a:cubicBezTo>
                <a:cubicBezTo>
                  <a:pt x="1971" y="3794"/>
                  <a:pt x="1953" y="3794"/>
                  <a:pt x="1953" y="3804"/>
                </a:cubicBezTo>
                <a:cubicBezTo>
                  <a:pt x="1928" y="3956"/>
                  <a:pt x="1936" y="4107"/>
                  <a:pt x="1936" y="4256"/>
                </a:cubicBezTo>
                <a:lnTo>
                  <a:pt x="1936" y="4291"/>
                </a:lnTo>
                <a:cubicBezTo>
                  <a:pt x="1920" y="4164"/>
                  <a:pt x="1883" y="4027"/>
                  <a:pt x="1826" y="3878"/>
                </a:cubicBezTo>
                <a:cubicBezTo>
                  <a:pt x="2078" y="3598"/>
                  <a:pt x="2141" y="3127"/>
                  <a:pt x="2188" y="2790"/>
                </a:cubicBezTo>
                <a:cubicBezTo>
                  <a:pt x="2188" y="2777"/>
                  <a:pt x="2168" y="2771"/>
                  <a:pt x="2164" y="2785"/>
                </a:cubicBezTo>
                <a:cubicBezTo>
                  <a:pt x="2086" y="3168"/>
                  <a:pt x="1986" y="3504"/>
                  <a:pt x="1781" y="3833"/>
                </a:cubicBezTo>
                <a:lnTo>
                  <a:pt x="1779" y="3833"/>
                </a:lnTo>
                <a:cubicBezTo>
                  <a:pt x="1801" y="3772"/>
                  <a:pt x="1822" y="3702"/>
                  <a:pt x="1836" y="3628"/>
                </a:cubicBezTo>
                <a:cubicBezTo>
                  <a:pt x="1994" y="3371"/>
                  <a:pt x="2000" y="3000"/>
                  <a:pt x="2008" y="2730"/>
                </a:cubicBezTo>
                <a:cubicBezTo>
                  <a:pt x="2010" y="2724"/>
                  <a:pt x="1994" y="2724"/>
                  <a:pt x="1990" y="2734"/>
                </a:cubicBezTo>
                <a:cubicBezTo>
                  <a:pt x="1967" y="2974"/>
                  <a:pt x="1934" y="3195"/>
                  <a:pt x="1863" y="3409"/>
                </a:cubicBezTo>
                <a:cubicBezTo>
                  <a:pt x="1867" y="3242"/>
                  <a:pt x="1846" y="3053"/>
                  <a:pt x="1785" y="2837"/>
                </a:cubicBezTo>
                <a:cubicBezTo>
                  <a:pt x="1783" y="2826"/>
                  <a:pt x="1779" y="2818"/>
                  <a:pt x="1771" y="2810"/>
                </a:cubicBezTo>
                <a:cubicBezTo>
                  <a:pt x="1789" y="2769"/>
                  <a:pt x="1803" y="2726"/>
                  <a:pt x="1820" y="2679"/>
                </a:cubicBezTo>
                <a:cubicBezTo>
                  <a:pt x="1996" y="2407"/>
                  <a:pt x="2037" y="2049"/>
                  <a:pt x="2022" y="1744"/>
                </a:cubicBezTo>
                <a:cubicBezTo>
                  <a:pt x="2022" y="1732"/>
                  <a:pt x="2004" y="1734"/>
                  <a:pt x="2004" y="1746"/>
                </a:cubicBezTo>
                <a:cubicBezTo>
                  <a:pt x="2002" y="1936"/>
                  <a:pt x="1981" y="2125"/>
                  <a:pt x="1932" y="2311"/>
                </a:cubicBezTo>
                <a:cubicBezTo>
                  <a:pt x="1914" y="2376"/>
                  <a:pt x="1891" y="2434"/>
                  <a:pt x="1865" y="2491"/>
                </a:cubicBezTo>
                <a:cubicBezTo>
                  <a:pt x="1902" y="2284"/>
                  <a:pt x="1895" y="2045"/>
                  <a:pt x="1822" y="1773"/>
                </a:cubicBezTo>
                <a:cubicBezTo>
                  <a:pt x="1981" y="1541"/>
                  <a:pt x="2100" y="1267"/>
                  <a:pt x="2151" y="1010"/>
                </a:cubicBezTo>
                <a:cubicBezTo>
                  <a:pt x="2155" y="999"/>
                  <a:pt x="2137" y="997"/>
                  <a:pt x="2135" y="1008"/>
                </a:cubicBezTo>
                <a:cubicBezTo>
                  <a:pt x="2055" y="1265"/>
                  <a:pt x="1916" y="1482"/>
                  <a:pt x="1783" y="1707"/>
                </a:cubicBezTo>
                <a:lnTo>
                  <a:pt x="1781" y="1707"/>
                </a:lnTo>
                <a:cubicBezTo>
                  <a:pt x="1875" y="1480"/>
                  <a:pt x="1926" y="1222"/>
                  <a:pt x="1920" y="991"/>
                </a:cubicBezTo>
                <a:cubicBezTo>
                  <a:pt x="1916" y="985"/>
                  <a:pt x="1902" y="985"/>
                  <a:pt x="1902" y="995"/>
                </a:cubicBezTo>
                <a:cubicBezTo>
                  <a:pt x="1883" y="1253"/>
                  <a:pt x="1793" y="1482"/>
                  <a:pt x="1717" y="1726"/>
                </a:cubicBezTo>
                <a:cubicBezTo>
                  <a:pt x="1668" y="1767"/>
                  <a:pt x="1623" y="1805"/>
                  <a:pt x="1578" y="1842"/>
                </a:cubicBezTo>
                <a:cubicBezTo>
                  <a:pt x="1638" y="1609"/>
                  <a:pt x="1634" y="1306"/>
                  <a:pt x="1476" y="934"/>
                </a:cubicBezTo>
                <a:cubicBezTo>
                  <a:pt x="1554" y="654"/>
                  <a:pt x="1615" y="381"/>
                  <a:pt x="1760" y="109"/>
                </a:cubicBezTo>
                <a:cubicBezTo>
                  <a:pt x="1767" y="97"/>
                  <a:pt x="1750" y="89"/>
                  <a:pt x="1742" y="99"/>
                </a:cubicBezTo>
                <a:cubicBezTo>
                  <a:pt x="1599" y="308"/>
                  <a:pt x="1486" y="570"/>
                  <a:pt x="1425" y="827"/>
                </a:cubicBezTo>
                <a:cubicBezTo>
                  <a:pt x="1411" y="815"/>
                  <a:pt x="1388" y="813"/>
                  <a:pt x="1364" y="825"/>
                </a:cubicBezTo>
                <a:cubicBezTo>
                  <a:pt x="1362" y="825"/>
                  <a:pt x="1362" y="827"/>
                  <a:pt x="1359" y="827"/>
                </a:cubicBezTo>
                <a:cubicBezTo>
                  <a:pt x="1433" y="555"/>
                  <a:pt x="1494" y="285"/>
                  <a:pt x="1638" y="23"/>
                </a:cubicBezTo>
                <a:cubicBezTo>
                  <a:pt x="1644" y="13"/>
                  <a:pt x="1625" y="1"/>
                  <a:pt x="1619" y="15"/>
                </a:cubicBezTo>
                <a:cubicBezTo>
                  <a:pt x="1441" y="273"/>
                  <a:pt x="1310" y="611"/>
                  <a:pt x="1267" y="928"/>
                </a:cubicBezTo>
                <a:cubicBezTo>
                  <a:pt x="1065" y="1161"/>
                  <a:pt x="924" y="1370"/>
                  <a:pt x="856" y="1572"/>
                </a:cubicBezTo>
                <a:cubicBezTo>
                  <a:pt x="805" y="1509"/>
                  <a:pt x="748" y="1443"/>
                  <a:pt x="688" y="1378"/>
                </a:cubicBezTo>
                <a:lnTo>
                  <a:pt x="688" y="1378"/>
                </a:lnTo>
                <a:cubicBezTo>
                  <a:pt x="678" y="1145"/>
                  <a:pt x="686" y="915"/>
                  <a:pt x="789" y="682"/>
                </a:cubicBezTo>
                <a:cubicBezTo>
                  <a:pt x="797" y="672"/>
                  <a:pt x="780" y="664"/>
                  <a:pt x="774" y="674"/>
                </a:cubicBezTo>
                <a:cubicBezTo>
                  <a:pt x="672" y="866"/>
                  <a:pt x="611" y="1126"/>
                  <a:pt x="611" y="1372"/>
                </a:cubicBezTo>
                <a:cubicBezTo>
                  <a:pt x="605" y="1378"/>
                  <a:pt x="600" y="1386"/>
                  <a:pt x="596" y="1394"/>
                </a:cubicBezTo>
                <a:lnTo>
                  <a:pt x="582" y="1431"/>
                </a:lnTo>
                <a:cubicBezTo>
                  <a:pt x="543" y="1214"/>
                  <a:pt x="541" y="997"/>
                  <a:pt x="643" y="768"/>
                </a:cubicBezTo>
                <a:cubicBezTo>
                  <a:pt x="645" y="764"/>
                  <a:pt x="635" y="758"/>
                  <a:pt x="631" y="766"/>
                </a:cubicBezTo>
                <a:cubicBezTo>
                  <a:pt x="504" y="995"/>
                  <a:pt x="484" y="1286"/>
                  <a:pt x="539" y="1544"/>
                </a:cubicBezTo>
                <a:cubicBezTo>
                  <a:pt x="355" y="2065"/>
                  <a:pt x="390" y="2452"/>
                  <a:pt x="508" y="2728"/>
                </a:cubicBezTo>
                <a:cubicBezTo>
                  <a:pt x="492" y="2716"/>
                  <a:pt x="474" y="2706"/>
                  <a:pt x="457" y="2693"/>
                </a:cubicBezTo>
                <a:cubicBezTo>
                  <a:pt x="451" y="2687"/>
                  <a:pt x="443" y="2685"/>
                  <a:pt x="437" y="2683"/>
                </a:cubicBezTo>
                <a:cubicBezTo>
                  <a:pt x="422" y="2677"/>
                  <a:pt x="408" y="2679"/>
                  <a:pt x="398" y="2685"/>
                </a:cubicBezTo>
                <a:cubicBezTo>
                  <a:pt x="328" y="2474"/>
                  <a:pt x="279" y="2260"/>
                  <a:pt x="267" y="2024"/>
                </a:cubicBezTo>
                <a:cubicBezTo>
                  <a:pt x="265" y="2016"/>
                  <a:pt x="253" y="2016"/>
                  <a:pt x="253" y="2024"/>
                </a:cubicBezTo>
                <a:cubicBezTo>
                  <a:pt x="244" y="2247"/>
                  <a:pt x="277" y="2526"/>
                  <a:pt x="357" y="2777"/>
                </a:cubicBezTo>
                <a:cubicBezTo>
                  <a:pt x="246" y="3352"/>
                  <a:pt x="345" y="3741"/>
                  <a:pt x="504" y="3999"/>
                </a:cubicBezTo>
                <a:lnTo>
                  <a:pt x="351" y="3923"/>
                </a:lnTo>
                <a:cubicBezTo>
                  <a:pt x="347" y="3921"/>
                  <a:pt x="339" y="3921"/>
                  <a:pt x="330" y="3917"/>
                </a:cubicBezTo>
                <a:lnTo>
                  <a:pt x="326" y="3917"/>
                </a:lnTo>
                <a:cubicBezTo>
                  <a:pt x="144" y="3686"/>
                  <a:pt x="30" y="3393"/>
                  <a:pt x="38" y="3084"/>
                </a:cubicBezTo>
                <a:cubicBezTo>
                  <a:pt x="38" y="3068"/>
                  <a:pt x="17" y="3068"/>
                  <a:pt x="17" y="3082"/>
                </a:cubicBezTo>
                <a:cubicBezTo>
                  <a:pt x="1" y="3289"/>
                  <a:pt x="58" y="3487"/>
                  <a:pt x="132" y="3671"/>
                </a:cubicBezTo>
                <a:cubicBezTo>
                  <a:pt x="165" y="3757"/>
                  <a:pt x="212" y="3860"/>
                  <a:pt x="269" y="3945"/>
                </a:cubicBezTo>
                <a:cubicBezTo>
                  <a:pt x="267" y="3952"/>
                  <a:pt x="265" y="3958"/>
                  <a:pt x="265" y="3964"/>
                </a:cubicBezTo>
                <a:cubicBezTo>
                  <a:pt x="206" y="4436"/>
                  <a:pt x="316" y="4745"/>
                  <a:pt x="482" y="4952"/>
                </a:cubicBezTo>
                <a:cubicBezTo>
                  <a:pt x="478" y="4950"/>
                  <a:pt x="469" y="4950"/>
                  <a:pt x="463" y="4950"/>
                </a:cubicBezTo>
                <a:cubicBezTo>
                  <a:pt x="449" y="4950"/>
                  <a:pt x="437" y="4958"/>
                  <a:pt x="429" y="4968"/>
                </a:cubicBezTo>
                <a:cubicBezTo>
                  <a:pt x="396" y="4927"/>
                  <a:pt x="361" y="4885"/>
                  <a:pt x="330" y="4835"/>
                </a:cubicBezTo>
                <a:cubicBezTo>
                  <a:pt x="244" y="4686"/>
                  <a:pt x="171" y="4529"/>
                  <a:pt x="89" y="4375"/>
                </a:cubicBezTo>
                <a:cubicBezTo>
                  <a:pt x="85" y="4365"/>
                  <a:pt x="73" y="4375"/>
                  <a:pt x="75" y="4383"/>
                </a:cubicBezTo>
                <a:cubicBezTo>
                  <a:pt x="173" y="4588"/>
                  <a:pt x="259" y="4854"/>
                  <a:pt x="408" y="5048"/>
                </a:cubicBezTo>
                <a:cubicBezTo>
                  <a:pt x="422" y="5588"/>
                  <a:pt x="596" y="5887"/>
                  <a:pt x="805" y="6051"/>
                </a:cubicBezTo>
                <a:cubicBezTo>
                  <a:pt x="766" y="6045"/>
                  <a:pt x="725" y="6043"/>
                  <a:pt x="686" y="6040"/>
                </a:cubicBezTo>
                <a:cubicBezTo>
                  <a:pt x="551" y="5899"/>
                  <a:pt x="433" y="5736"/>
                  <a:pt x="330" y="5570"/>
                </a:cubicBezTo>
                <a:cubicBezTo>
                  <a:pt x="324" y="5560"/>
                  <a:pt x="308" y="5570"/>
                  <a:pt x="316" y="5580"/>
                </a:cubicBezTo>
                <a:cubicBezTo>
                  <a:pt x="388" y="5709"/>
                  <a:pt x="482" y="5883"/>
                  <a:pt x="602" y="6036"/>
                </a:cubicBezTo>
                <a:lnTo>
                  <a:pt x="600" y="6036"/>
                </a:lnTo>
                <a:cubicBezTo>
                  <a:pt x="600" y="6036"/>
                  <a:pt x="596" y="6036"/>
                  <a:pt x="596" y="6040"/>
                </a:cubicBezTo>
                <a:cubicBezTo>
                  <a:pt x="576" y="6024"/>
                  <a:pt x="560" y="6006"/>
                  <a:pt x="539" y="5985"/>
                </a:cubicBezTo>
                <a:cubicBezTo>
                  <a:pt x="392" y="5840"/>
                  <a:pt x="269" y="5666"/>
                  <a:pt x="161" y="5492"/>
                </a:cubicBezTo>
                <a:cubicBezTo>
                  <a:pt x="152" y="5482"/>
                  <a:pt x="140" y="5494"/>
                  <a:pt x="144" y="5502"/>
                </a:cubicBezTo>
                <a:cubicBezTo>
                  <a:pt x="238" y="5676"/>
                  <a:pt x="377" y="5924"/>
                  <a:pt x="555" y="6100"/>
                </a:cubicBezTo>
                <a:lnTo>
                  <a:pt x="555" y="6110"/>
                </a:lnTo>
                <a:cubicBezTo>
                  <a:pt x="686" y="6701"/>
                  <a:pt x="958" y="6961"/>
                  <a:pt x="1226" y="7059"/>
                </a:cubicBezTo>
                <a:cubicBezTo>
                  <a:pt x="1114" y="7063"/>
                  <a:pt x="999" y="7072"/>
                  <a:pt x="877" y="7084"/>
                </a:cubicBezTo>
                <a:cubicBezTo>
                  <a:pt x="870" y="7084"/>
                  <a:pt x="862" y="7086"/>
                  <a:pt x="858" y="7088"/>
                </a:cubicBezTo>
                <a:cubicBezTo>
                  <a:pt x="697" y="6963"/>
                  <a:pt x="551" y="6797"/>
                  <a:pt x="451" y="6605"/>
                </a:cubicBezTo>
                <a:cubicBezTo>
                  <a:pt x="447" y="6597"/>
                  <a:pt x="431" y="6607"/>
                  <a:pt x="437" y="6617"/>
                </a:cubicBezTo>
                <a:cubicBezTo>
                  <a:pt x="523" y="6818"/>
                  <a:pt x="652" y="6973"/>
                  <a:pt x="805" y="7111"/>
                </a:cubicBezTo>
                <a:cubicBezTo>
                  <a:pt x="811" y="7117"/>
                  <a:pt x="817" y="7125"/>
                  <a:pt x="825" y="7129"/>
                </a:cubicBezTo>
                <a:cubicBezTo>
                  <a:pt x="821" y="7139"/>
                  <a:pt x="825" y="7151"/>
                  <a:pt x="830" y="7162"/>
                </a:cubicBezTo>
                <a:cubicBezTo>
                  <a:pt x="1374" y="8181"/>
                  <a:pt x="2131" y="7976"/>
                  <a:pt x="2397" y="7861"/>
                </a:cubicBezTo>
                <a:cubicBezTo>
                  <a:pt x="2436" y="7927"/>
                  <a:pt x="2477" y="7994"/>
                  <a:pt x="2517" y="8060"/>
                </a:cubicBezTo>
                <a:cubicBezTo>
                  <a:pt x="2474" y="8039"/>
                  <a:pt x="2425" y="8023"/>
                  <a:pt x="2376" y="8007"/>
                </a:cubicBezTo>
                <a:cubicBezTo>
                  <a:pt x="2141" y="7941"/>
                  <a:pt x="1859" y="7962"/>
                  <a:pt x="1527" y="8025"/>
                </a:cubicBezTo>
                <a:cubicBezTo>
                  <a:pt x="1523" y="8025"/>
                  <a:pt x="1517" y="8027"/>
                  <a:pt x="1515" y="8027"/>
                </a:cubicBezTo>
                <a:cubicBezTo>
                  <a:pt x="1339" y="7915"/>
                  <a:pt x="1173" y="7769"/>
                  <a:pt x="1051" y="7604"/>
                </a:cubicBezTo>
                <a:cubicBezTo>
                  <a:pt x="1042" y="7593"/>
                  <a:pt x="1026" y="7599"/>
                  <a:pt x="1032" y="7610"/>
                </a:cubicBezTo>
                <a:cubicBezTo>
                  <a:pt x="1153" y="7794"/>
                  <a:pt x="1306" y="7937"/>
                  <a:pt x="1486" y="8060"/>
                </a:cubicBezTo>
                <a:cubicBezTo>
                  <a:pt x="1482" y="8074"/>
                  <a:pt x="1484" y="8088"/>
                  <a:pt x="1490" y="8101"/>
                </a:cubicBezTo>
                <a:cubicBezTo>
                  <a:pt x="1501" y="8119"/>
                  <a:pt x="1507" y="8136"/>
                  <a:pt x="1517" y="8152"/>
                </a:cubicBezTo>
                <a:cubicBezTo>
                  <a:pt x="1513" y="8150"/>
                  <a:pt x="1507" y="8148"/>
                  <a:pt x="1501" y="8142"/>
                </a:cubicBezTo>
                <a:cubicBezTo>
                  <a:pt x="1306" y="8027"/>
                  <a:pt x="1124" y="7872"/>
                  <a:pt x="991" y="7690"/>
                </a:cubicBezTo>
                <a:cubicBezTo>
                  <a:pt x="983" y="7679"/>
                  <a:pt x="969" y="7687"/>
                  <a:pt x="973" y="7698"/>
                </a:cubicBezTo>
                <a:cubicBezTo>
                  <a:pt x="1093" y="7884"/>
                  <a:pt x="1249" y="8027"/>
                  <a:pt x="1433" y="8152"/>
                </a:cubicBezTo>
                <a:cubicBezTo>
                  <a:pt x="1474" y="8181"/>
                  <a:pt x="1521" y="8209"/>
                  <a:pt x="1566" y="8238"/>
                </a:cubicBezTo>
                <a:cubicBezTo>
                  <a:pt x="2106" y="9107"/>
                  <a:pt x="2790" y="8684"/>
                  <a:pt x="2896" y="8608"/>
                </a:cubicBezTo>
                <a:cubicBezTo>
                  <a:pt x="2943" y="8669"/>
                  <a:pt x="2990" y="8731"/>
                  <a:pt x="3041" y="8792"/>
                </a:cubicBezTo>
                <a:cubicBezTo>
                  <a:pt x="3008" y="8784"/>
                  <a:pt x="2976" y="8776"/>
                  <a:pt x="2939" y="8772"/>
                </a:cubicBezTo>
                <a:cubicBezTo>
                  <a:pt x="2693" y="8739"/>
                  <a:pt x="2411" y="8802"/>
                  <a:pt x="2090" y="8909"/>
                </a:cubicBezTo>
                <a:cubicBezTo>
                  <a:pt x="2086" y="8913"/>
                  <a:pt x="2084" y="8913"/>
                  <a:pt x="2078" y="8915"/>
                </a:cubicBezTo>
                <a:cubicBezTo>
                  <a:pt x="2037" y="8895"/>
                  <a:pt x="1996" y="8874"/>
                  <a:pt x="1955" y="8852"/>
                </a:cubicBezTo>
                <a:cubicBezTo>
                  <a:pt x="1760" y="8735"/>
                  <a:pt x="1578" y="8579"/>
                  <a:pt x="1445" y="8397"/>
                </a:cubicBezTo>
                <a:cubicBezTo>
                  <a:pt x="1439" y="8387"/>
                  <a:pt x="1421" y="8397"/>
                  <a:pt x="1429" y="8406"/>
                </a:cubicBezTo>
                <a:cubicBezTo>
                  <a:pt x="1548" y="8592"/>
                  <a:pt x="1705" y="8735"/>
                  <a:pt x="1889" y="8862"/>
                </a:cubicBezTo>
                <a:cubicBezTo>
                  <a:pt x="1941" y="8895"/>
                  <a:pt x="1994" y="8929"/>
                  <a:pt x="2053" y="8964"/>
                </a:cubicBezTo>
                <a:cubicBezTo>
                  <a:pt x="2053" y="8974"/>
                  <a:pt x="2057" y="8985"/>
                  <a:pt x="2063" y="8991"/>
                </a:cubicBezTo>
                <a:cubicBezTo>
                  <a:pt x="2088" y="9025"/>
                  <a:pt x="2110" y="9056"/>
                  <a:pt x="2137" y="9087"/>
                </a:cubicBezTo>
                <a:cubicBezTo>
                  <a:pt x="2118" y="9079"/>
                  <a:pt x="2104" y="9071"/>
                  <a:pt x="2086" y="9060"/>
                </a:cubicBezTo>
                <a:cubicBezTo>
                  <a:pt x="1885" y="8954"/>
                  <a:pt x="1699" y="8805"/>
                  <a:pt x="1558" y="8629"/>
                </a:cubicBezTo>
                <a:cubicBezTo>
                  <a:pt x="1552" y="8618"/>
                  <a:pt x="1535" y="8627"/>
                  <a:pt x="1544" y="8637"/>
                </a:cubicBezTo>
                <a:cubicBezTo>
                  <a:pt x="1670" y="8817"/>
                  <a:pt x="1832" y="8954"/>
                  <a:pt x="2022" y="9073"/>
                </a:cubicBezTo>
                <a:cubicBezTo>
                  <a:pt x="2084" y="9113"/>
                  <a:pt x="2155" y="9154"/>
                  <a:pt x="2231" y="9191"/>
                </a:cubicBezTo>
                <a:cubicBezTo>
                  <a:pt x="2816" y="9797"/>
                  <a:pt x="3358" y="9441"/>
                  <a:pt x="3516" y="9314"/>
                </a:cubicBezTo>
                <a:cubicBezTo>
                  <a:pt x="3714" y="9510"/>
                  <a:pt x="3929" y="9703"/>
                  <a:pt x="4162" y="9885"/>
                </a:cubicBezTo>
                <a:cubicBezTo>
                  <a:pt x="4185" y="9901"/>
                  <a:pt x="4222" y="9897"/>
                  <a:pt x="4242" y="9870"/>
                </a:cubicBezTo>
                <a:cubicBezTo>
                  <a:pt x="4263" y="9846"/>
                  <a:pt x="4267" y="9817"/>
                  <a:pt x="4244" y="9799"/>
                </a:cubicBezTo>
                <a:close/>
                <a:moveTo>
                  <a:pt x="1210" y="4531"/>
                </a:moveTo>
                <a:cubicBezTo>
                  <a:pt x="1204" y="4524"/>
                  <a:pt x="1198" y="4514"/>
                  <a:pt x="1190" y="4506"/>
                </a:cubicBezTo>
                <a:cubicBezTo>
                  <a:pt x="1204" y="4508"/>
                  <a:pt x="1214" y="4510"/>
                  <a:pt x="1218" y="4514"/>
                </a:cubicBezTo>
                <a:cubicBezTo>
                  <a:pt x="1216" y="4518"/>
                  <a:pt x="1214" y="4526"/>
                  <a:pt x="1210" y="4531"/>
                </a:cubicBezTo>
                <a:close/>
                <a:moveTo>
                  <a:pt x="2161" y="7145"/>
                </a:moveTo>
                <a:lnTo>
                  <a:pt x="2161" y="7160"/>
                </a:lnTo>
                <a:cubicBezTo>
                  <a:pt x="2159" y="7158"/>
                  <a:pt x="2159" y="7151"/>
                  <a:pt x="2157" y="7149"/>
                </a:cubicBezTo>
                <a:cubicBezTo>
                  <a:pt x="2159" y="7147"/>
                  <a:pt x="2161" y="7147"/>
                  <a:pt x="2161" y="7145"/>
                </a:cubicBezTo>
                <a:close/>
                <a:moveTo>
                  <a:pt x="1883" y="7076"/>
                </a:moveTo>
                <a:cubicBezTo>
                  <a:pt x="1914" y="7115"/>
                  <a:pt x="1947" y="7149"/>
                  <a:pt x="1986" y="7188"/>
                </a:cubicBezTo>
                <a:cubicBezTo>
                  <a:pt x="1953" y="7174"/>
                  <a:pt x="1916" y="7160"/>
                  <a:pt x="1879" y="7147"/>
                </a:cubicBezTo>
                <a:cubicBezTo>
                  <a:pt x="1834" y="7133"/>
                  <a:pt x="1789" y="7119"/>
                  <a:pt x="1740" y="7108"/>
                </a:cubicBezTo>
                <a:cubicBezTo>
                  <a:pt x="1799" y="7098"/>
                  <a:pt x="1848" y="7086"/>
                  <a:pt x="1883" y="7076"/>
                </a:cubicBezTo>
                <a:close/>
                <a:moveTo>
                  <a:pt x="2526" y="7775"/>
                </a:moveTo>
                <a:cubicBezTo>
                  <a:pt x="2548" y="7755"/>
                  <a:pt x="2601" y="7700"/>
                  <a:pt x="2667" y="7618"/>
                </a:cubicBezTo>
                <a:cubicBezTo>
                  <a:pt x="2642" y="7698"/>
                  <a:pt x="2628" y="7773"/>
                  <a:pt x="2618" y="7849"/>
                </a:cubicBezTo>
                <a:cubicBezTo>
                  <a:pt x="2612" y="7896"/>
                  <a:pt x="2610" y="7945"/>
                  <a:pt x="2612" y="7994"/>
                </a:cubicBezTo>
                <a:cubicBezTo>
                  <a:pt x="2575" y="7935"/>
                  <a:pt x="2538" y="7874"/>
                  <a:pt x="2503" y="7814"/>
                </a:cubicBezTo>
                <a:cubicBezTo>
                  <a:pt x="2517" y="7804"/>
                  <a:pt x="2526" y="7790"/>
                  <a:pt x="2526" y="7775"/>
                </a:cubicBezTo>
                <a:close/>
                <a:moveTo>
                  <a:pt x="3180" y="8342"/>
                </a:moveTo>
                <a:cubicBezTo>
                  <a:pt x="3168" y="8424"/>
                  <a:pt x="3162" y="8506"/>
                  <a:pt x="3164" y="8582"/>
                </a:cubicBezTo>
                <a:cubicBezTo>
                  <a:pt x="3168" y="8653"/>
                  <a:pt x="3178" y="8725"/>
                  <a:pt x="3195" y="8792"/>
                </a:cubicBezTo>
                <a:cubicBezTo>
                  <a:pt x="3129" y="8712"/>
                  <a:pt x="3062" y="8631"/>
                  <a:pt x="3000" y="8549"/>
                </a:cubicBezTo>
                <a:cubicBezTo>
                  <a:pt x="3047" y="8506"/>
                  <a:pt x="3117" y="8436"/>
                  <a:pt x="3180" y="83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37" y="1394683"/>
            <a:ext cx="1343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9" r="53647" b="10857"/>
          <a:stretch/>
        </p:blipFill>
        <p:spPr bwMode="auto">
          <a:xfrm>
            <a:off x="4921175" y="2522324"/>
            <a:ext cx="1325970" cy="1280113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40" y="2620465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70" y="1474780"/>
            <a:ext cx="1280062" cy="12685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2" y="1570853"/>
            <a:ext cx="1245019" cy="1245019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0"/>
          <p:cNvSpPr txBox="1">
            <a:spLocks noGrp="1"/>
          </p:cNvSpPr>
          <p:nvPr>
            <p:ph type="subTitle" idx="2"/>
          </p:nvPr>
        </p:nvSpPr>
        <p:spPr>
          <a:xfrm>
            <a:off x="1475656" y="1367559"/>
            <a:ext cx="25308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Приложение для коммуникации фермеров и покупателей может помочь упростить процесс покупки продуктов напрямую от производителя</a:t>
            </a:r>
            <a:endParaRPr dirty="0"/>
          </a:p>
        </p:txBody>
      </p:sp>
      <p:sp>
        <p:nvSpPr>
          <p:cNvPr id="400" name="Google Shape;400;p40"/>
          <p:cNvSpPr txBox="1">
            <a:spLocks noGrp="1"/>
          </p:cNvSpPr>
          <p:nvPr>
            <p:ph type="subTitle" idx="3"/>
          </p:nvPr>
        </p:nvSpPr>
        <p:spPr>
          <a:xfrm>
            <a:off x="5425576" y="1367494"/>
            <a:ext cx="25308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smtClean="0"/>
              <a:t>Приложение может </a:t>
            </a:r>
            <a:r>
              <a:rPr lang="ru-RU" dirty="0"/>
              <a:t>быть полезным как для малых фермерских хозяйств, так и для крупных агрофирм</a:t>
            </a:r>
            <a:endParaRPr dirty="0"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4"/>
          </p:nvPr>
        </p:nvSpPr>
        <p:spPr>
          <a:xfrm>
            <a:off x="1475656" y="2883852"/>
            <a:ext cx="2530800" cy="8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Фермеры смогут размещать информацию о своих продуктах, ценах и т.д., а покупатели смогут выбирать нужные им продукты. </a:t>
            </a: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subTitle" idx="5"/>
          </p:nvPr>
        </p:nvSpPr>
        <p:spPr>
          <a:xfrm>
            <a:off x="5436096" y="2861210"/>
            <a:ext cx="2530800" cy="1175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Оно позволит фермерам увеличить продажи своих продуктов, а покупателям получить доступ к качественным и свежим продуктам по более выгодным ценам</a:t>
            </a:r>
            <a:endParaRPr dirty="0"/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/>
          </p:nvPr>
        </p:nvSpPr>
        <p:spPr>
          <a:xfrm>
            <a:off x="715101" y="5555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Конкурентные преимущества</a:t>
            </a:r>
            <a:endParaRPr dirty="0"/>
          </a:p>
        </p:txBody>
      </p:sp>
      <p:sp>
        <p:nvSpPr>
          <p:cNvPr id="407" name="Google Shape;407;p40"/>
          <p:cNvSpPr/>
          <p:nvPr/>
        </p:nvSpPr>
        <p:spPr>
          <a:xfrm>
            <a:off x="715101" y="1489221"/>
            <a:ext cx="651600" cy="65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0"/>
          <p:cNvSpPr/>
          <p:nvPr/>
        </p:nvSpPr>
        <p:spPr>
          <a:xfrm>
            <a:off x="715101" y="3014896"/>
            <a:ext cx="651600" cy="65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0"/>
          <p:cNvSpPr/>
          <p:nvPr/>
        </p:nvSpPr>
        <p:spPr>
          <a:xfrm>
            <a:off x="4648251" y="1489221"/>
            <a:ext cx="651600" cy="65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"/>
          <p:cNvSpPr/>
          <p:nvPr/>
        </p:nvSpPr>
        <p:spPr>
          <a:xfrm>
            <a:off x="4648251" y="3014896"/>
            <a:ext cx="651600" cy="65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40"/>
          <p:cNvGrpSpPr/>
          <p:nvPr/>
        </p:nvGrpSpPr>
        <p:grpSpPr>
          <a:xfrm>
            <a:off x="4762472" y="3131949"/>
            <a:ext cx="423163" cy="417508"/>
            <a:chOff x="3957638" y="3900803"/>
            <a:chExt cx="375444" cy="370426"/>
          </a:xfrm>
        </p:grpSpPr>
        <p:sp>
          <p:nvSpPr>
            <p:cNvPr id="412" name="Google Shape;412;p40"/>
            <p:cNvSpPr/>
            <p:nvPr/>
          </p:nvSpPr>
          <p:spPr>
            <a:xfrm>
              <a:off x="4141027" y="4072219"/>
              <a:ext cx="61776" cy="109668"/>
            </a:xfrm>
            <a:custGeom>
              <a:avLst/>
              <a:gdLst/>
              <a:ahLst/>
              <a:cxnLst/>
              <a:rect l="l" t="t" r="r" b="b"/>
              <a:pathLst>
                <a:path w="2167" h="3847" extrusionOk="0">
                  <a:moveTo>
                    <a:pt x="1934" y="0"/>
                  </a:moveTo>
                  <a:cubicBezTo>
                    <a:pt x="1700" y="0"/>
                    <a:pt x="934" y="38"/>
                    <a:pt x="507" y="513"/>
                  </a:cubicBezTo>
                  <a:cubicBezTo>
                    <a:pt x="1" y="1078"/>
                    <a:pt x="186" y="2062"/>
                    <a:pt x="186" y="2071"/>
                  </a:cubicBezTo>
                  <a:cubicBezTo>
                    <a:pt x="187" y="2071"/>
                    <a:pt x="196" y="2072"/>
                    <a:pt x="213" y="2072"/>
                  </a:cubicBezTo>
                  <a:cubicBezTo>
                    <a:pt x="314" y="2072"/>
                    <a:pt x="692" y="2062"/>
                    <a:pt x="1071" y="1920"/>
                  </a:cubicBezTo>
                  <a:lnTo>
                    <a:pt x="1071" y="1920"/>
                  </a:lnTo>
                  <a:cubicBezTo>
                    <a:pt x="866" y="1997"/>
                    <a:pt x="663" y="2114"/>
                    <a:pt x="507" y="2287"/>
                  </a:cubicBezTo>
                  <a:cubicBezTo>
                    <a:pt x="1" y="2851"/>
                    <a:pt x="186" y="3837"/>
                    <a:pt x="186" y="3846"/>
                  </a:cubicBezTo>
                  <a:cubicBezTo>
                    <a:pt x="187" y="3846"/>
                    <a:pt x="197" y="3847"/>
                    <a:pt x="215" y="3847"/>
                  </a:cubicBezTo>
                  <a:cubicBezTo>
                    <a:pt x="379" y="3847"/>
                    <a:pt x="1204" y="3821"/>
                    <a:pt x="1660" y="3313"/>
                  </a:cubicBezTo>
                  <a:cubicBezTo>
                    <a:pt x="2165" y="2746"/>
                    <a:pt x="2005" y="1779"/>
                    <a:pt x="2005" y="1776"/>
                  </a:cubicBezTo>
                  <a:cubicBezTo>
                    <a:pt x="2005" y="1776"/>
                    <a:pt x="1980" y="1775"/>
                    <a:pt x="1938" y="1775"/>
                  </a:cubicBezTo>
                  <a:cubicBezTo>
                    <a:pt x="1794" y="1775"/>
                    <a:pt x="1443" y="1789"/>
                    <a:pt x="1093" y="1913"/>
                  </a:cubicBezTo>
                  <a:cubicBezTo>
                    <a:pt x="1297" y="1835"/>
                    <a:pt x="1502" y="1715"/>
                    <a:pt x="1658" y="1538"/>
                  </a:cubicBezTo>
                  <a:cubicBezTo>
                    <a:pt x="2167" y="973"/>
                    <a:pt x="2006" y="6"/>
                    <a:pt x="2005" y="1"/>
                  </a:cubicBezTo>
                  <a:cubicBezTo>
                    <a:pt x="2005" y="1"/>
                    <a:pt x="1979" y="0"/>
                    <a:pt x="19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4146329" y="4131258"/>
              <a:ext cx="57" cy="29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4144391" y="413125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4088003" y="4072190"/>
              <a:ext cx="61719" cy="109697"/>
            </a:xfrm>
            <a:custGeom>
              <a:avLst/>
              <a:gdLst/>
              <a:ahLst/>
              <a:cxnLst/>
              <a:rect l="l" t="t" r="r" b="b"/>
              <a:pathLst>
                <a:path w="2165" h="3848" extrusionOk="0">
                  <a:moveTo>
                    <a:pt x="235" y="1"/>
                  </a:moveTo>
                  <a:cubicBezTo>
                    <a:pt x="189" y="1"/>
                    <a:pt x="162" y="2"/>
                    <a:pt x="162" y="2"/>
                  </a:cubicBezTo>
                  <a:cubicBezTo>
                    <a:pt x="159" y="7"/>
                    <a:pt x="0" y="974"/>
                    <a:pt x="507" y="1539"/>
                  </a:cubicBezTo>
                  <a:cubicBezTo>
                    <a:pt x="664" y="1716"/>
                    <a:pt x="868" y="1836"/>
                    <a:pt x="1071" y="1914"/>
                  </a:cubicBezTo>
                  <a:cubicBezTo>
                    <a:pt x="723" y="1790"/>
                    <a:pt x="372" y="1776"/>
                    <a:pt x="229" y="1776"/>
                  </a:cubicBezTo>
                  <a:cubicBezTo>
                    <a:pt x="186" y="1776"/>
                    <a:pt x="162" y="1777"/>
                    <a:pt x="162" y="1777"/>
                  </a:cubicBezTo>
                  <a:cubicBezTo>
                    <a:pt x="159" y="1780"/>
                    <a:pt x="0" y="2747"/>
                    <a:pt x="507" y="3314"/>
                  </a:cubicBezTo>
                  <a:cubicBezTo>
                    <a:pt x="961" y="3822"/>
                    <a:pt x="1787" y="3848"/>
                    <a:pt x="1951" y="3848"/>
                  </a:cubicBezTo>
                  <a:cubicBezTo>
                    <a:pt x="1969" y="3848"/>
                    <a:pt x="1979" y="3847"/>
                    <a:pt x="1979" y="3847"/>
                  </a:cubicBezTo>
                  <a:cubicBezTo>
                    <a:pt x="1980" y="3840"/>
                    <a:pt x="2165" y="2855"/>
                    <a:pt x="1658" y="2288"/>
                  </a:cubicBezTo>
                  <a:cubicBezTo>
                    <a:pt x="1501" y="2113"/>
                    <a:pt x="1299" y="1998"/>
                    <a:pt x="1094" y="1921"/>
                  </a:cubicBezTo>
                  <a:lnTo>
                    <a:pt x="1094" y="1921"/>
                  </a:lnTo>
                  <a:cubicBezTo>
                    <a:pt x="1474" y="2063"/>
                    <a:pt x="1852" y="2073"/>
                    <a:pt x="1953" y="2073"/>
                  </a:cubicBezTo>
                  <a:cubicBezTo>
                    <a:pt x="1969" y="2073"/>
                    <a:pt x="1979" y="2072"/>
                    <a:pt x="1979" y="2072"/>
                  </a:cubicBezTo>
                  <a:cubicBezTo>
                    <a:pt x="1979" y="2065"/>
                    <a:pt x="2165" y="1080"/>
                    <a:pt x="1658" y="514"/>
                  </a:cubicBezTo>
                  <a:cubicBezTo>
                    <a:pt x="1234" y="40"/>
                    <a:pt x="4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4144391" y="4181859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4141113" y="4173449"/>
              <a:ext cx="61690" cy="59068"/>
            </a:xfrm>
            <a:custGeom>
              <a:avLst/>
              <a:gdLst/>
              <a:ahLst/>
              <a:cxnLst/>
              <a:rect l="l" t="t" r="r" b="b"/>
              <a:pathLst>
                <a:path w="2164" h="2072" extrusionOk="0">
                  <a:moveTo>
                    <a:pt x="1933" y="0"/>
                  </a:moveTo>
                  <a:cubicBezTo>
                    <a:pt x="1698" y="0"/>
                    <a:pt x="931" y="38"/>
                    <a:pt x="506" y="513"/>
                  </a:cubicBezTo>
                  <a:cubicBezTo>
                    <a:pt x="1" y="1076"/>
                    <a:pt x="185" y="2062"/>
                    <a:pt x="185" y="2071"/>
                  </a:cubicBezTo>
                  <a:cubicBezTo>
                    <a:pt x="185" y="2071"/>
                    <a:pt x="195" y="2072"/>
                    <a:pt x="214" y="2072"/>
                  </a:cubicBezTo>
                  <a:cubicBezTo>
                    <a:pt x="378" y="2072"/>
                    <a:pt x="1202" y="2046"/>
                    <a:pt x="1658" y="1538"/>
                  </a:cubicBezTo>
                  <a:cubicBezTo>
                    <a:pt x="2164" y="971"/>
                    <a:pt x="2003" y="4"/>
                    <a:pt x="2003" y="1"/>
                  </a:cubicBezTo>
                  <a:cubicBezTo>
                    <a:pt x="2003" y="1"/>
                    <a:pt x="1978" y="0"/>
                    <a:pt x="19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4144391" y="423248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4088003" y="4173421"/>
              <a:ext cx="61719" cy="59096"/>
            </a:xfrm>
            <a:custGeom>
              <a:avLst/>
              <a:gdLst/>
              <a:ahLst/>
              <a:cxnLst/>
              <a:rect l="l" t="t" r="r" b="b"/>
              <a:pathLst>
                <a:path w="2165" h="2073" extrusionOk="0">
                  <a:moveTo>
                    <a:pt x="238" y="1"/>
                  </a:moveTo>
                  <a:cubicBezTo>
                    <a:pt x="190" y="1"/>
                    <a:pt x="162" y="2"/>
                    <a:pt x="162" y="2"/>
                  </a:cubicBezTo>
                  <a:cubicBezTo>
                    <a:pt x="159" y="5"/>
                    <a:pt x="0" y="972"/>
                    <a:pt x="507" y="1539"/>
                  </a:cubicBezTo>
                  <a:cubicBezTo>
                    <a:pt x="961" y="2047"/>
                    <a:pt x="1787" y="2073"/>
                    <a:pt x="1951" y="2073"/>
                  </a:cubicBezTo>
                  <a:cubicBezTo>
                    <a:pt x="1969" y="2073"/>
                    <a:pt x="1979" y="2072"/>
                    <a:pt x="1979" y="2072"/>
                  </a:cubicBezTo>
                  <a:cubicBezTo>
                    <a:pt x="1979" y="2065"/>
                    <a:pt x="2165" y="1080"/>
                    <a:pt x="1658" y="514"/>
                  </a:cubicBezTo>
                  <a:cubicBezTo>
                    <a:pt x="1236" y="40"/>
                    <a:pt x="479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4141113" y="4021561"/>
              <a:ext cx="61690" cy="59096"/>
            </a:xfrm>
            <a:custGeom>
              <a:avLst/>
              <a:gdLst/>
              <a:ahLst/>
              <a:cxnLst/>
              <a:rect l="l" t="t" r="r" b="b"/>
              <a:pathLst>
                <a:path w="2164" h="2073" extrusionOk="0">
                  <a:moveTo>
                    <a:pt x="1933" y="1"/>
                  </a:moveTo>
                  <a:cubicBezTo>
                    <a:pt x="1698" y="1"/>
                    <a:pt x="931" y="39"/>
                    <a:pt x="506" y="513"/>
                  </a:cubicBezTo>
                  <a:cubicBezTo>
                    <a:pt x="1" y="1078"/>
                    <a:pt x="185" y="2063"/>
                    <a:pt x="185" y="2072"/>
                  </a:cubicBezTo>
                  <a:cubicBezTo>
                    <a:pt x="185" y="2072"/>
                    <a:pt x="196" y="2073"/>
                    <a:pt x="216" y="2073"/>
                  </a:cubicBezTo>
                  <a:cubicBezTo>
                    <a:pt x="385" y="2073"/>
                    <a:pt x="1205" y="2046"/>
                    <a:pt x="1658" y="1539"/>
                  </a:cubicBezTo>
                  <a:cubicBezTo>
                    <a:pt x="2164" y="974"/>
                    <a:pt x="2003" y="7"/>
                    <a:pt x="2003" y="2"/>
                  </a:cubicBezTo>
                  <a:cubicBezTo>
                    <a:pt x="2003" y="2"/>
                    <a:pt x="1978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4088003" y="4021561"/>
              <a:ext cx="61719" cy="59096"/>
            </a:xfrm>
            <a:custGeom>
              <a:avLst/>
              <a:gdLst/>
              <a:ahLst/>
              <a:cxnLst/>
              <a:rect l="l" t="t" r="r" b="b"/>
              <a:pathLst>
                <a:path w="2165" h="2073" extrusionOk="0">
                  <a:moveTo>
                    <a:pt x="232" y="1"/>
                  </a:moveTo>
                  <a:cubicBezTo>
                    <a:pt x="188" y="1"/>
                    <a:pt x="162" y="2"/>
                    <a:pt x="162" y="2"/>
                  </a:cubicBezTo>
                  <a:cubicBezTo>
                    <a:pt x="162" y="7"/>
                    <a:pt x="0" y="974"/>
                    <a:pt x="507" y="1539"/>
                  </a:cubicBezTo>
                  <a:cubicBezTo>
                    <a:pt x="959" y="2046"/>
                    <a:pt x="1780" y="2073"/>
                    <a:pt x="1948" y="2073"/>
                  </a:cubicBezTo>
                  <a:cubicBezTo>
                    <a:pt x="1968" y="2073"/>
                    <a:pt x="1979" y="2072"/>
                    <a:pt x="1979" y="2072"/>
                  </a:cubicBezTo>
                  <a:cubicBezTo>
                    <a:pt x="1980" y="2065"/>
                    <a:pt x="2165" y="1080"/>
                    <a:pt x="1658" y="513"/>
                  </a:cubicBezTo>
                  <a:cubicBezTo>
                    <a:pt x="1233" y="39"/>
                    <a:pt x="467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4141113" y="3970989"/>
              <a:ext cx="61690" cy="59125"/>
            </a:xfrm>
            <a:custGeom>
              <a:avLst/>
              <a:gdLst/>
              <a:ahLst/>
              <a:cxnLst/>
              <a:rect l="l" t="t" r="r" b="b"/>
              <a:pathLst>
                <a:path w="2164" h="2074" extrusionOk="0">
                  <a:moveTo>
                    <a:pt x="1933" y="0"/>
                  </a:moveTo>
                  <a:cubicBezTo>
                    <a:pt x="1698" y="0"/>
                    <a:pt x="931" y="38"/>
                    <a:pt x="506" y="514"/>
                  </a:cubicBezTo>
                  <a:cubicBezTo>
                    <a:pt x="1" y="1078"/>
                    <a:pt x="185" y="2062"/>
                    <a:pt x="185" y="2073"/>
                  </a:cubicBezTo>
                  <a:cubicBezTo>
                    <a:pt x="185" y="2073"/>
                    <a:pt x="195" y="2073"/>
                    <a:pt x="214" y="2073"/>
                  </a:cubicBezTo>
                  <a:cubicBezTo>
                    <a:pt x="377" y="2073"/>
                    <a:pt x="1202" y="2048"/>
                    <a:pt x="1658" y="1538"/>
                  </a:cubicBezTo>
                  <a:cubicBezTo>
                    <a:pt x="2164" y="973"/>
                    <a:pt x="2003" y="6"/>
                    <a:pt x="2003" y="1"/>
                  </a:cubicBezTo>
                  <a:cubicBezTo>
                    <a:pt x="2003" y="1"/>
                    <a:pt x="1978" y="0"/>
                    <a:pt x="19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4144391" y="4030056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4088003" y="3970960"/>
              <a:ext cx="61719" cy="59153"/>
            </a:xfrm>
            <a:custGeom>
              <a:avLst/>
              <a:gdLst/>
              <a:ahLst/>
              <a:cxnLst/>
              <a:rect l="l" t="t" r="r" b="b"/>
              <a:pathLst>
                <a:path w="2165" h="2075" extrusionOk="0">
                  <a:moveTo>
                    <a:pt x="235" y="1"/>
                  </a:moveTo>
                  <a:cubicBezTo>
                    <a:pt x="189" y="1"/>
                    <a:pt x="162" y="2"/>
                    <a:pt x="162" y="2"/>
                  </a:cubicBezTo>
                  <a:cubicBezTo>
                    <a:pt x="162" y="7"/>
                    <a:pt x="0" y="974"/>
                    <a:pt x="507" y="1539"/>
                  </a:cubicBezTo>
                  <a:cubicBezTo>
                    <a:pt x="962" y="2049"/>
                    <a:pt x="1788" y="2074"/>
                    <a:pt x="1951" y="2074"/>
                  </a:cubicBezTo>
                  <a:cubicBezTo>
                    <a:pt x="1969" y="2074"/>
                    <a:pt x="1979" y="2074"/>
                    <a:pt x="1979" y="2074"/>
                  </a:cubicBezTo>
                  <a:cubicBezTo>
                    <a:pt x="1980" y="2066"/>
                    <a:pt x="2165" y="1080"/>
                    <a:pt x="1658" y="515"/>
                  </a:cubicBezTo>
                  <a:cubicBezTo>
                    <a:pt x="1234" y="40"/>
                    <a:pt x="473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4265462" y="4072219"/>
              <a:ext cx="61776" cy="109668"/>
            </a:xfrm>
            <a:custGeom>
              <a:avLst/>
              <a:gdLst/>
              <a:ahLst/>
              <a:cxnLst/>
              <a:rect l="l" t="t" r="r" b="b"/>
              <a:pathLst>
                <a:path w="2167" h="3847" extrusionOk="0">
                  <a:moveTo>
                    <a:pt x="1933" y="0"/>
                  </a:moveTo>
                  <a:cubicBezTo>
                    <a:pt x="1698" y="0"/>
                    <a:pt x="932" y="38"/>
                    <a:pt x="506" y="513"/>
                  </a:cubicBezTo>
                  <a:cubicBezTo>
                    <a:pt x="0" y="1078"/>
                    <a:pt x="185" y="2062"/>
                    <a:pt x="185" y="2071"/>
                  </a:cubicBezTo>
                  <a:cubicBezTo>
                    <a:pt x="185" y="2071"/>
                    <a:pt x="195" y="2072"/>
                    <a:pt x="211" y="2072"/>
                  </a:cubicBezTo>
                  <a:cubicBezTo>
                    <a:pt x="313" y="2072"/>
                    <a:pt x="689" y="2062"/>
                    <a:pt x="1067" y="1922"/>
                  </a:cubicBezTo>
                  <a:lnTo>
                    <a:pt x="1067" y="1922"/>
                  </a:lnTo>
                  <a:cubicBezTo>
                    <a:pt x="862" y="1999"/>
                    <a:pt x="660" y="2115"/>
                    <a:pt x="506" y="2287"/>
                  </a:cubicBezTo>
                  <a:cubicBezTo>
                    <a:pt x="0" y="2851"/>
                    <a:pt x="185" y="3837"/>
                    <a:pt x="185" y="3846"/>
                  </a:cubicBezTo>
                  <a:cubicBezTo>
                    <a:pt x="185" y="3846"/>
                    <a:pt x="195" y="3847"/>
                    <a:pt x="214" y="3847"/>
                  </a:cubicBezTo>
                  <a:cubicBezTo>
                    <a:pt x="378" y="3847"/>
                    <a:pt x="1202" y="3821"/>
                    <a:pt x="1658" y="3313"/>
                  </a:cubicBezTo>
                  <a:cubicBezTo>
                    <a:pt x="2163" y="2746"/>
                    <a:pt x="2003" y="1779"/>
                    <a:pt x="2003" y="1776"/>
                  </a:cubicBezTo>
                  <a:cubicBezTo>
                    <a:pt x="2003" y="1776"/>
                    <a:pt x="1979" y="1775"/>
                    <a:pt x="1936" y="1775"/>
                  </a:cubicBezTo>
                  <a:cubicBezTo>
                    <a:pt x="1793" y="1775"/>
                    <a:pt x="1441" y="1789"/>
                    <a:pt x="1092" y="1913"/>
                  </a:cubicBezTo>
                  <a:cubicBezTo>
                    <a:pt x="1297" y="1835"/>
                    <a:pt x="1501" y="1715"/>
                    <a:pt x="1658" y="1538"/>
                  </a:cubicBezTo>
                  <a:cubicBezTo>
                    <a:pt x="2166" y="973"/>
                    <a:pt x="2005" y="6"/>
                    <a:pt x="2003" y="1"/>
                  </a:cubicBezTo>
                  <a:cubicBezTo>
                    <a:pt x="2003" y="1"/>
                    <a:pt x="1978" y="0"/>
                    <a:pt x="19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4270708" y="4131258"/>
              <a:ext cx="114" cy="29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4268741" y="4131258"/>
              <a:ext cx="86" cy="29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4212381" y="4072190"/>
              <a:ext cx="61747" cy="109697"/>
            </a:xfrm>
            <a:custGeom>
              <a:avLst/>
              <a:gdLst/>
              <a:ahLst/>
              <a:cxnLst/>
              <a:rect l="l" t="t" r="r" b="b"/>
              <a:pathLst>
                <a:path w="2166" h="3848" extrusionOk="0">
                  <a:moveTo>
                    <a:pt x="236" y="1"/>
                  </a:moveTo>
                  <a:cubicBezTo>
                    <a:pt x="189" y="1"/>
                    <a:pt x="163" y="2"/>
                    <a:pt x="163" y="2"/>
                  </a:cubicBezTo>
                  <a:cubicBezTo>
                    <a:pt x="161" y="7"/>
                    <a:pt x="1" y="974"/>
                    <a:pt x="507" y="1539"/>
                  </a:cubicBezTo>
                  <a:cubicBezTo>
                    <a:pt x="665" y="1716"/>
                    <a:pt x="869" y="1836"/>
                    <a:pt x="1071" y="1914"/>
                  </a:cubicBezTo>
                  <a:cubicBezTo>
                    <a:pt x="724" y="1790"/>
                    <a:pt x="373" y="1776"/>
                    <a:pt x="230" y="1776"/>
                  </a:cubicBezTo>
                  <a:cubicBezTo>
                    <a:pt x="187" y="1776"/>
                    <a:pt x="163" y="1777"/>
                    <a:pt x="163" y="1777"/>
                  </a:cubicBezTo>
                  <a:cubicBezTo>
                    <a:pt x="161" y="1780"/>
                    <a:pt x="1" y="2747"/>
                    <a:pt x="507" y="3314"/>
                  </a:cubicBezTo>
                  <a:cubicBezTo>
                    <a:pt x="962" y="3822"/>
                    <a:pt x="1788" y="3848"/>
                    <a:pt x="1951" y="3848"/>
                  </a:cubicBezTo>
                  <a:cubicBezTo>
                    <a:pt x="1969" y="3848"/>
                    <a:pt x="1979" y="3847"/>
                    <a:pt x="1979" y="3847"/>
                  </a:cubicBezTo>
                  <a:cubicBezTo>
                    <a:pt x="1982" y="3840"/>
                    <a:pt x="2165" y="2855"/>
                    <a:pt x="1660" y="2288"/>
                  </a:cubicBezTo>
                  <a:cubicBezTo>
                    <a:pt x="1504" y="2114"/>
                    <a:pt x="1304" y="2000"/>
                    <a:pt x="1099" y="1923"/>
                  </a:cubicBezTo>
                  <a:lnTo>
                    <a:pt x="1099" y="1923"/>
                  </a:lnTo>
                  <a:cubicBezTo>
                    <a:pt x="1477" y="2063"/>
                    <a:pt x="1853" y="2073"/>
                    <a:pt x="1953" y="2073"/>
                  </a:cubicBezTo>
                  <a:cubicBezTo>
                    <a:pt x="1970" y="2073"/>
                    <a:pt x="1979" y="2072"/>
                    <a:pt x="1979" y="2072"/>
                  </a:cubicBezTo>
                  <a:cubicBezTo>
                    <a:pt x="1979" y="2065"/>
                    <a:pt x="2164" y="1080"/>
                    <a:pt x="1660" y="514"/>
                  </a:cubicBezTo>
                  <a:cubicBezTo>
                    <a:pt x="1235" y="40"/>
                    <a:pt x="474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4270708" y="4181859"/>
              <a:ext cx="114" cy="29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4268741" y="4181859"/>
              <a:ext cx="86" cy="29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4270708" y="4232488"/>
              <a:ext cx="114" cy="29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4265462" y="4173449"/>
              <a:ext cx="61776" cy="59068"/>
            </a:xfrm>
            <a:custGeom>
              <a:avLst/>
              <a:gdLst/>
              <a:ahLst/>
              <a:cxnLst/>
              <a:rect l="l" t="t" r="r" b="b"/>
              <a:pathLst>
                <a:path w="2167" h="2072" extrusionOk="0">
                  <a:moveTo>
                    <a:pt x="1933" y="0"/>
                  </a:moveTo>
                  <a:cubicBezTo>
                    <a:pt x="1698" y="0"/>
                    <a:pt x="931" y="38"/>
                    <a:pt x="506" y="513"/>
                  </a:cubicBezTo>
                  <a:cubicBezTo>
                    <a:pt x="0" y="1076"/>
                    <a:pt x="185" y="2062"/>
                    <a:pt x="185" y="2071"/>
                  </a:cubicBezTo>
                  <a:cubicBezTo>
                    <a:pt x="185" y="2071"/>
                    <a:pt x="195" y="2072"/>
                    <a:pt x="214" y="2072"/>
                  </a:cubicBezTo>
                  <a:cubicBezTo>
                    <a:pt x="378" y="2072"/>
                    <a:pt x="1202" y="2046"/>
                    <a:pt x="1658" y="1538"/>
                  </a:cubicBezTo>
                  <a:cubicBezTo>
                    <a:pt x="2166" y="971"/>
                    <a:pt x="2005" y="4"/>
                    <a:pt x="2003" y="1"/>
                  </a:cubicBezTo>
                  <a:cubicBezTo>
                    <a:pt x="2003" y="1"/>
                    <a:pt x="1978" y="0"/>
                    <a:pt x="19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4268741" y="4232488"/>
              <a:ext cx="86" cy="29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4212381" y="4173421"/>
              <a:ext cx="61690" cy="59096"/>
            </a:xfrm>
            <a:custGeom>
              <a:avLst/>
              <a:gdLst/>
              <a:ahLst/>
              <a:cxnLst/>
              <a:rect l="l" t="t" r="r" b="b"/>
              <a:pathLst>
                <a:path w="2164" h="2073" extrusionOk="0">
                  <a:moveTo>
                    <a:pt x="239" y="1"/>
                  </a:moveTo>
                  <a:cubicBezTo>
                    <a:pt x="190" y="1"/>
                    <a:pt x="163" y="2"/>
                    <a:pt x="163" y="2"/>
                  </a:cubicBezTo>
                  <a:cubicBezTo>
                    <a:pt x="161" y="5"/>
                    <a:pt x="1" y="972"/>
                    <a:pt x="507" y="1539"/>
                  </a:cubicBezTo>
                  <a:cubicBezTo>
                    <a:pt x="962" y="2047"/>
                    <a:pt x="1788" y="2073"/>
                    <a:pt x="1951" y="2073"/>
                  </a:cubicBezTo>
                  <a:cubicBezTo>
                    <a:pt x="1969" y="2073"/>
                    <a:pt x="1979" y="2072"/>
                    <a:pt x="1979" y="2072"/>
                  </a:cubicBezTo>
                  <a:cubicBezTo>
                    <a:pt x="1979" y="2065"/>
                    <a:pt x="2164" y="1080"/>
                    <a:pt x="1660" y="514"/>
                  </a:cubicBezTo>
                  <a:cubicBezTo>
                    <a:pt x="1237" y="40"/>
                    <a:pt x="480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4265491" y="4021561"/>
              <a:ext cx="61662" cy="59096"/>
            </a:xfrm>
            <a:custGeom>
              <a:avLst/>
              <a:gdLst/>
              <a:ahLst/>
              <a:cxnLst/>
              <a:rect l="l" t="t" r="r" b="b"/>
              <a:pathLst>
                <a:path w="2163" h="2073" extrusionOk="0">
                  <a:moveTo>
                    <a:pt x="1932" y="1"/>
                  </a:moveTo>
                  <a:cubicBezTo>
                    <a:pt x="1697" y="1"/>
                    <a:pt x="930" y="39"/>
                    <a:pt x="505" y="513"/>
                  </a:cubicBezTo>
                  <a:cubicBezTo>
                    <a:pt x="1" y="1080"/>
                    <a:pt x="184" y="2065"/>
                    <a:pt x="184" y="2072"/>
                  </a:cubicBezTo>
                  <a:cubicBezTo>
                    <a:pt x="184" y="2072"/>
                    <a:pt x="195" y="2073"/>
                    <a:pt x="215" y="2073"/>
                  </a:cubicBezTo>
                  <a:cubicBezTo>
                    <a:pt x="384" y="2073"/>
                    <a:pt x="1203" y="2046"/>
                    <a:pt x="1657" y="1539"/>
                  </a:cubicBezTo>
                  <a:cubicBezTo>
                    <a:pt x="2162" y="974"/>
                    <a:pt x="2002" y="7"/>
                    <a:pt x="2002" y="2"/>
                  </a:cubicBezTo>
                  <a:cubicBezTo>
                    <a:pt x="2002" y="2"/>
                    <a:pt x="1977" y="1"/>
                    <a:pt x="1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4270708" y="4080629"/>
              <a:ext cx="114" cy="29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4212381" y="4021561"/>
              <a:ext cx="61747" cy="59096"/>
            </a:xfrm>
            <a:custGeom>
              <a:avLst/>
              <a:gdLst/>
              <a:ahLst/>
              <a:cxnLst/>
              <a:rect l="l" t="t" r="r" b="b"/>
              <a:pathLst>
                <a:path w="2166" h="2073" extrusionOk="0">
                  <a:moveTo>
                    <a:pt x="233" y="1"/>
                  </a:moveTo>
                  <a:cubicBezTo>
                    <a:pt x="188" y="1"/>
                    <a:pt x="163" y="2"/>
                    <a:pt x="163" y="2"/>
                  </a:cubicBezTo>
                  <a:cubicBezTo>
                    <a:pt x="163" y="7"/>
                    <a:pt x="1" y="974"/>
                    <a:pt x="507" y="1539"/>
                  </a:cubicBezTo>
                  <a:cubicBezTo>
                    <a:pt x="960" y="2046"/>
                    <a:pt x="1780" y="2073"/>
                    <a:pt x="1949" y="2073"/>
                  </a:cubicBezTo>
                  <a:cubicBezTo>
                    <a:pt x="1968" y="2073"/>
                    <a:pt x="1979" y="2072"/>
                    <a:pt x="1979" y="2072"/>
                  </a:cubicBezTo>
                  <a:cubicBezTo>
                    <a:pt x="1982" y="2065"/>
                    <a:pt x="2165" y="1080"/>
                    <a:pt x="1660" y="513"/>
                  </a:cubicBezTo>
                  <a:cubicBezTo>
                    <a:pt x="1233" y="39"/>
                    <a:pt x="468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4016649" y="4072219"/>
              <a:ext cx="61776" cy="109668"/>
            </a:xfrm>
            <a:custGeom>
              <a:avLst/>
              <a:gdLst/>
              <a:ahLst/>
              <a:cxnLst/>
              <a:rect l="l" t="t" r="r" b="b"/>
              <a:pathLst>
                <a:path w="2167" h="3847" extrusionOk="0">
                  <a:moveTo>
                    <a:pt x="1932" y="0"/>
                  </a:moveTo>
                  <a:cubicBezTo>
                    <a:pt x="1698" y="0"/>
                    <a:pt x="932" y="38"/>
                    <a:pt x="507" y="513"/>
                  </a:cubicBezTo>
                  <a:cubicBezTo>
                    <a:pt x="0" y="1078"/>
                    <a:pt x="186" y="2062"/>
                    <a:pt x="186" y="2071"/>
                  </a:cubicBezTo>
                  <a:cubicBezTo>
                    <a:pt x="186" y="2071"/>
                    <a:pt x="195" y="2072"/>
                    <a:pt x="212" y="2072"/>
                  </a:cubicBezTo>
                  <a:cubicBezTo>
                    <a:pt x="313" y="2072"/>
                    <a:pt x="691" y="2062"/>
                    <a:pt x="1071" y="1920"/>
                  </a:cubicBezTo>
                  <a:lnTo>
                    <a:pt x="1071" y="1920"/>
                  </a:lnTo>
                  <a:cubicBezTo>
                    <a:pt x="866" y="1997"/>
                    <a:pt x="664" y="2114"/>
                    <a:pt x="507" y="2287"/>
                  </a:cubicBezTo>
                  <a:cubicBezTo>
                    <a:pt x="0" y="2851"/>
                    <a:pt x="186" y="3837"/>
                    <a:pt x="186" y="3846"/>
                  </a:cubicBezTo>
                  <a:cubicBezTo>
                    <a:pt x="186" y="3846"/>
                    <a:pt x="196" y="3847"/>
                    <a:pt x="214" y="3847"/>
                  </a:cubicBezTo>
                  <a:cubicBezTo>
                    <a:pt x="378" y="3847"/>
                    <a:pt x="1203" y="3821"/>
                    <a:pt x="1658" y="3313"/>
                  </a:cubicBezTo>
                  <a:cubicBezTo>
                    <a:pt x="2165" y="2746"/>
                    <a:pt x="2003" y="1779"/>
                    <a:pt x="2003" y="1776"/>
                  </a:cubicBezTo>
                  <a:cubicBezTo>
                    <a:pt x="2003" y="1776"/>
                    <a:pt x="1978" y="1775"/>
                    <a:pt x="1936" y="1775"/>
                  </a:cubicBezTo>
                  <a:cubicBezTo>
                    <a:pt x="1792" y="1775"/>
                    <a:pt x="1441" y="1789"/>
                    <a:pt x="1093" y="1913"/>
                  </a:cubicBezTo>
                  <a:cubicBezTo>
                    <a:pt x="1297" y="1835"/>
                    <a:pt x="1499" y="1715"/>
                    <a:pt x="1658" y="1538"/>
                  </a:cubicBezTo>
                  <a:cubicBezTo>
                    <a:pt x="2166" y="973"/>
                    <a:pt x="2006" y="6"/>
                    <a:pt x="2003" y="1"/>
                  </a:cubicBezTo>
                  <a:cubicBezTo>
                    <a:pt x="2003" y="1"/>
                    <a:pt x="1977" y="0"/>
                    <a:pt x="19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4021980" y="413125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3963596" y="4072190"/>
              <a:ext cx="61747" cy="109697"/>
            </a:xfrm>
            <a:custGeom>
              <a:avLst/>
              <a:gdLst/>
              <a:ahLst/>
              <a:cxnLst/>
              <a:rect l="l" t="t" r="r" b="b"/>
              <a:pathLst>
                <a:path w="2166" h="3848" extrusionOk="0">
                  <a:moveTo>
                    <a:pt x="234" y="1"/>
                  </a:moveTo>
                  <a:cubicBezTo>
                    <a:pt x="188" y="1"/>
                    <a:pt x="161" y="2"/>
                    <a:pt x="161" y="2"/>
                  </a:cubicBezTo>
                  <a:cubicBezTo>
                    <a:pt x="160" y="7"/>
                    <a:pt x="1" y="974"/>
                    <a:pt x="506" y="1539"/>
                  </a:cubicBezTo>
                  <a:cubicBezTo>
                    <a:pt x="663" y="1716"/>
                    <a:pt x="869" y="1836"/>
                    <a:pt x="1071" y="1914"/>
                  </a:cubicBezTo>
                  <a:cubicBezTo>
                    <a:pt x="723" y="1790"/>
                    <a:pt x="372" y="1776"/>
                    <a:pt x="228" y="1776"/>
                  </a:cubicBezTo>
                  <a:cubicBezTo>
                    <a:pt x="186" y="1776"/>
                    <a:pt x="161" y="1777"/>
                    <a:pt x="161" y="1777"/>
                  </a:cubicBezTo>
                  <a:cubicBezTo>
                    <a:pt x="160" y="1780"/>
                    <a:pt x="1" y="2747"/>
                    <a:pt x="506" y="3314"/>
                  </a:cubicBezTo>
                  <a:cubicBezTo>
                    <a:pt x="962" y="3822"/>
                    <a:pt x="1787" y="3848"/>
                    <a:pt x="1951" y="3848"/>
                  </a:cubicBezTo>
                  <a:cubicBezTo>
                    <a:pt x="1969" y="3848"/>
                    <a:pt x="1979" y="3847"/>
                    <a:pt x="1980" y="3847"/>
                  </a:cubicBezTo>
                  <a:cubicBezTo>
                    <a:pt x="1981" y="3840"/>
                    <a:pt x="2165" y="2855"/>
                    <a:pt x="1659" y="2288"/>
                  </a:cubicBezTo>
                  <a:cubicBezTo>
                    <a:pt x="1502" y="2113"/>
                    <a:pt x="1300" y="1998"/>
                    <a:pt x="1095" y="1921"/>
                  </a:cubicBezTo>
                  <a:lnTo>
                    <a:pt x="1095" y="1921"/>
                  </a:lnTo>
                  <a:cubicBezTo>
                    <a:pt x="1474" y="2063"/>
                    <a:pt x="1852" y="2073"/>
                    <a:pt x="1953" y="2073"/>
                  </a:cubicBezTo>
                  <a:cubicBezTo>
                    <a:pt x="1970" y="2073"/>
                    <a:pt x="1979" y="2072"/>
                    <a:pt x="1980" y="2072"/>
                  </a:cubicBezTo>
                  <a:cubicBezTo>
                    <a:pt x="1980" y="2065"/>
                    <a:pt x="2165" y="1080"/>
                    <a:pt x="1659" y="514"/>
                  </a:cubicBezTo>
                  <a:cubicBezTo>
                    <a:pt x="1234" y="40"/>
                    <a:pt x="472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4021980" y="4181859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4016677" y="4173449"/>
              <a:ext cx="61747" cy="59068"/>
            </a:xfrm>
            <a:custGeom>
              <a:avLst/>
              <a:gdLst/>
              <a:ahLst/>
              <a:cxnLst/>
              <a:rect l="l" t="t" r="r" b="b"/>
              <a:pathLst>
                <a:path w="2166" h="2072" extrusionOk="0">
                  <a:moveTo>
                    <a:pt x="1934" y="0"/>
                  </a:moveTo>
                  <a:cubicBezTo>
                    <a:pt x="1699" y="0"/>
                    <a:pt x="931" y="38"/>
                    <a:pt x="507" y="513"/>
                  </a:cubicBezTo>
                  <a:cubicBezTo>
                    <a:pt x="1" y="1076"/>
                    <a:pt x="186" y="2062"/>
                    <a:pt x="186" y="2071"/>
                  </a:cubicBezTo>
                  <a:cubicBezTo>
                    <a:pt x="187" y="2071"/>
                    <a:pt x="197" y="2072"/>
                    <a:pt x="215" y="2072"/>
                  </a:cubicBezTo>
                  <a:cubicBezTo>
                    <a:pt x="379" y="2072"/>
                    <a:pt x="1204" y="2046"/>
                    <a:pt x="1660" y="1538"/>
                  </a:cubicBezTo>
                  <a:cubicBezTo>
                    <a:pt x="2165" y="971"/>
                    <a:pt x="2005" y="4"/>
                    <a:pt x="2005" y="1"/>
                  </a:cubicBezTo>
                  <a:cubicBezTo>
                    <a:pt x="2005" y="1"/>
                    <a:pt x="1979" y="0"/>
                    <a:pt x="19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4020013" y="423248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3963596" y="4173421"/>
              <a:ext cx="61747" cy="59096"/>
            </a:xfrm>
            <a:custGeom>
              <a:avLst/>
              <a:gdLst/>
              <a:ahLst/>
              <a:cxnLst/>
              <a:rect l="l" t="t" r="r" b="b"/>
              <a:pathLst>
                <a:path w="2166" h="2073" extrusionOk="0">
                  <a:moveTo>
                    <a:pt x="237" y="1"/>
                  </a:moveTo>
                  <a:cubicBezTo>
                    <a:pt x="189" y="1"/>
                    <a:pt x="161" y="2"/>
                    <a:pt x="161" y="2"/>
                  </a:cubicBezTo>
                  <a:cubicBezTo>
                    <a:pt x="160" y="5"/>
                    <a:pt x="1" y="972"/>
                    <a:pt x="506" y="1539"/>
                  </a:cubicBezTo>
                  <a:cubicBezTo>
                    <a:pt x="962" y="2047"/>
                    <a:pt x="1787" y="2073"/>
                    <a:pt x="1951" y="2073"/>
                  </a:cubicBezTo>
                  <a:cubicBezTo>
                    <a:pt x="1969" y="2073"/>
                    <a:pt x="1979" y="2072"/>
                    <a:pt x="1980" y="2072"/>
                  </a:cubicBezTo>
                  <a:cubicBezTo>
                    <a:pt x="1980" y="2065"/>
                    <a:pt x="2165" y="1080"/>
                    <a:pt x="1659" y="514"/>
                  </a:cubicBezTo>
                  <a:cubicBezTo>
                    <a:pt x="1235" y="40"/>
                    <a:pt x="478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4016677" y="4021561"/>
              <a:ext cx="61747" cy="59096"/>
            </a:xfrm>
            <a:custGeom>
              <a:avLst/>
              <a:gdLst/>
              <a:ahLst/>
              <a:cxnLst/>
              <a:rect l="l" t="t" r="r" b="b"/>
              <a:pathLst>
                <a:path w="2166" h="2073" extrusionOk="0">
                  <a:moveTo>
                    <a:pt x="1934" y="1"/>
                  </a:moveTo>
                  <a:cubicBezTo>
                    <a:pt x="1699" y="1"/>
                    <a:pt x="931" y="39"/>
                    <a:pt x="507" y="513"/>
                  </a:cubicBezTo>
                  <a:cubicBezTo>
                    <a:pt x="1" y="1078"/>
                    <a:pt x="186" y="2063"/>
                    <a:pt x="186" y="2072"/>
                  </a:cubicBezTo>
                  <a:cubicBezTo>
                    <a:pt x="187" y="2072"/>
                    <a:pt x="198" y="2073"/>
                    <a:pt x="218" y="2073"/>
                  </a:cubicBezTo>
                  <a:cubicBezTo>
                    <a:pt x="387" y="2073"/>
                    <a:pt x="1206" y="2046"/>
                    <a:pt x="1660" y="1539"/>
                  </a:cubicBezTo>
                  <a:cubicBezTo>
                    <a:pt x="2165" y="974"/>
                    <a:pt x="2005" y="7"/>
                    <a:pt x="2005" y="2"/>
                  </a:cubicBezTo>
                  <a:cubicBezTo>
                    <a:pt x="2005" y="2"/>
                    <a:pt x="1979" y="1"/>
                    <a:pt x="1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3963596" y="4021561"/>
              <a:ext cx="61747" cy="59096"/>
            </a:xfrm>
            <a:custGeom>
              <a:avLst/>
              <a:gdLst/>
              <a:ahLst/>
              <a:cxnLst/>
              <a:rect l="l" t="t" r="r" b="b"/>
              <a:pathLst>
                <a:path w="2166" h="2073" extrusionOk="0">
                  <a:moveTo>
                    <a:pt x="232" y="1"/>
                  </a:moveTo>
                  <a:cubicBezTo>
                    <a:pt x="187" y="1"/>
                    <a:pt x="161" y="2"/>
                    <a:pt x="161" y="2"/>
                  </a:cubicBezTo>
                  <a:cubicBezTo>
                    <a:pt x="161" y="7"/>
                    <a:pt x="1" y="974"/>
                    <a:pt x="506" y="1539"/>
                  </a:cubicBezTo>
                  <a:cubicBezTo>
                    <a:pt x="960" y="2046"/>
                    <a:pt x="1779" y="2073"/>
                    <a:pt x="1948" y="2073"/>
                  </a:cubicBezTo>
                  <a:cubicBezTo>
                    <a:pt x="1968" y="2073"/>
                    <a:pt x="1979" y="2072"/>
                    <a:pt x="1980" y="2072"/>
                  </a:cubicBezTo>
                  <a:cubicBezTo>
                    <a:pt x="1981" y="2065"/>
                    <a:pt x="2165" y="1080"/>
                    <a:pt x="1659" y="513"/>
                  </a:cubicBezTo>
                  <a:cubicBezTo>
                    <a:pt x="1232" y="39"/>
                    <a:pt x="466" y="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" name="Google Shape;447;p40"/>
            <p:cNvGrpSpPr/>
            <p:nvPr/>
          </p:nvGrpSpPr>
          <p:grpSpPr>
            <a:xfrm>
              <a:off x="3957638" y="3900803"/>
              <a:ext cx="375444" cy="370426"/>
              <a:chOff x="3957638" y="3900803"/>
              <a:chExt cx="375444" cy="370426"/>
            </a:xfrm>
          </p:grpSpPr>
          <p:sp>
            <p:nvSpPr>
              <p:cNvPr id="448" name="Google Shape;448;p40"/>
              <p:cNvSpPr/>
              <p:nvPr/>
            </p:nvSpPr>
            <p:spPr>
              <a:xfrm>
                <a:off x="4138119" y="3922212"/>
                <a:ext cx="14425" cy="40623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425" extrusionOk="0">
                    <a:moveTo>
                      <a:pt x="253" y="1"/>
                    </a:moveTo>
                    <a:cubicBezTo>
                      <a:pt x="112" y="1"/>
                      <a:pt x="1" y="116"/>
                      <a:pt x="1" y="255"/>
                    </a:cubicBezTo>
                    <a:lnTo>
                      <a:pt x="1" y="1171"/>
                    </a:lnTo>
                    <a:cubicBezTo>
                      <a:pt x="1" y="1311"/>
                      <a:pt x="115" y="1424"/>
                      <a:pt x="253" y="1424"/>
                    </a:cubicBezTo>
                    <a:cubicBezTo>
                      <a:pt x="265" y="1424"/>
                      <a:pt x="277" y="1423"/>
                      <a:pt x="290" y="1422"/>
                    </a:cubicBezTo>
                    <a:cubicBezTo>
                      <a:pt x="416" y="1404"/>
                      <a:pt x="506" y="1290"/>
                      <a:pt x="506" y="1162"/>
                    </a:cubicBezTo>
                    <a:lnTo>
                      <a:pt x="506" y="263"/>
                    </a:lnTo>
                    <a:cubicBezTo>
                      <a:pt x="506" y="136"/>
                      <a:pt x="416" y="23"/>
                      <a:pt x="290" y="4"/>
                    </a:cubicBezTo>
                    <a:cubicBezTo>
                      <a:pt x="277" y="2"/>
                      <a:pt x="265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0"/>
              <p:cNvSpPr/>
              <p:nvPr/>
            </p:nvSpPr>
            <p:spPr>
              <a:xfrm>
                <a:off x="4138119" y="3900803"/>
                <a:ext cx="14425" cy="14567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11" extrusionOk="0">
                    <a:moveTo>
                      <a:pt x="253" y="0"/>
                    </a:moveTo>
                    <a:cubicBezTo>
                      <a:pt x="113" y="0"/>
                      <a:pt x="1" y="113"/>
                      <a:pt x="1" y="253"/>
                    </a:cubicBezTo>
                    <a:lnTo>
                      <a:pt x="1" y="257"/>
                    </a:lnTo>
                    <a:cubicBezTo>
                      <a:pt x="1" y="396"/>
                      <a:pt x="115" y="510"/>
                      <a:pt x="253" y="510"/>
                    </a:cubicBezTo>
                    <a:cubicBezTo>
                      <a:pt x="265" y="510"/>
                      <a:pt x="277" y="509"/>
                      <a:pt x="290" y="507"/>
                    </a:cubicBezTo>
                    <a:cubicBezTo>
                      <a:pt x="416" y="489"/>
                      <a:pt x="506" y="375"/>
                      <a:pt x="506" y="250"/>
                    </a:cubicBezTo>
                    <a:cubicBezTo>
                      <a:pt x="506" y="151"/>
                      <a:pt x="447" y="58"/>
                      <a:pt x="356" y="20"/>
                    </a:cubicBezTo>
                    <a:cubicBezTo>
                      <a:pt x="321" y="6"/>
                      <a:pt x="286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0"/>
              <p:cNvSpPr/>
              <p:nvPr/>
            </p:nvSpPr>
            <p:spPr>
              <a:xfrm>
                <a:off x="4109925" y="3929368"/>
                <a:ext cx="14425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144" extrusionOk="0">
                    <a:moveTo>
                      <a:pt x="252" y="0"/>
                    </a:moveTo>
                    <a:cubicBezTo>
                      <a:pt x="112" y="0"/>
                      <a:pt x="0" y="114"/>
                      <a:pt x="0" y="253"/>
                    </a:cubicBezTo>
                    <a:lnTo>
                      <a:pt x="0" y="890"/>
                    </a:lnTo>
                    <a:cubicBezTo>
                      <a:pt x="0" y="1029"/>
                      <a:pt x="113" y="1144"/>
                      <a:pt x="251" y="1144"/>
                    </a:cubicBezTo>
                    <a:cubicBezTo>
                      <a:pt x="264" y="1144"/>
                      <a:pt x="277" y="1143"/>
                      <a:pt x="290" y="1141"/>
                    </a:cubicBezTo>
                    <a:cubicBezTo>
                      <a:pt x="416" y="1123"/>
                      <a:pt x="505" y="1009"/>
                      <a:pt x="505" y="881"/>
                    </a:cubicBezTo>
                    <a:lnTo>
                      <a:pt x="505" y="261"/>
                    </a:lnTo>
                    <a:cubicBezTo>
                      <a:pt x="505" y="133"/>
                      <a:pt x="416" y="21"/>
                      <a:pt x="290" y="3"/>
                    </a:cubicBezTo>
                    <a:cubicBezTo>
                      <a:pt x="277" y="1"/>
                      <a:pt x="264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0"/>
              <p:cNvSpPr/>
              <p:nvPr/>
            </p:nvSpPr>
            <p:spPr>
              <a:xfrm>
                <a:off x="4109925" y="3907902"/>
                <a:ext cx="14425" cy="1462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13" extrusionOk="0">
                    <a:moveTo>
                      <a:pt x="252" y="1"/>
                    </a:moveTo>
                    <a:cubicBezTo>
                      <a:pt x="113" y="1"/>
                      <a:pt x="0" y="115"/>
                      <a:pt x="0" y="255"/>
                    </a:cubicBezTo>
                    <a:lnTo>
                      <a:pt x="0" y="258"/>
                    </a:lnTo>
                    <a:cubicBezTo>
                      <a:pt x="0" y="399"/>
                      <a:pt x="114" y="513"/>
                      <a:pt x="253" y="513"/>
                    </a:cubicBezTo>
                    <a:cubicBezTo>
                      <a:pt x="265" y="513"/>
                      <a:pt x="277" y="512"/>
                      <a:pt x="290" y="510"/>
                    </a:cubicBezTo>
                    <a:cubicBezTo>
                      <a:pt x="416" y="489"/>
                      <a:pt x="505" y="375"/>
                      <a:pt x="505" y="249"/>
                    </a:cubicBezTo>
                    <a:cubicBezTo>
                      <a:pt x="505" y="150"/>
                      <a:pt x="447" y="59"/>
                      <a:pt x="356" y="21"/>
                    </a:cubicBezTo>
                    <a:cubicBezTo>
                      <a:pt x="320" y="7"/>
                      <a:pt x="286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0"/>
              <p:cNvSpPr/>
              <p:nvPr/>
            </p:nvSpPr>
            <p:spPr>
              <a:xfrm>
                <a:off x="4166313" y="3929368"/>
                <a:ext cx="14453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144" extrusionOk="0">
                    <a:moveTo>
                      <a:pt x="253" y="0"/>
                    </a:moveTo>
                    <a:cubicBezTo>
                      <a:pt x="112" y="0"/>
                      <a:pt x="1" y="114"/>
                      <a:pt x="1" y="253"/>
                    </a:cubicBezTo>
                    <a:lnTo>
                      <a:pt x="1" y="890"/>
                    </a:lnTo>
                    <a:cubicBezTo>
                      <a:pt x="1" y="1029"/>
                      <a:pt x="114" y="1144"/>
                      <a:pt x="252" y="1144"/>
                    </a:cubicBezTo>
                    <a:cubicBezTo>
                      <a:pt x="264" y="1144"/>
                      <a:pt x="277" y="1143"/>
                      <a:pt x="290" y="1141"/>
                    </a:cubicBezTo>
                    <a:cubicBezTo>
                      <a:pt x="416" y="1123"/>
                      <a:pt x="506" y="1009"/>
                      <a:pt x="506" y="881"/>
                    </a:cubicBezTo>
                    <a:lnTo>
                      <a:pt x="506" y="261"/>
                    </a:lnTo>
                    <a:cubicBezTo>
                      <a:pt x="506" y="133"/>
                      <a:pt x="416" y="21"/>
                      <a:pt x="290" y="3"/>
                    </a:cubicBezTo>
                    <a:cubicBezTo>
                      <a:pt x="277" y="1"/>
                      <a:pt x="265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>
                <a:off x="4166313" y="3907902"/>
                <a:ext cx="14453" cy="146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13" extrusionOk="0">
                    <a:moveTo>
                      <a:pt x="253" y="1"/>
                    </a:moveTo>
                    <a:cubicBezTo>
                      <a:pt x="113" y="1"/>
                      <a:pt x="1" y="115"/>
                      <a:pt x="1" y="255"/>
                    </a:cubicBezTo>
                    <a:lnTo>
                      <a:pt x="1" y="258"/>
                    </a:lnTo>
                    <a:cubicBezTo>
                      <a:pt x="1" y="399"/>
                      <a:pt x="115" y="513"/>
                      <a:pt x="253" y="513"/>
                    </a:cubicBezTo>
                    <a:cubicBezTo>
                      <a:pt x="265" y="513"/>
                      <a:pt x="278" y="512"/>
                      <a:pt x="290" y="510"/>
                    </a:cubicBezTo>
                    <a:cubicBezTo>
                      <a:pt x="416" y="489"/>
                      <a:pt x="506" y="375"/>
                      <a:pt x="506" y="248"/>
                    </a:cubicBezTo>
                    <a:cubicBezTo>
                      <a:pt x="506" y="149"/>
                      <a:pt x="448" y="56"/>
                      <a:pt x="356" y="21"/>
                    </a:cubicBezTo>
                    <a:cubicBezTo>
                      <a:pt x="321" y="7"/>
                      <a:pt x="286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>
                <a:off x="4262469" y="3972870"/>
                <a:ext cx="14425" cy="4059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424" extrusionOk="0">
                    <a:moveTo>
                      <a:pt x="253" y="0"/>
                    </a:moveTo>
                    <a:cubicBezTo>
                      <a:pt x="112" y="0"/>
                      <a:pt x="1" y="115"/>
                      <a:pt x="1" y="255"/>
                    </a:cubicBezTo>
                    <a:lnTo>
                      <a:pt x="1" y="1171"/>
                    </a:lnTo>
                    <a:cubicBezTo>
                      <a:pt x="1" y="1310"/>
                      <a:pt x="115" y="1424"/>
                      <a:pt x="253" y="1424"/>
                    </a:cubicBezTo>
                    <a:cubicBezTo>
                      <a:pt x="265" y="1424"/>
                      <a:pt x="277" y="1423"/>
                      <a:pt x="290" y="1421"/>
                    </a:cubicBezTo>
                    <a:cubicBezTo>
                      <a:pt x="416" y="1401"/>
                      <a:pt x="506" y="1289"/>
                      <a:pt x="506" y="1162"/>
                    </a:cubicBezTo>
                    <a:lnTo>
                      <a:pt x="506" y="262"/>
                    </a:lnTo>
                    <a:cubicBezTo>
                      <a:pt x="506" y="135"/>
                      <a:pt x="416" y="22"/>
                      <a:pt x="290" y="3"/>
                    </a:cubicBezTo>
                    <a:cubicBezTo>
                      <a:pt x="277" y="1"/>
                      <a:pt x="265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>
                <a:off x="4262469" y="3951376"/>
                <a:ext cx="14425" cy="1462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13" extrusionOk="0">
                    <a:moveTo>
                      <a:pt x="253" y="0"/>
                    </a:moveTo>
                    <a:cubicBezTo>
                      <a:pt x="113" y="0"/>
                      <a:pt x="1" y="114"/>
                      <a:pt x="1" y="255"/>
                    </a:cubicBezTo>
                    <a:lnTo>
                      <a:pt x="1" y="259"/>
                    </a:lnTo>
                    <a:cubicBezTo>
                      <a:pt x="1" y="398"/>
                      <a:pt x="115" y="512"/>
                      <a:pt x="253" y="512"/>
                    </a:cubicBezTo>
                    <a:cubicBezTo>
                      <a:pt x="265" y="512"/>
                      <a:pt x="277" y="511"/>
                      <a:pt x="290" y="510"/>
                    </a:cubicBezTo>
                    <a:cubicBezTo>
                      <a:pt x="416" y="492"/>
                      <a:pt x="506" y="378"/>
                      <a:pt x="506" y="250"/>
                    </a:cubicBezTo>
                    <a:cubicBezTo>
                      <a:pt x="506" y="150"/>
                      <a:pt x="447" y="58"/>
                      <a:pt x="356" y="21"/>
                    </a:cubicBezTo>
                    <a:cubicBezTo>
                      <a:pt x="321" y="7"/>
                      <a:pt x="286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>
                <a:off x="4234275" y="3979997"/>
                <a:ext cx="14425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144" extrusionOk="0">
                    <a:moveTo>
                      <a:pt x="252" y="1"/>
                    </a:moveTo>
                    <a:cubicBezTo>
                      <a:pt x="112" y="1"/>
                      <a:pt x="0" y="114"/>
                      <a:pt x="0" y="254"/>
                    </a:cubicBezTo>
                    <a:lnTo>
                      <a:pt x="0" y="891"/>
                    </a:lnTo>
                    <a:cubicBezTo>
                      <a:pt x="0" y="1029"/>
                      <a:pt x="113" y="1144"/>
                      <a:pt x="251" y="1144"/>
                    </a:cubicBezTo>
                    <a:cubicBezTo>
                      <a:pt x="264" y="1144"/>
                      <a:pt x="276" y="1143"/>
                      <a:pt x="290" y="1141"/>
                    </a:cubicBezTo>
                    <a:cubicBezTo>
                      <a:pt x="415" y="1121"/>
                      <a:pt x="505" y="1009"/>
                      <a:pt x="505" y="882"/>
                    </a:cubicBezTo>
                    <a:lnTo>
                      <a:pt x="505" y="261"/>
                    </a:lnTo>
                    <a:cubicBezTo>
                      <a:pt x="505" y="134"/>
                      <a:pt x="415" y="21"/>
                      <a:pt x="290" y="3"/>
                    </a:cubicBezTo>
                    <a:cubicBezTo>
                      <a:pt x="277" y="1"/>
                      <a:pt x="26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>
                <a:off x="4234275" y="3958474"/>
                <a:ext cx="14425" cy="14567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11" extrusionOk="0">
                    <a:moveTo>
                      <a:pt x="253" y="1"/>
                    </a:moveTo>
                    <a:cubicBezTo>
                      <a:pt x="113" y="1"/>
                      <a:pt x="0" y="114"/>
                      <a:pt x="0" y="253"/>
                    </a:cubicBezTo>
                    <a:lnTo>
                      <a:pt x="0" y="258"/>
                    </a:lnTo>
                    <a:cubicBezTo>
                      <a:pt x="0" y="397"/>
                      <a:pt x="114" y="511"/>
                      <a:pt x="253" y="511"/>
                    </a:cubicBezTo>
                    <a:cubicBezTo>
                      <a:pt x="265" y="511"/>
                      <a:pt x="277" y="510"/>
                      <a:pt x="290" y="508"/>
                    </a:cubicBezTo>
                    <a:cubicBezTo>
                      <a:pt x="415" y="491"/>
                      <a:pt x="505" y="377"/>
                      <a:pt x="505" y="250"/>
                    </a:cubicBezTo>
                    <a:cubicBezTo>
                      <a:pt x="505" y="151"/>
                      <a:pt x="447" y="58"/>
                      <a:pt x="355" y="21"/>
                    </a:cubicBezTo>
                    <a:cubicBezTo>
                      <a:pt x="321" y="7"/>
                      <a:pt x="286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>
                <a:off x="4290663" y="3979997"/>
                <a:ext cx="14425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144" extrusionOk="0">
                    <a:moveTo>
                      <a:pt x="253" y="1"/>
                    </a:moveTo>
                    <a:cubicBezTo>
                      <a:pt x="112" y="1"/>
                      <a:pt x="1" y="114"/>
                      <a:pt x="1" y="254"/>
                    </a:cubicBezTo>
                    <a:lnTo>
                      <a:pt x="1" y="891"/>
                    </a:lnTo>
                    <a:cubicBezTo>
                      <a:pt x="1" y="1029"/>
                      <a:pt x="114" y="1144"/>
                      <a:pt x="251" y="1144"/>
                    </a:cubicBezTo>
                    <a:cubicBezTo>
                      <a:pt x="264" y="1144"/>
                      <a:pt x="277" y="1143"/>
                      <a:pt x="290" y="1141"/>
                    </a:cubicBezTo>
                    <a:cubicBezTo>
                      <a:pt x="416" y="1121"/>
                      <a:pt x="506" y="1009"/>
                      <a:pt x="506" y="882"/>
                    </a:cubicBezTo>
                    <a:lnTo>
                      <a:pt x="506" y="261"/>
                    </a:lnTo>
                    <a:cubicBezTo>
                      <a:pt x="506" y="134"/>
                      <a:pt x="416" y="21"/>
                      <a:pt x="290" y="3"/>
                    </a:cubicBezTo>
                    <a:cubicBezTo>
                      <a:pt x="277" y="1"/>
                      <a:pt x="265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>
                <a:off x="4290663" y="3958560"/>
                <a:ext cx="14425" cy="1462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13" extrusionOk="0">
                    <a:moveTo>
                      <a:pt x="253" y="0"/>
                    </a:moveTo>
                    <a:cubicBezTo>
                      <a:pt x="113" y="0"/>
                      <a:pt x="1" y="114"/>
                      <a:pt x="1" y="255"/>
                    </a:cubicBezTo>
                    <a:lnTo>
                      <a:pt x="1" y="258"/>
                    </a:lnTo>
                    <a:cubicBezTo>
                      <a:pt x="1" y="398"/>
                      <a:pt x="115" y="512"/>
                      <a:pt x="253" y="512"/>
                    </a:cubicBezTo>
                    <a:cubicBezTo>
                      <a:pt x="265" y="512"/>
                      <a:pt x="278" y="511"/>
                      <a:pt x="290" y="509"/>
                    </a:cubicBezTo>
                    <a:cubicBezTo>
                      <a:pt x="416" y="488"/>
                      <a:pt x="506" y="374"/>
                      <a:pt x="506" y="247"/>
                    </a:cubicBezTo>
                    <a:cubicBezTo>
                      <a:pt x="506" y="148"/>
                      <a:pt x="448" y="55"/>
                      <a:pt x="356" y="21"/>
                    </a:cubicBezTo>
                    <a:cubicBezTo>
                      <a:pt x="321" y="7"/>
                      <a:pt x="286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>
                <a:off x="4206309" y="4014719"/>
                <a:ext cx="126773" cy="256311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8991" extrusionOk="0">
                    <a:moveTo>
                      <a:pt x="602" y="502"/>
                    </a:moveTo>
                    <a:lnTo>
                      <a:pt x="602" y="502"/>
                    </a:lnTo>
                    <a:cubicBezTo>
                      <a:pt x="888" y="520"/>
                      <a:pt x="1393" y="602"/>
                      <a:pt x="1681" y="924"/>
                    </a:cubicBezTo>
                    <a:cubicBezTo>
                      <a:pt x="1905" y="1173"/>
                      <a:pt x="1965" y="1540"/>
                      <a:pt x="1971" y="1828"/>
                    </a:cubicBezTo>
                    <a:lnTo>
                      <a:pt x="1971" y="1935"/>
                    </a:lnTo>
                    <a:cubicBezTo>
                      <a:pt x="1971" y="1975"/>
                      <a:pt x="1968" y="2015"/>
                      <a:pt x="1965" y="2050"/>
                    </a:cubicBezTo>
                    <a:cubicBezTo>
                      <a:pt x="1683" y="2024"/>
                      <a:pt x="1194" y="1933"/>
                      <a:pt x="906" y="1611"/>
                    </a:cubicBezTo>
                    <a:cubicBezTo>
                      <a:pt x="633" y="1306"/>
                      <a:pt x="589" y="813"/>
                      <a:pt x="602" y="502"/>
                    </a:cubicBezTo>
                    <a:close/>
                    <a:moveTo>
                      <a:pt x="3849" y="500"/>
                    </a:moveTo>
                    <a:lnTo>
                      <a:pt x="3849" y="500"/>
                    </a:lnTo>
                    <a:cubicBezTo>
                      <a:pt x="3862" y="813"/>
                      <a:pt x="3817" y="1306"/>
                      <a:pt x="3546" y="1609"/>
                    </a:cubicBezTo>
                    <a:cubicBezTo>
                      <a:pt x="3257" y="1932"/>
                      <a:pt x="2769" y="2024"/>
                      <a:pt x="2488" y="2050"/>
                    </a:cubicBezTo>
                    <a:cubicBezTo>
                      <a:pt x="2468" y="1758"/>
                      <a:pt x="2482" y="1245"/>
                      <a:pt x="2769" y="924"/>
                    </a:cubicBezTo>
                    <a:cubicBezTo>
                      <a:pt x="3059" y="602"/>
                      <a:pt x="3562" y="520"/>
                      <a:pt x="3849" y="500"/>
                    </a:cubicBezTo>
                    <a:close/>
                    <a:moveTo>
                      <a:pt x="3849" y="2275"/>
                    </a:moveTo>
                    <a:lnTo>
                      <a:pt x="3849" y="2275"/>
                    </a:lnTo>
                    <a:cubicBezTo>
                      <a:pt x="3862" y="2588"/>
                      <a:pt x="3817" y="3081"/>
                      <a:pt x="3546" y="3384"/>
                    </a:cubicBezTo>
                    <a:cubicBezTo>
                      <a:pt x="3419" y="3525"/>
                      <a:pt x="3254" y="3622"/>
                      <a:pt x="3084" y="3690"/>
                    </a:cubicBezTo>
                    <a:cubicBezTo>
                      <a:pt x="3069" y="3696"/>
                      <a:pt x="3057" y="3702"/>
                      <a:pt x="3044" y="3705"/>
                    </a:cubicBezTo>
                    <a:cubicBezTo>
                      <a:pt x="2841" y="3778"/>
                      <a:pt x="2635" y="3811"/>
                      <a:pt x="2488" y="3825"/>
                    </a:cubicBezTo>
                    <a:cubicBezTo>
                      <a:pt x="2468" y="3534"/>
                      <a:pt x="2483" y="3021"/>
                      <a:pt x="2769" y="2699"/>
                    </a:cubicBezTo>
                    <a:cubicBezTo>
                      <a:pt x="2888" y="2566"/>
                      <a:pt x="3044" y="2474"/>
                      <a:pt x="3207" y="2410"/>
                    </a:cubicBezTo>
                    <a:cubicBezTo>
                      <a:pt x="3225" y="2405"/>
                      <a:pt x="3242" y="2398"/>
                      <a:pt x="3261" y="2390"/>
                    </a:cubicBezTo>
                    <a:cubicBezTo>
                      <a:pt x="3474" y="2315"/>
                      <a:pt x="3694" y="2284"/>
                      <a:pt x="3849" y="2275"/>
                    </a:cubicBezTo>
                    <a:close/>
                    <a:moveTo>
                      <a:pt x="602" y="2282"/>
                    </a:moveTo>
                    <a:lnTo>
                      <a:pt x="602" y="2282"/>
                    </a:lnTo>
                    <a:cubicBezTo>
                      <a:pt x="888" y="2303"/>
                      <a:pt x="1395" y="2386"/>
                      <a:pt x="1681" y="2706"/>
                    </a:cubicBezTo>
                    <a:cubicBezTo>
                      <a:pt x="1905" y="2955"/>
                      <a:pt x="1965" y="3323"/>
                      <a:pt x="1971" y="3609"/>
                    </a:cubicBezTo>
                    <a:lnTo>
                      <a:pt x="1971" y="3717"/>
                    </a:lnTo>
                    <a:cubicBezTo>
                      <a:pt x="1971" y="3757"/>
                      <a:pt x="1968" y="3796"/>
                      <a:pt x="1965" y="3832"/>
                    </a:cubicBezTo>
                    <a:cubicBezTo>
                      <a:pt x="1816" y="3819"/>
                      <a:pt x="1614" y="3787"/>
                      <a:pt x="1411" y="3714"/>
                    </a:cubicBezTo>
                    <a:cubicBezTo>
                      <a:pt x="1396" y="3709"/>
                      <a:pt x="1380" y="3703"/>
                      <a:pt x="1365" y="3697"/>
                    </a:cubicBezTo>
                    <a:cubicBezTo>
                      <a:pt x="1196" y="3630"/>
                      <a:pt x="1031" y="3532"/>
                      <a:pt x="906" y="3391"/>
                    </a:cubicBezTo>
                    <a:cubicBezTo>
                      <a:pt x="633" y="3089"/>
                      <a:pt x="589" y="2597"/>
                      <a:pt x="602" y="2282"/>
                    </a:cubicBezTo>
                    <a:close/>
                    <a:moveTo>
                      <a:pt x="602" y="4051"/>
                    </a:moveTo>
                    <a:lnTo>
                      <a:pt x="602" y="4051"/>
                    </a:lnTo>
                    <a:cubicBezTo>
                      <a:pt x="756" y="4063"/>
                      <a:pt x="971" y="4091"/>
                      <a:pt x="1184" y="4163"/>
                    </a:cubicBezTo>
                    <a:cubicBezTo>
                      <a:pt x="1209" y="4174"/>
                      <a:pt x="1233" y="4184"/>
                      <a:pt x="1260" y="4192"/>
                    </a:cubicBezTo>
                    <a:cubicBezTo>
                      <a:pt x="1417" y="4256"/>
                      <a:pt x="1567" y="4346"/>
                      <a:pt x="1681" y="4474"/>
                    </a:cubicBezTo>
                    <a:cubicBezTo>
                      <a:pt x="1905" y="4723"/>
                      <a:pt x="1965" y="5090"/>
                      <a:pt x="1971" y="5376"/>
                    </a:cubicBezTo>
                    <a:lnTo>
                      <a:pt x="1971" y="5483"/>
                    </a:lnTo>
                    <a:cubicBezTo>
                      <a:pt x="1971" y="5524"/>
                      <a:pt x="1968" y="5563"/>
                      <a:pt x="1965" y="5599"/>
                    </a:cubicBezTo>
                    <a:cubicBezTo>
                      <a:pt x="1683" y="5572"/>
                      <a:pt x="1194" y="5481"/>
                      <a:pt x="906" y="5159"/>
                    </a:cubicBezTo>
                    <a:cubicBezTo>
                      <a:pt x="633" y="4857"/>
                      <a:pt x="589" y="4364"/>
                      <a:pt x="602" y="4051"/>
                    </a:cubicBezTo>
                    <a:close/>
                    <a:moveTo>
                      <a:pt x="3847" y="4050"/>
                    </a:moveTo>
                    <a:lnTo>
                      <a:pt x="3847" y="4050"/>
                    </a:lnTo>
                    <a:cubicBezTo>
                      <a:pt x="3861" y="4363"/>
                      <a:pt x="3816" y="4856"/>
                      <a:pt x="3544" y="5159"/>
                    </a:cubicBezTo>
                    <a:cubicBezTo>
                      <a:pt x="3255" y="5481"/>
                      <a:pt x="2768" y="5572"/>
                      <a:pt x="2485" y="5599"/>
                    </a:cubicBezTo>
                    <a:cubicBezTo>
                      <a:pt x="2467" y="5309"/>
                      <a:pt x="2482" y="4796"/>
                      <a:pt x="2768" y="4472"/>
                    </a:cubicBezTo>
                    <a:cubicBezTo>
                      <a:pt x="2879" y="4349"/>
                      <a:pt x="3020" y="4261"/>
                      <a:pt x="3170" y="4199"/>
                    </a:cubicBezTo>
                    <a:cubicBezTo>
                      <a:pt x="3210" y="4186"/>
                      <a:pt x="3252" y="4171"/>
                      <a:pt x="3291" y="4154"/>
                    </a:cubicBezTo>
                    <a:cubicBezTo>
                      <a:pt x="3495" y="4087"/>
                      <a:pt x="3699" y="4062"/>
                      <a:pt x="3847" y="4050"/>
                    </a:cubicBezTo>
                    <a:close/>
                    <a:moveTo>
                      <a:pt x="3847" y="5827"/>
                    </a:moveTo>
                    <a:lnTo>
                      <a:pt x="3847" y="5827"/>
                    </a:lnTo>
                    <a:cubicBezTo>
                      <a:pt x="3861" y="6141"/>
                      <a:pt x="3817" y="6634"/>
                      <a:pt x="3546" y="6936"/>
                    </a:cubicBezTo>
                    <a:cubicBezTo>
                      <a:pt x="3257" y="7259"/>
                      <a:pt x="2769" y="7352"/>
                      <a:pt x="2488" y="7377"/>
                    </a:cubicBezTo>
                    <a:cubicBezTo>
                      <a:pt x="2468" y="7086"/>
                      <a:pt x="2483" y="6574"/>
                      <a:pt x="2769" y="6251"/>
                    </a:cubicBezTo>
                    <a:cubicBezTo>
                      <a:pt x="2892" y="6115"/>
                      <a:pt x="3054" y="6021"/>
                      <a:pt x="3222" y="5958"/>
                    </a:cubicBezTo>
                    <a:lnTo>
                      <a:pt x="3249" y="5946"/>
                    </a:lnTo>
                    <a:cubicBezTo>
                      <a:pt x="3466" y="5868"/>
                      <a:pt x="3690" y="5838"/>
                      <a:pt x="3847" y="5827"/>
                    </a:cubicBezTo>
                    <a:close/>
                    <a:moveTo>
                      <a:pt x="602" y="5833"/>
                    </a:moveTo>
                    <a:cubicBezTo>
                      <a:pt x="759" y="5845"/>
                      <a:pt x="983" y="5875"/>
                      <a:pt x="1200" y="5952"/>
                    </a:cubicBezTo>
                    <a:cubicBezTo>
                      <a:pt x="1209" y="5955"/>
                      <a:pt x="1221" y="5959"/>
                      <a:pt x="1230" y="5962"/>
                    </a:cubicBezTo>
                    <a:cubicBezTo>
                      <a:pt x="1396" y="6027"/>
                      <a:pt x="1558" y="6120"/>
                      <a:pt x="1680" y="6257"/>
                    </a:cubicBezTo>
                    <a:cubicBezTo>
                      <a:pt x="1903" y="6506"/>
                      <a:pt x="1963" y="6874"/>
                      <a:pt x="1968" y="7160"/>
                    </a:cubicBezTo>
                    <a:lnTo>
                      <a:pt x="1968" y="7266"/>
                    </a:lnTo>
                    <a:cubicBezTo>
                      <a:pt x="1968" y="7308"/>
                      <a:pt x="1966" y="7347"/>
                      <a:pt x="1965" y="7383"/>
                    </a:cubicBezTo>
                    <a:cubicBezTo>
                      <a:pt x="1683" y="7356"/>
                      <a:pt x="1194" y="7265"/>
                      <a:pt x="906" y="6942"/>
                    </a:cubicBezTo>
                    <a:cubicBezTo>
                      <a:pt x="633" y="6640"/>
                      <a:pt x="589" y="6147"/>
                      <a:pt x="602" y="5833"/>
                    </a:cubicBezTo>
                    <a:close/>
                    <a:moveTo>
                      <a:pt x="442" y="1"/>
                    </a:moveTo>
                    <a:cubicBezTo>
                      <a:pt x="395" y="1"/>
                      <a:pt x="365" y="2"/>
                      <a:pt x="358" y="2"/>
                    </a:cubicBezTo>
                    <a:cubicBezTo>
                      <a:pt x="260" y="8"/>
                      <a:pt x="176" y="68"/>
                      <a:pt x="139" y="157"/>
                    </a:cubicBezTo>
                    <a:cubicBezTo>
                      <a:pt x="128" y="182"/>
                      <a:pt x="122" y="211"/>
                      <a:pt x="121" y="239"/>
                    </a:cubicBezTo>
                    <a:cubicBezTo>
                      <a:pt x="94" y="428"/>
                      <a:pt x="19" y="1194"/>
                      <a:pt x="391" y="1776"/>
                    </a:cubicBezTo>
                    <a:cubicBezTo>
                      <a:pt x="373" y="1776"/>
                      <a:pt x="364" y="1777"/>
                      <a:pt x="361" y="1777"/>
                    </a:cubicBezTo>
                    <a:cubicBezTo>
                      <a:pt x="265" y="1783"/>
                      <a:pt x="181" y="1840"/>
                      <a:pt x="140" y="1929"/>
                    </a:cubicBezTo>
                    <a:cubicBezTo>
                      <a:pt x="130" y="1957"/>
                      <a:pt x="122" y="1985"/>
                      <a:pt x="121" y="2012"/>
                    </a:cubicBezTo>
                    <a:cubicBezTo>
                      <a:pt x="94" y="2203"/>
                      <a:pt x="19" y="2967"/>
                      <a:pt x="388" y="3547"/>
                    </a:cubicBezTo>
                    <a:cubicBezTo>
                      <a:pt x="373" y="3547"/>
                      <a:pt x="362" y="3547"/>
                      <a:pt x="358" y="3549"/>
                    </a:cubicBezTo>
                    <a:cubicBezTo>
                      <a:pt x="263" y="3555"/>
                      <a:pt x="178" y="3613"/>
                      <a:pt x="139" y="3702"/>
                    </a:cubicBezTo>
                    <a:cubicBezTo>
                      <a:pt x="128" y="3729"/>
                      <a:pt x="121" y="3757"/>
                      <a:pt x="118" y="3786"/>
                    </a:cubicBezTo>
                    <a:cubicBezTo>
                      <a:pt x="92" y="3975"/>
                      <a:pt x="17" y="4741"/>
                      <a:pt x="388" y="5322"/>
                    </a:cubicBezTo>
                    <a:cubicBezTo>
                      <a:pt x="371" y="5322"/>
                      <a:pt x="362" y="5324"/>
                      <a:pt x="358" y="5324"/>
                    </a:cubicBezTo>
                    <a:cubicBezTo>
                      <a:pt x="263" y="5330"/>
                      <a:pt x="178" y="5388"/>
                      <a:pt x="139" y="5475"/>
                    </a:cubicBezTo>
                    <a:cubicBezTo>
                      <a:pt x="128" y="5503"/>
                      <a:pt x="121" y="5532"/>
                      <a:pt x="118" y="5560"/>
                    </a:cubicBezTo>
                    <a:cubicBezTo>
                      <a:pt x="88" y="5770"/>
                      <a:pt x="1" y="6692"/>
                      <a:pt x="527" y="7280"/>
                    </a:cubicBezTo>
                    <a:cubicBezTo>
                      <a:pt x="953" y="7753"/>
                      <a:pt x="1617" y="7866"/>
                      <a:pt x="1968" y="7891"/>
                    </a:cubicBezTo>
                    <a:lnTo>
                      <a:pt x="1968" y="8485"/>
                    </a:lnTo>
                    <a:lnTo>
                      <a:pt x="708" y="8485"/>
                    </a:lnTo>
                    <a:cubicBezTo>
                      <a:pt x="581" y="8485"/>
                      <a:pt x="469" y="8575"/>
                      <a:pt x="451" y="8701"/>
                    </a:cubicBezTo>
                    <a:cubicBezTo>
                      <a:pt x="428" y="8858"/>
                      <a:pt x="550" y="8990"/>
                      <a:pt x="701" y="8990"/>
                    </a:cubicBezTo>
                    <a:lnTo>
                      <a:pt x="4095" y="8990"/>
                    </a:lnTo>
                    <a:cubicBezTo>
                      <a:pt x="4222" y="8990"/>
                      <a:pt x="4334" y="8900"/>
                      <a:pt x="4354" y="8776"/>
                    </a:cubicBezTo>
                    <a:cubicBezTo>
                      <a:pt x="4378" y="8623"/>
                      <a:pt x="4256" y="8488"/>
                      <a:pt x="4104" y="8488"/>
                    </a:cubicBezTo>
                    <a:lnTo>
                      <a:pt x="2477" y="8488"/>
                    </a:lnTo>
                    <a:lnTo>
                      <a:pt x="2477" y="7894"/>
                    </a:lnTo>
                    <a:cubicBezTo>
                      <a:pt x="2829" y="7870"/>
                      <a:pt x="3496" y="7758"/>
                      <a:pt x="3922" y="7284"/>
                    </a:cubicBezTo>
                    <a:cubicBezTo>
                      <a:pt x="4447" y="6697"/>
                      <a:pt x="4361" y="5781"/>
                      <a:pt x="4331" y="5565"/>
                    </a:cubicBezTo>
                    <a:cubicBezTo>
                      <a:pt x="4328" y="5538"/>
                      <a:pt x="4324" y="5509"/>
                      <a:pt x="4312" y="5483"/>
                    </a:cubicBezTo>
                    <a:cubicBezTo>
                      <a:pt x="4274" y="5393"/>
                      <a:pt x="4189" y="5331"/>
                      <a:pt x="4092" y="5325"/>
                    </a:cubicBezTo>
                    <a:cubicBezTo>
                      <a:pt x="4087" y="5325"/>
                      <a:pt x="4077" y="5325"/>
                      <a:pt x="4062" y="5324"/>
                    </a:cubicBezTo>
                    <a:cubicBezTo>
                      <a:pt x="4430" y="4745"/>
                      <a:pt x="4357" y="3984"/>
                      <a:pt x="4331" y="3789"/>
                    </a:cubicBezTo>
                    <a:cubicBezTo>
                      <a:pt x="4328" y="3762"/>
                      <a:pt x="4324" y="3733"/>
                      <a:pt x="4312" y="3706"/>
                    </a:cubicBezTo>
                    <a:cubicBezTo>
                      <a:pt x="4274" y="3616"/>
                      <a:pt x="4187" y="3555"/>
                      <a:pt x="4090" y="3549"/>
                    </a:cubicBezTo>
                    <a:cubicBezTo>
                      <a:pt x="4087" y="3549"/>
                      <a:pt x="4078" y="3549"/>
                      <a:pt x="4060" y="3547"/>
                    </a:cubicBezTo>
                    <a:cubicBezTo>
                      <a:pt x="4427" y="2970"/>
                      <a:pt x="4357" y="2210"/>
                      <a:pt x="4328" y="2015"/>
                    </a:cubicBezTo>
                    <a:cubicBezTo>
                      <a:pt x="4327" y="1987"/>
                      <a:pt x="4321" y="1958"/>
                      <a:pt x="4310" y="1933"/>
                    </a:cubicBezTo>
                    <a:cubicBezTo>
                      <a:pt x="4273" y="1843"/>
                      <a:pt x="4186" y="1780"/>
                      <a:pt x="4089" y="1776"/>
                    </a:cubicBezTo>
                    <a:cubicBezTo>
                      <a:pt x="4086" y="1776"/>
                      <a:pt x="4074" y="1776"/>
                      <a:pt x="4059" y="1773"/>
                    </a:cubicBezTo>
                    <a:cubicBezTo>
                      <a:pt x="4427" y="1196"/>
                      <a:pt x="4355" y="434"/>
                      <a:pt x="4328" y="241"/>
                    </a:cubicBezTo>
                    <a:cubicBezTo>
                      <a:pt x="4327" y="214"/>
                      <a:pt x="4321" y="187"/>
                      <a:pt x="4312" y="161"/>
                    </a:cubicBezTo>
                    <a:cubicBezTo>
                      <a:pt x="4276" y="70"/>
                      <a:pt x="4187" y="8"/>
                      <a:pt x="4090" y="2"/>
                    </a:cubicBezTo>
                    <a:cubicBezTo>
                      <a:pt x="4083" y="2"/>
                      <a:pt x="4054" y="1"/>
                      <a:pt x="4007" y="1"/>
                    </a:cubicBezTo>
                    <a:cubicBezTo>
                      <a:pt x="3737" y="1"/>
                      <a:pt x="2885" y="45"/>
                      <a:pt x="2389" y="599"/>
                    </a:cubicBezTo>
                    <a:cubicBezTo>
                      <a:pt x="2326" y="669"/>
                      <a:pt x="2272" y="746"/>
                      <a:pt x="2224" y="827"/>
                    </a:cubicBezTo>
                    <a:cubicBezTo>
                      <a:pt x="2177" y="746"/>
                      <a:pt x="2123" y="669"/>
                      <a:pt x="2059" y="599"/>
                    </a:cubicBezTo>
                    <a:cubicBezTo>
                      <a:pt x="1564" y="45"/>
                      <a:pt x="713" y="1"/>
                      <a:pt x="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>
                <a:off x="4190773" y="4256662"/>
                <a:ext cx="16905" cy="1448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08" extrusionOk="0">
                    <a:moveTo>
                      <a:pt x="299" y="1"/>
                    </a:moveTo>
                    <a:cubicBezTo>
                      <a:pt x="188" y="1"/>
                      <a:pt x="87" y="68"/>
                      <a:pt x="54" y="173"/>
                    </a:cubicBezTo>
                    <a:cubicBezTo>
                      <a:pt x="0" y="349"/>
                      <a:pt x="129" y="508"/>
                      <a:pt x="297" y="508"/>
                    </a:cubicBezTo>
                    <a:lnTo>
                      <a:pt x="299" y="508"/>
                    </a:lnTo>
                    <a:cubicBezTo>
                      <a:pt x="407" y="508"/>
                      <a:pt x="508" y="440"/>
                      <a:pt x="541" y="335"/>
                    </a:cubicBezTo>
                    <a:cubicBezTo>
                      <a:pt x="592" y="163"/>
                      <a:pt x="465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0"/>
              <p:cNvSpPr/>
              <p:nvPr/>
            </p:nvSpPr>
            <p:spPr>
              <a:xfrm>
                <a:off x="4081959" y="3964147"/>
                <a:ext cx="126744" cy="306826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10763" extrusionOk="0">
                    <a:moveTo>
                      <a:pt x="3849" y="499"/>
                    </a:moveTo>
                    <a:lnTo>
                      <a:pt x="3849" y="499"/>
                    </a:lnTo>
                    <a:cubicBezTo>
                      <a:pt x="3862" y="811"/>
                      <a:pt x="3817" y="1304"/>
                      <a:pt x="3546" y="1608"/>
                    </a:cubicBezTo>
                    <a:cubicBezTo>
                      <a:pt x="3257" y="1931"/>
                      <a:pt x="2768" y="2022"/>
                      <a:pt x="2488" y="2048"/>
                    </a:cubicBezTo>
                    <a:cubicBezTo>
                      <a:pt x="2467" y="1758"/>
                      <a:pt x="2482" y="1244"/>
                      <a:pt x="2770" y="922"/>
                    </a:cubicBezTo>
                    <a:cubicBezTo>
                      <a:pt x="3059" y="600"/>
                      <a:pt x="3562" y="517"/>
                      <a:pt x="3849" y="499"/>
                    </a:cubicBezTo>
                    <a:close/>
                    <a:moveTo>
                      <a:pt x="604" y="501"/>
                    </a:moveTo>
                    <a:lnTo>
                      <a:pt x="604" y="501"/>
                    </a:lnTo>
                    <a:cubicBezTo>
                      <a:pt x="891" y="522"/>
                      <a:pt x="1397" y="604"/>
                      <a:pt x="1683" y="923"/>
                    </a:cubicBezTo>
                    <a:cubicBezTo>
                      <a:pt x="1972" y="1246"/>
                      <a:pt x="1987" y="1760"/>
                      <a:pt x="1966" y="2051"/>
                    </a:cubicBezTo>
                    <a:cubicBezTo>
                      <a:pt x="1686" y="2024"/>
                      <a:pt x="1196" y="1932"/>
                      <a:pt x="908" y="1610"/>
                    </a:cubicBezTo>
                    <a:cubicBezTo>
                      <a:pt x="637" y="1304"/>
                      <a:pt x="593" y="814"/>
                      <a:pt x="604" y="501"/>
                    </a:cubicBezTo>
                    <a:close/>
                    <a:moveTo>
                      <a:pt x="602" y="2276"/>
                    </a:moveTo>
                    <a:cubicBezTo>
                      <a:pt x="888" y="2294"/>
                      <a:pt x="1394" y="2376"/>
                      <a:pt x="1681" y="2698"/>
                    </a:cubicBezTo>
                    <a:cubicBezTo>
                      <a:pt x="1905" y="2947"/>
                      <a:pt x="1965" y="3314"/>
                      <a:pt x="1971" y="3602"/>
                    </a:cubicBezTo>
                    <a:lnTo>
                      <a:pt x="1971" y="3709"/>
                    </a:lnTo>
                    <a:cubicBezTo>
                      <a:pt x="1971" y="3749"/>
                      <a:pt x="1968" y="3789"/>
                      <a:pt x="1965" y="3824"/>
                    </a:cubicBezTo>
                    <a:cubicBezTo>
                      <a:pt x="1683" y="3798"/>
                      <a:pt x="1194" y="3707"/>
                      <a:pt x="906" y="3385"/>
                    </a:cubicBezTo>
                    <a:cubicBezTo>
                      <a:pt x="634" y="3080"/>
                      <a:pt x="589" y="2587"/>
                      <a:pt x="602" y="2276"/>
                    </a:cubicBezTo>
                    <a:close/>
                    <a:moveTo>
                      <a:pt x="3849" y="2274"/>
                    </a:moveTo>
                    <a:lnTo>
                      <a:pt x="3849" y="2274"/>
                    </a:lnTo>
                    <a:cubicBezTo>
                      <a:pt x="3861" y="2587"/>
                      <a:pt x="3817" y="3080"/>
                      <a:pt x="3546" y="3385"/>
                    </a:cubicBezTo>
                    <a:cubicBezTo>
                      <a:pt x="3257" y="3707"/>
                      <a:pt x="2770" y="3798"/>
                      <a:pt x="2488" y="3824"/>
                    </a:cubicBezTo>
                    <a:cubicBezTo>
                      <a:pt x="2468" y="3535"/>
                      <a:pt x="2483" y="3020"/>
                      <a:pt x="2770" y="2698"/>
                    </a:cubicBezTo>
                    <a:cubicBezTo>
                      <a:pt x="3059" y="2376"/>
                      <a:pt x="3562" y="2294"/>
                      <a:pt x="3849" y="2274"/>
                    </a:cubicBezTo>
                    <a:close/>
                    <a:moveTo>
                      <a:pt x="3847" y="4049"/>
                    </a:moveTo>
                    <a:cubicBezTo>
                      <a:pt x="3861" y="4362"/>
                      <a:pt x="3816" y="4855"/>
                      <a:pt x="3544" y="5158"/>
                    </a:cubicBezTo>
                    <a:cubicBezTo>
                      <a:pt x="3417" y="5300"/>
                      <a:pt x="3252" y="5396"/>
                      <a:pt x="3081" y="5464"/>
                    </a:cubicBezTo>
                    <a:cubicBezTo>
                      <a:pt x="3069" y="5470"/>
                      <a:pt x="3057" y="5476"/>
                      <a:pt x="3044" y="5479"/>
                    </a:cubicBezTo>
                    <a:cubicBezTo>
                      <a:pt x="2840" y="5554"/>
                      <a:pt x="2633" y="5585"/>
                      <a:pt x="2485" y="5599"/>
                    </a:cubicBezTo>
                    <a:cubicBezTo>
                      <a:pt x="2467" y="5308"/>
                      <a:pt x="2482" y="4795"/>
                      <a:pt x="2768" y="4473"/>
                    </a:cubicBezTo>
                    <a:cubicBezTo>
                      <a:pt x="2886" y="4340"/>
                      <a:pt x="3042" y="4248"/>
                      <a:pt x="3204" y="4184"/>
                    </a:cubicBezTo>
                    <a:cubicBezTo>
                      <a:pt x="3224" y="4179"/>
                      <a:pt x="3240" y="4172"/>
                      <a:pt x="3260" y="4164"/>
                    </a:cubicBezTo>
                    <a:cubicBezTo>
                      <a:pt x="3473" y="4089"/>
                      <a:pt x="3691" y="4058"/>
                      <a:pt x="3847" y="4049"/>
                    </a:cubicBezTo>
                    <a:close/>
                    <a:moveTo>
                      <a:pt x="602" y="4056"/>
                    </a:moveTo>
                    <a:cubicBezTo>
                      <a:pt x="888" y="4077"/>
                      <a:pt x="1395" y="4160"/>
                      <a:pt x="1681" y="4480"/>
                    </a:cubicBezTo>
                    <a:cubicBezTo>
                      <a:pt x="1905" y="4729"/>
                      <a:pt x="1965" y="5097"/>
                      <a:pt x="1971" y="5383"/>
                    </a:cubicBezTo>
                    <a:lnTo>
                      <a:pt x="1971" y="5491"/>
                    </a:lnTo>
                    <a:cubicBezTo>
                      <a:pt x="1971" y="5531"/>
                      <a:pt x="1968" y="5570"/>
                      <a:pt x="1965" y="5606"/>
                    </a:cubicBezTo>
                    <a:cubicBezTo>
                      <a:pt x="1816" y="5593"/>
                      <a:pt x="1612" y="5561"/>
                      <a:pt x="1408" y="5486"/>
                    </a:cubicBezTo>
                    <a:cubicBezTo>
                      <a:pt x="1395" y="5480"/>
                      <a:pt x="1380" y="5476"/>
                      <a:pt x="1367" y="5471"/>
                    </a:cubicBezTo>
                    <a:cubicBezTo>
                      <a:pt x="1196" y="5404"/>
                      <a:pt x="1031" y="5308"/>
                      <a:pt x="906" y="5165"/>
                    </a:cubicBezTo>
                    <a:cubicBezTo>
                      <a:pt x="634" y="4863"/>
                      <a:pt x="589" y="4371"/>
                      <a:pt x="602" y="4056"/>
                    </a:cubicBezTo>
                    <a:close/>
                    <a:moveTo>
                      <a:pt x="602" y="5825"/>
                    </a:moveTo>
                    <a:cubicBezTo>
                      <a:pt x="756" y="5837"/>
                      <a:pt x="971" y="5865"/>
                      <a:pt x="1184" y="5937"/>
                    </a:cubicBezTo>
                    <a:cubicBezTo>
                      <a:pt x="1209" y="5948"/>
                      <a:pt x="1233" y="5957"/>
                      <a:pt x="1260" y="5966"/>
                    </a:cubicBezTo>
                    <a:cubicBezTo>
                      <a:pt x="1417" y="6030"/>
                      <a:pt x="1567" y="6120"/>
                      <a:pt x="1681" y="6248"/>
                    </a:cubicBezTo>
                    <a:cubicBezTo>
                      <a:pt x="1905" y="6497"/>
                      <a:pt x="1965" y="6864"/>
                      <a:pt x="1971" y="7150"/>
                    </a:cubicBezTo>
                    <a:lnTo>
                      <a:pt x="1971" y="7257"/>
                    </a:lnTo>
                    <a:cubicBezTo>
                      <a:pt x="1971" y="7298"/>
                      <a:pt x="1968" y="7337"/>
                      <a:pt x="1965" y="7373"/>
                    </a:cubicBezTo>
                    <a:cubicBezTo>
                      <a:pt x="1683" y="7346"/>
                      <a:pt x="1194" y="7255"/>
                      <a:pt x="906" y="6933"/>
                    </a:cubicBezTo>
                    <a:cubicBezTo>
                      <a:pt x="634" y="6631"/>
                      <a:pt x="589" y="6138"/>
                      <a:pt x="602" y="5825"/>
                    </a:cubicBezTo>
                    <a:close/>
                    <a:moveTo>
                      <a:pt x="3847" y="5824"/>
                    </a:moveTo>
                    <a:cubicBezTo>
                      <a:pt x="3861" y="6137"/>
                      <a:pt x="3816" y="6630"/>
                      <a:pt x="3544" y="6933"/>
                    </a:cubicBezTo>
                    <a:cubicBezTo>
                      <a:pt x="3255" y="7255"/>
                      <a:pt x="2768" y="7346"/>
                      <a:pt x="2485" y="7373"/>
                    </a:cubicBezTo>
                    <a:cubicBezTo>
                      <a:pt x="2467" y="7083"/>
                      <a:pt x="2482" y="6570"/>
                      <a:pt x="2768" y="6246"/>
                    </a:cubicBezTo>
                    <a:cubicBezTo>
                      <a:pt x="2879" y="6123"/>
                      <a:pt x="3020" y="6035"/>
                      <a:pt x="3170" y="5973"/>
                    </a:cubicBezTo>
                    <a:cubicBezTo>
                      <a:pt x="3210" y="5960"/>
                      <a:pt x="3252" y="5945"/>
                      <a:pt x="3291" y="5928"/>
                    </a:cubicBezTo>
                    <a:cubicBezTo>
                      <a:pt x="3495" y="5861"/>
                      <a:pt x="3699" y="5836"/>
                      <a:pt x="3847" y="5824"/>
                    </a:cubicBezTo>
                    <a:close/>
                    <a:moveTo>
                      <a:pt x="3847" y="7601"/>
                    </a:moveTo>
                    <a:lnTo>
                      <a:pt x="3847" y="7601"/>
                    </a:lnTo>
                    <a:cubicBezTo>
                      <a:pt x="3861" y="7915"/>
                      <a:pt x="3817" y="8408"/>
                      <a:pt x="3546" y="8710"/>
                    </a:cubicBezTo>
                    <a:cubicBezTo>
                      <a:pt x="3257" y="9033"/>
                      <a:pt x="2770" y="9126"/>
                      <a:pt x="2488" y="9151"/>
                    </a:cubicBezTo>
                    <a:cubicBezTo>
                      <a:pt x="2468" y="8860"/>
                      <a:pt x="2483" y="8348"/>
                      <a:pt x="2770" y="8025"/>
                    </a:cubicBezTo>
                    <a:cubicBezTo>
                      <a:pt x="2892" y="7889"/>
                      <a:pt x="3054" y="7795"/>
                      <a:pt x="3222" y="7732"/>
                    </a:cubicBezTo>
                    <a:lnTo>
                      <a:pt x="3249" y="7720"/>
                    </a:lnTo>
                    <a:cubicBezTo>
                      <a:pt x="3467" y="7642"/>
                      <a:pt x="3690" y="7612"/>
                      <a:pt x="3847" y="7601"/>
                    </a:cubicBezTo>
                    <a:close/>
                    <a:moveTo>
                      <a:pt x="602" y="7607"/>
                    </a:moveTo>
                    <a:lnTo>
                      <a:pt x="602" y="7607"/>
                    </a:lnTo>
                    <a:cubicBezTo>
                      <a:pt x="759" y="7619"/>
                      <a:pt x="984" y="7649"/>
                      <a:pt x="1200" y="7726"/>
                    </a:cubicBezTo>
                    <a:cubicBezTo>
                      <a:pt x="1209" y="7729"/>
                      <a:pt x="1218" y="7733"/>
                      <a:pt x="1230" y="7736"/>
                    </a:cubicBezTo>
                    <a:cubicBezTo>
                      <a:pt x="1397" y="7801"/>
                      <a:pt x="1558" y="7894"/>
                      <a:pt x="1681" y="8031"/>
                    </a:cubicBezTo>
                    <a:cubicBezTo>
                      <a:pt x="1905" y="8280"/>
                      <a:pt x="1965" y="8648"/>
                      <a:pt x="1971" y="8934"/>
                    </a:cubicBezTo>
                    <a:lnTo>
                      <a:pt x="1971" y="9040"/>
                    </a:lnTo>
                    <a:cubicBezTo>
                      <a:pt x="1968" y="9082"/>
                      <a:pt x="1966" y="9121"/>
                      <a:pt x="1965" y="9157"/>
                    </a:cubicBezTo>
                    <a:cubicBezTo>
                      <a:pt x="1683" y="9130"/>
                      <a:pt x="1194" y="9039"/>
                      <a:pt x="906" y="8716"/>
                    </a:cubicBezTo>
                    <a:cubicBezTo>
                      <a:pt x="634" y="8414"/>
                      <a:pt x="589" y="7921"/>
                      <a:pt x="602" y="7607"/>
                    </a:cubicBezTo>
                    <a:close/>
                    <a:moveTo>
                      <a:pt x="442" y="0"/>
                    </a:moveTo>
                    <a:cubicBezTo>
                      <a:pt x="395" y="0"/>
                      <a:pt x="365" y="1"/>
                      <a:pt x="358" y="2"/>
                    </a:cubicBezTo>
                    <a:cubicBezTo>
                      <a:pt x="259" y="8"/>
                      <a:pt x="173" y="69"/>
                      <a:pt x="137" y="162"/>
                    </a:cubicBezTo>
                    <a:cubicBezTo>
                      <a:pt x="128" y="186"/>
                      <a:pt x="122" y="211"/>
                      <a:pt x="121" y="238"/>
                    </a:cubicBezTo>
                    <a:cubicBezTo>
                      <a:pt x="94" y="427"/>
                      <a:pt x="19" y="1193"/>
                      <a:pt x="388" y="1773"/>
                    </a:cubicBezTo>
                    <a:cubicBezTo>
                      <a:pt x="373" y="1773"/>
                      <a:pt x="362" y="1775"/>
                      <a:pt x="358" y="1775"/>
                    </a:cubicBezTo>
                    <a:cubicBezTo>
                      <a:pt x="259" y="1781"/>
                      <a:pt x="173" y="1842"/>
                      <a:pt x="137" y="1934"/>
                    </a:cubicBezTo>
                    <a:cubicBezTo>
                      <a:pt x="128" y="1958"/>
                      <a:pt x="122" y="1985"/>
                      <a:pt x="121" y="2010"/>
                    </a:cubicBezTo>
                    <a:cubicBezTo>
                      <a:pt x="94" y="2201"/>
                      <a:pt x="19" y="2967"/>
                      <a:pt x="391" y="3547"/>
                    </a:cubicBezTo>
                    <a:cubicBezTo>
                      <a:pt x="373" y="3547"/>
                      <a:pt x="364" y="3550"/>
                      <a:pt x="361" y="3550"/>
                    </a:cubicBezTo>
                    <a:cubicBezTo>
                      <a:pt x="263" y="3554"/>
                      <a:pt x="176" y="3617"/>
                      <a:pt x="139" y="3707"/>
                    </a:cubicBezTo>
                    <a:cubicBezTo>
                      <a:pt x="128" y="3732"/>
                      <a:pt x="122" y="3759"/>
                      <a:pt x="121" y="3785"/>
                    </a:cubicBezTo>
                    <a:cubicBezTo>
                      <a:pt x="94" y="3974"/>
                      <a:pt x="19" y="4738"/>
                      <a:pt x="388" y="5320"/>
                    </a:cubicBezTo>
                    <a:cubicBezTo>
                      <a:pt x="373" y="5320"/>
                      <a:pt x="362" y="5320"/>
                      <a:pt x="358" y="5321"/>
                    </a:cubicBezTo>
                    <a:cubicBezTo>
                      <a:pt x="260" y="5327"/>
                      <a:pt x="175" y="5389"/>
                      <a:pt x="137" y="5479"/>
                    </a:cubicBezTo>
                    <a:cubicBezTo>
                      <a:pt x="125" y="5506"/>
                      <a:pt x="121" y="5531"/>
                      <a:pt x="118" y="5558"/>
                    </a:cubicBezTo>
                    <a:cubicBezTo>
                      <a:pt x="92" y="5747"/>
                      <a:pt x="17" y="6513"/>
                      <a:pt x="388" y="7095"/>
                    </a:cubicBezTo>
                    <a:cubicBezTo>
                      <a:pt x="371" y="7095"/>
                      <a:pt x="362" y="7096"/>
                      <a:pt x="358" y="7096"/>
                    </a:cubicBezTo>
                    <a:cubicBezTo>
                      <a:pt x="260" y="7102"/>
                      <a:pt x="175" y="7164"/>
                      <a:pt x="137" y="7254"/>
                    </a:cubicBezTo>
                    <a:cubicBezTo>
                      <a:pt x="125" y="7279"/>
                      <a:pt x="121" y="7306"/>
                      <a:pt x="118" y="7331"/>
                    </a:cubicBezTo>
                    <a:cubicBezTo>
                      <a:pt x="88" y="7544"/>
                      <a:pt x="1" y="8463"/>
                      <a:pt x="527" y="9052"/>
                    </a:cubicBezTo>
                    <a:cubicBezTo>
                      <a:pt x="953" y="9526"/>
                      <a:pt x="1617" y="9638"/>
                      <a:pt x="1968" y="9662"/>
                    </a:cubicBezTo>
                    <a:lnTo>
                      <a:pt x="1968" y="10257"/>
                    </a:lnTo>
                    <a:lnTo>
                      <a:pt x="1217" y="10257"/>
                    </a:lnTo>
                    <a:cubicBezTo>
                      <a:pt x="1089" y="10257"/>
                      <a:pt x="977" y="10347"/>
                      <a:pt x="957" y="10472"/>
                    </a:cubicBezTo>
                    <a:cubicBezTo>
                      <a:pt x="935" y="10629"/>
                      <a:pt x="1058" y="10763"/>
                      <a:pt x="1209" y="10763"/>
                    </a:cubicBezTo>
                    <a:lnTo>
                      <a:pt x="3233" y="10763"/>
                    </a:lnTo>
                    <a:cubicBezTo>
                      <a:pt x="3360" y="10763"/>
                      <a:pt x="3473" y="10673"/>
                      <a:pt x="3491" y="10547"/>
                    </a:cubicBezTo>
                    <a:cubicBezTo>
                      <a:pt x="3515" y="10397"/>
                      <a:pt x="3395" y="10262"/>
                      <a:pt x="3240" y="10262"/>
                    </a:cubicBezTo>
                    <a:lnTo>
                      <a:pt x="2476" y="10262"/>
                    </a:lnTo>
                    <a:lnTo>
                      <a:pt x="2476" y="9668"/>
                    </a:lnTo>
                    <a:cubicBezTo>
                      <a:pt x="2828" y="9644"/>
                      <a:pt x="3494" y="9532"/>
                      <a:pt x="3921" y="9058"/>
                    </a:cubicBezTo>
                    <a:cubicBezTo>
                      <a:pt x="4445" y="8471"/>
                      <a:pt x="4358" y="7555"/>
                      <a:pt x="4328" y="7339"/>
                    </a:cubicBezTo>
                    <a:cubicBezTo>
                      <a:pt x="4327" y="7312"/>
                      <a:pt x="4321" y="7283"/>
                      <a:pt x="4310" y="7257"/>
                    </a:cubicBezTo>
                    <a:cubicBezTo>
                      <a:pt x="4273" y="7167"/>
                      <a:pt x="4186" y="7105"/>
                      <a:pt x="4089" y="7099"/>
                    </a:cubicBezTo>
                    <a:cubicBezTo>
                      <a:pt x="4086" y="7099"/>
                      <a:pt x="4074" y="7099"/>
                      <a:pt x="4059" y="7098"/>
                    </a:cubicBezTo>
                    <a:cubicBezTo>
                      <a:pt x="4429" y="6519"/>
                      <a:pt x="4355" y="5756"/>
                      <a:pt x="4328" y="5563"/>
                    </a:cubicBezTo>
                    <a:cubicBezTo>
                      <a:pt x="4327" y="5536"/>
                      <a:pt x="4321" y="5507"/>
                      <a:pt x="4310" y="5480"/>
                    </a:cubicBezTo>
                    <a:cubicBezTo>
                      <a:pt x="4273" y="5390"/>
                      <a:pt x="4186" y="5329"/>
                      <a:pt x="4089" y="5323"/>
                    </a:cubicBezTo>
                    <a:cubicBezTo>
                      <a:pt x="4086" y="5323"/>
                      <a:pt x="4077" y="5323"/>
                      <a:pt x="4059" y="5321"/>
                    </a:cubicBezTo>
                    <a:cubicBezTo>
                      <a:pt x="4426" y="4743"/>
                      <a:pt x="4355" y="3981"/>
                      <a:pt x="4327" y="3789"/>
                    </a:cubicBezTo>
                    <a:cubicBezTo>
                      <a:pt x="4325" y="3761"/>
                      <a:pt x="4319" y="3732"/>
                      <a:pt x="4309" y="3707"/>
                    </a:cubicBezTo>
                    <a:cubicBezTo>
                      <a:pt x="4271" y="3617"/>
                      <a:pt x="4185" y="3554"/>
                      <a:pt x="4087" y="3550"/>
                    </a:cubicBezTo>
                    <a:cubicBezTo>
                      <a:pt x="4084" y="3550"/>
                      <a:pt x="4072" y="3550"/>
                      <a:pt x="4057" y="3547"/>
                    </a:cubicBezTo>
                    <a:cubicBezTo>
                      <a:pt x="4426" y="2970"/>
                      <a:pt x="4352" y="2208"/>
                      <a:pt x="4327" y="2013"/>
                    </a:cubicBezTo>
                    <a:cubicBezTo>
                      <a:pt x="4325" y="1986"/>
                      <a:pt x="4319" y="1958"/>
                      <a:pt x="4310" y="1934"/>
                    </a:cubicBezTo>
                    <a:cubicBezTo>
                      <a:pt x="4274" y="1842"/>
                      <a:pt x="4186" y="1781"/>
                      <a:pt x="4089" y="1775"/>
                    </a:cubicBezTo>
                    <a:cubicBezTo>
                      <a:pt x="4086" y="1775"/>
                      <a:pt x="4075" y="1775"/>
                      <a:pt x="4059" y="1773"/>
                    </a:cubicBezTo>
                    <a:cubicBezTo>
                      <a:pt x="4427" y="1193"/>
                      <a:pt x="4355" y="433"/>
                      <a:pt x="4328" y="240"/>
                    </a:cubicBezTo>
                    <a:cubicBezTo>
                      <a:pt x="4327" y="214"/>
                      <a:pt x="4321" y="186"/>
                      <a:pt x="4312" y="162"/>
                    </a:cubicBezTo>
                    <a:cubicBezTo>
                      <a:pt x="4276" y="69"/>
                      <a:pt x="4188" y="8"/>
                      <a:pt x="4090" y="2"/>
                    </a:cubicBezTo>
                    <a:cubicBezTo>
                      <a:pt x="4083" y="1"/>
                      <a:pt x="4054" y="0"/>
                      <a:pt x="4007" y="0"/>
                    </a:cubicBezTo>
                    <a:cubicBezTo>
                      <a:pt x="3737" y="0"/>
                      <a:pt x="2885" y="44"/>
                      <a:pt x="2389" y="598"/>
                    </a:cubicBezTo>
                    <a:cubicBezTo>
                      <a:pt x="2326" y="669"/>
                      <a:pt x="2272" y="747"/>
                      <a:pt x="2224" y="826"/>
                    </a:cubicBezTo>
                    <a:cubicBezTo>
                      <a:pt x="2177" y="747"/>
                      <a:pt x="2123" y="669"/>
                      <a:pt x="2059" y="598"/>
                    </a:cubicBezTo>
                    <a:cubicBezTo>
                      <a:pt x="1565" y="44"/>
                      <a:pt x="714" y="0"/>
                      <a:pt x="4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0"/>
              <p:cNvSpPr/>
              <p:nvPr/>
            </p:nvSpPr>
            <p:spPr>
              <a:xfrm>
                <a:off x="4082045" y="4256662"/>
                <a:ext cx="16933" cy="14482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08" extrusionOk="0">
                    <a:moveTo>
                      <a:pt x="299" y="1"/>
                    </a:moveTo>
                    <a:cubicBezTo>
                      <a:pt x="188" y="1"/>
                      <a:pt x="88" y="68"/>
                      <a:pt x="56" y="173"/>
                    </a:cubicBezTo>
                    <a:cubicBezTo>
                      <a:pt x="1" y="349"/>
                      <a:pt x="131" y="508"/>
                      <a:pt x="298" y="508"/>
                    </a:cubicBezTo>
                    <a:lnTo>
                      <a:pt x="299" y="508"/>
                    </a:lnTo>
                    <a:cubicBezTo>
                      <a:pt x="409" y="508"/>
                      <a:pt x="509" y="440"/>
                      <a:pt x="544" y="335"/>
                    </a:cubicBezTo>
                    <a:cubicBezTo>
                      <a:pt x="593" y="163"/>
                      <a:pt x="464" y="1"/>
                      <a:pt x="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0"/>
              <p:cNvSpPr/>
              <p:nvPr/>
            </p:nvSpPr>
            <p:spPr>
              <a:xfrm>
                <a:off x="3957638" y="4014548"/>
                <a:ext cx="126716" cy="256682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9004" extrusionOk="0">
                    <a:moveTo>
                      <a:pt x="600" y="508"/>
                    </a:moveTo>
                    <a:lnTo>
                      <a:pt x="600" y="508"/>
                    </a:lnTo>
                    <a:cubicBezTo>
                      <a:pt x="886" y="527"/>
                      <a:pt x="1393" y="609"/>
                      <a:pt x="1679" y="930"/>
                    </a:cubicBezTo>
                    <a:cubicBezTo>
                      <a:pt x="1902" y="1179"/>
                      <a:pt x="1962" y="1546"/>
                      <a:pt x="1967" y="1834"/>
                    </a:cubicBezTo>
                    <a:lnTo>
                      <a:pt x="1967" y="1941"/>
                    </a:lnTo>
                    <a:cubicBezTo>
                      <a:pt x="1967" y="1981"/>
                      <a:pt x="1965" y="2021"/>
                      <a:pt x="1962" y="2056"/>
                    </a:cubicBezTo>
                    <a:cubicBezTo>
                      <a:pt x="1680" y="2030"/>
                      <a:pt x="1192" y="1939"/>
                      <a:pt x="902" y="1617"/>
                    </a:cubicBezTo>
                    <a:cubicBezTo>
                      <a:pt x="631" y="1312"/>
                      <a:pt x="588" y="819"/>
                      <a:pt x="600" y="508"/>
                    </a:cubicBezTo>
                    <a:close/>
                    <a:moveTo>
                      <a:pt x="3846" y="506"/>
                    </a:moveTo>
                    <a:lnTo>
                      <a:pt x="3846" y="506"/>
                    </a:lnTo>
                    <a:cubicBezTo>
                      <a:pt x="3860" y="819"/>
                      <a:pt x="3815" y="1312"/>
                      <a:pt x="3544" y="1615"/>
                    </a:cubicBezTo>
                    <a:cubicBezTo>
                      <a:pt x="3254" y="1938"/>
                      <a:pt x="2767" y="2030"/>
                      <a:pt x="2484" y="2056"/>
                    </a:cubicBezTo>
                    <a:cubicBezTo>
                      <a:pt x="2464" y="1764"/>
                      <a:pt x="2479" y="1252"/>
                      <a:pt x="2767" y="930"/>
                    </a:cubicBezTo>
                    <a:cubicBezTo>
                      <a:pt x="3056" y="608"/>
                      <a:pt x="3560" y="526"/>
                      <a:pt x="3846" y="506"/>
                    </a:cubicBezTo>
                    <a:close/>
                    <a:moveTo>
                      <a:pt x="3845" y="2281"/>
                    </a:moveTo>
                    <a:lnTo>
                      <a:pt x="3845" y="2281"/>
                    </a:lnTo>
                    <a:cubicBezTo>
                      <a:pt x="3857" y="2594"/>
                      <a:pt x="3813" y="3087"/>
                      <a:pt x="3541" y="3390"/>
                    </a:cubicBezTo>
                    <a:cubicBezTo>
                      <a:pt x="3416" y="3531"/>
                      <a:pt x="3251" y="3628"/>
                      <a:pt x="3082" y="3694"/>
                    </a:cubicBezTo>
                    <a:cubicBezTo>
                      <a:pt x="3067" y="3702"/>
                      <a:pt x="3052" y="3708"/>
                      <a:pt x="3037" y="3712"/>
                    </a:cubicBezTo>
                    <a:cubicBezTo>
                      <a:pt x="2835" y="3786"/>
                      <a:pt x="2631" y="3817"/>
                      <a:pt x="2482" y="3831"/>
                    </a:cubicBezTo>
                    <a:cubicBezTo>
                      <a:pt x="2464" y="3540"/>
                      <a:pt x="2479" y="3027"/>
                      <a:pt x="2766" y="2705"/>
                    </a:cubicBezTo>
                    <a:cubicBezTo>
                      <a:pt x="2884" y="2572"/>
                      <a:pt x="3038" y="2480"/>
                      <a:pt x="3200" y="2416"/>
                    </a:cubicBezTo>
                    <a:cubicBezTo>
                      <a:pt x="3218" y="2408"/>
                      <a:pt x="3238" y="2404"/>
                      <a:pt x="3256" y="2396"/>
                    </a:cubicBezTo>
                    <a:cubicBezTo>
                      <a:pt x="3470" y="2321"/>
                      <a:pt x="3689" y="2290"/>
                      <a:pt x="3845" y="2281"/>
                    </a:cubicBezTo>
                    <a:close/>
                    <a:moveTo>
                      <a:pt x="600" y="2284"/>
                    </a:moveTo>
                    <a:cubicBezTo>
                      <a:pt x="756" y="2294"/>
                      <a:pt x="973" y="2323"/>
                      <a:pt x="1187" y="2398"/>
                    </a:cubicBezTo>
                    <a:cubicBezTo>
                      <a:pt x="1207" y="2405"/>
                      <a:pt x="1225" y="2413"/>
                      <a:pt x="1244" y="2419"/>
                    </a:cubicBezTo>
                    <a:cubicBezTo>
                      <a:pt x="1405" y="2482"/>
                      <a:pt x="1560" y="2573"/>
                      <a:pt x="1679" y="2706"/>
                    </a:cubicBezTo>
                    <a:cubicBezTo>
                      <a:pt x="1902" y="2955"/>
                      <a:pt x="1962" y="3323"/>
                      <a:pt x="1967" y="3610"/>
                    </a:cubicBezTo>
                    <a:lnTo>
                      <a:pt x="1967" y="3717"/>
                    </a:lnTo>
                    <a:cubicBezTo>
                      <a:pt x="1967" y="3757"/>
                      <a:pt x="1965" y="3798"/>
                      <a:pt x="1962" y="3832"/>
                    </a:cubicBezTo>
                    <a:cubicBezTo>
                      <a:pt x="1814" y="3820"/>
                      <a:pt x="1608" y="3787"/>
                      <a:pt x="1406" y="3715"/>
                    </a:cubicBezTo>
                    <a:lnTo>
                      <a:pt x="1363" y="3697"/>
                    </a:lnTo>
                    <a:cubicBezTo>
                      <a:pt x="1193" y="3630"/>
                      <a:pt x="1030" y="3532"/>
                      <a:pt x="902" y="3393"/>
                    </a:cubicBezTo>
                    <a:cubicBezTo>
                      <a:pt x="631" y="3089"/>
                      <a:pt x="586" y="2596"/>
                      <a:pt x="600" y="2284"/>
                    </a:cubicBezTo>
                    <a:close/>
                    <a:moveTo>
                      <a:pt x="600" y="4056"/>
                    </a:moveTo>
                    <a:lnTo>
                      <a:pt x="600" y="4056"/>
                    </a:lnTo>
                    <a:cubicBezTo>
                      <a:pt x="747" y="4065"/>
                      <a:pt x="952" y="4093"/>
                      <a:pt x="1156" y="4160"/>
                    </a:cubicBezTo>
                    <a:cubicBezTo>
                      <a:pt x="1196" y="4177"/>
                      <a:pt x="1238" y="4192"/>
                      <a:pt x="1277" y="4205"/>
                    </a:cubicBezTo>
                    <a:cubicBezTo>
                      <a:pt x="1426" y="4270"/>
                      <a:pt x="1568" y="4355"/>
                      <a:pt x="1677" y="4480"/>
                    </a:cubicBezTo>
                    <a:cubicBezTo>
                      <a:pt x="1899" y="4729"/>
                      <a:pt x="1959" y="5096"/>
                      <a:pt x="1965" y="5382"/>
                    </a:cubicBezTo>
                    <a:lnTo>
                      <a:pt x="1965" y="5489"/>
                    </a:lnTo>
                    <a:cubicBezTo>
                      <a:pt x="1965" y="5530"/>
                      <a:pt x="1964" y="5569"/>
                      <a:pt x="1959" y="5605"/>
                    </a:cubicBezTo>
                    <a:cubicBezTo>
                      <a:pt x="1679" y="5578"/>
                      <a:pt x="1189" y="5487"/>
                      <a:pt x="901" y="5165"/>
                    </a:cubicBezTo>
                    <a:cubicBezTo>
                      <a:pt x="631" y="4863"/>
                      <a:pt x="588" y="4370"/>
                      <a:pt x="600" y="4056"/>
                    </a:cubicBezTo>
                    <a:close/>
                    <a:moveTo>
                      <a:pt x="3845" y="4056"/>
                    </a:moveTo>
                    <a:lnTo>
                      <a:pt x="3845" y="4056"/>
                    </a:lnTo>
                    <a:cubicBezTo>
                      <a:pt x="3857" y="4369"/>
                      <a:pt x="3813" y="4862"/>
                      <a:pt x="3541" y="5165"/>
                    </a:cubicBezTo>
                    <a:cubicBezTo>
                      <a:pt x="3253" y="5487"/>
                      <a:pt x="2766" y="5578"/>
                      <a:pt x="2482" y="5605"/>
                    </a:cubicBezTo>
                    <a:cubicBezTo>
                      <a:pt x="2464" y="5315"/>
                      <a:pt x="2479" y="4802"/>
                      <a:pt x="2766" y="4478"/>
                    </a:cubicBezTo>
                    <a:cubicBezTo>
                      <a:pt x="2877" y="4355"/>
                      <a:pt x="3016" y="4267"/>
                      <a:pt x="3166" y="4205"/>
                    </a:cubicBezTo>
                    <a:cubicBezTo>
                      <a:pt x="3208" y="4192"/>
                      <a:pt x="3248" y="4177"/>
                      <a:pt x="3289" y="4160"/>
                    </a:cubicBezTo>
                    <a:cubicBezTo>
                      <a:pt x="3493" y="4093"/>
                      <a:pt x="3696" y="4068"/>
                      <a:pt x="3845" y="4056"/>
                    </a:cubicBezTo>
                    <a:close/>
                    <a:moveTo>
                      <a:pt x="600" y="5833"/>
                    </a:moveTo>
                    <a:lnTo>
                      <a:pt x="600" y="5833"/>
                    </a:lnTo>
                    <a:cubicBezTo>
                      <a:pt x="886" y="5854"/>
                      <a:pt x="1393" y="5937"/>
                      <a:pt x="1679" y="6257"/>
                    </a:cubicBezTo>
                    <a:cubicBezTo>
                      <a:pt x="1902" y="6506"/>
                      <a:pt x="1962" y="6874"/>
                      <a:pt x="1967" y="7160"/>
                    </a:cubicBezTo>
                    <a:lnTo>
                      <a:pt x="1967" y="7268"/>
                    </a:lnTo>
                    <a:cubicBezTo>
                      <a:pt x="1967" y="7308"/>
                      <a:pt x="1965" y="7347"/>
                      <a:pt x="1962" y="7383"/>
                    </a:cubicBezTo>
                    <a:cubicBezTo>
                      <a:pt x="1680" y="7358"/>
                      <a:pt x="1192" y="7265"/>
                      <a:pt x="902" y="6942"/>
                    </a:cubicBezTo>
                    <a:cubicBezTo>
                      <a:pt x="631" y="6640"/>
                      <a:pt x="586" y="6148"/>
                      <a:pt x="600" y="5833"/>
                    </a:cubicBezTo>
                    <a:close/>
                    <a:moveTo>
                      <a:pt x="3846" y="5833"/>
                    </a:moveTo>
                    <a:lnTo>
                      <a:pt x="3846" y="5833"/>
                    </a:lnTo>
                    <a:cubicBezTo>
                      <a:pt x="3858" y="6147"/>
                      <a:pt x="3815" y="6640"/>
                      <a:pt x="3544" y="6942"/>
                    </a:cubicBezTo>
                    <a:cubicBezTo>
                      <a:pt x="3254" y="7265"/>
                      <a:pt x="2767" y="7358"/>
                      <a:pt x="2484" y="7383"/>
                    </a:cubicBezTo>
                    <a:cubicBezTo>
                      <a:pt x="2466" y="7092"/>
                      <a:pt x="2481" y="6580"/>
                      <a:pt x="2767" y="6257"/>
                    </a:cubicBezTo>
                    <a:cubicBezTo>
                      <a:pt x="2889" y="6121"/>
                      <a:pt x="3052" y="6027"/>
                      <a:pt x="3218" y="5964"/>
                    </a:cubicBezTo>
                    <a:cubicBezTo>
                      <a:pt x="3229" y="5959"/>
                      <a:pt x="3238" y="5956"/>
                      <a:pt x="3248" y="5952"/>
                    </a:cubicBezTo>
                    <a:cubicBezTo>
                      <a:pt x="3466" y="5874"/>
                      <a:pt x="3689" y="5844"/>
                      <a:pt x="3846" y="5833"/>
                    </a:cubicBezTo>
                    <a:close/>
                    <a:moveTo>
                      <a:pt x="445" y="0"/>
                    </a:moveTo>
                    <a:cubicBezTo>
                      <a:pt x="395" y="0"/>
                      <a:pt x="364" y="2"/>
                      <a:pt x="357" y="2"/>
                    </a:cubicBezTo>
                    <a:cubicBezTo>
                      <a:pt x="259" y="8"/>
                      <a:pt x="175" y="68"/>
                      <a:pt x="138" y="158"/>
                    </a:cubicBezTo>
                    <a:cubicBezTo>
                      <a:pt x="127" y="184"/>
                      <a:pt x="121" y="212"/>
                      <a:pt x="120" y="241"/>
                    </a:cubicBezTo>
                    <a:cubicBezTo>
                      <a:pt x="93" y="430"/>
                      <a:pt x="18" y="1199"/>
                      <a:pt x="390" y="1779"/>
                    </a:cubicBezTo>
                    <a:cubicBezTo>
                      <a:pt x="372" y="1779"/>
                      <a:pt x="363" y="1780"/>
                      <a:pt x="360" y="1780"/>
                    </a:cubicBezTo>
                    <a:cubicBezTo>
                      <a:pt x="264" y="1786"/>
                      <a:pt x="180" y="1845"/>
                      <a:pt x="139" y="1933"/>
                    </a:cubicBezTo>
                    <a:cubicBezTo>
                      <a:pt x="129" y="1961"/>
                      <a:pt x="121" y="1988"/>
                      <a:pt x="120" y="2017"/>
                    </a:cubicBezTo>
                    <a:cubicBezTo>
                      <a:pt x="93" y="2206"/>
                      <a:pt x="18" y="2973"/>
                      <a:pt x="387" y="3553"/>
                    </a:cubicBezTo>
                    <a:cubicBezTo>
                      <a:pt x="372" y="3553"/>
                      <a:pt x="361" y="3555"/>
                      <a:pt x="357" y="3555"/>
                    </a:cubicBezTo>
                    <a:cubicBezTo>
                      <a:pt x="262" y="3561"/>
                      <a:pt x="177" y="3619"/>
                      <a:pt x="138" y="3708"/>
                    </a:cubicBezTo>
                    <a:cubicBezTo>
                      <a:pt x="127" y="3735"/>
                      <a:pt x="120" y="3763"/>
                      <a:pt x="117" y="3792"/>
                    </a:cubicBezTo>
                    <a:cubicBezTo>
                      <a:pt x="91" y="3981"/>
                      <a:pt x="17" y="4750"/>
                      <a:pt x="387" y="5330"/>
                    </a:cubicBezTo>
                    <a:cubicBezTo>
                      <a:pt x="370" y="5330"/>
                      <a:pt x="361" y="5331"/>
                      <a:pt x="357" y="5331"/>
                    </a:cubicBezTo>
                    <a:cubicBezTo>
                      <a:pt x="262" y="5337"/>
                      <a:pt x="177" y="5396"/>
                      <a:pt x="138" y="5484"/>
                    </a:cubicBezTo>
                    <a:cubicBezTo>
                      <a:pt x="127" y="5511"/>
                      <a:pt x="120" y="5539"/>
                      <a:pt x="117" y="5568"/>
                    </a:cubicBezTo>
                    <a:cubicBezTo>
                      <a:pt x="87" y="5778"/>
                      <a:pt x="0" y="6700"/>
                      <a:pt x="526" y="7290"/>
                    </a:cubicBezTo>
                    <a:cubicBezTo>
                      <a:pt x="952" y="7764"/>
                      <a:pt x="1616" y="7876"/>
                      <a:pt x="1967" y="7902"/>
                    </a:cubicBezTo>
                    <a:lnTo>
                      <a:pt x="1967" y="8498"/>
                    </a:lnTo>
                    <a:lnTo>
                      <a:pt x="354" y="8498"/>
                    </a:lnTo>
                    <a:cubicBezTo>
                      <a:pt x="226" y="8498"/>
                      <a:pt x="114" y="8588"/>
                      <a:pt x="94" y="8714"/>
                    </a:cubicBezTo>
                    <a:cubicBezTo>
                      <a:pt x="72" y="8872"/>
                      <a:pt x="195" y="9004"/>
                      <a:pt x="346" y="9004"/>
                    </a:cubicBezTo>
                    <a:lnTo>
                      <a:pt x="3711" y="9004"/>
                    </a:lnTo>
                    <a:cubicBezTo>
                      <a:pt x="3839" y="9004"/>
                      <a:pt x="3951" y="8914"/>
                      <a:pt x="3971" y="8789"/>
                    </a:cubicBezTo>
                    <a:cubicBezTo>
                      <a:pt x="3993" y="8632"/>
                      <a:pt x="3870" y="8498"/>
                      <a:pt x="3719" y="8498"/>
                    </a:cubicBezTo>
                    <a:lnTo>
                      <a:pt x="2475" y="8498"/>
                    </a:lnTo>
                    <a:lnTo>
                      <a:pt x="2475" y="7902"/>
                    </a:lnTo>
                    <a:cubicBezTo>
                      <a:pt x="2827" y="7878"/>
                      <a:pt x="3494" y="7765"/>
                      <a:pt x="3920" y="7290"/>
                    </a:cubicBezTo>
                    <a:cubicBezTo>
                      <a:pt x="4444" y="6701"/>
                      <a:pt x="4357" y="5785"/>
                      <a:pt x="4328" y="5569"/>
                    </a:cubicBezTo>
                    <a:cubicBezTo>
                      <a:pt x="4326" y="5539"/>
                      <a:pt x="4319" y="5509"/>
                      <a:pt x="4308" y="5484"/>
                    </a:cubicBezTo>
                    <a:cubicBezTo>
                      <a:pt x="4271" y="5396"/>
                      <a:pt x="4184" y="5337"/>
                      <a:pt x="4088" y="5331"/>
                    </a:cubicBezTo>
                    <a:cubicBezTo>
                      <a:pt x="4085" y="5331"/>
                      <a:pt x="4073" y="5331"/>
                      <a:pt x="4058" y="5330"/>
                    </a:cubicBezTo>
                    <a:cubicBezTo>
                      <a:pt x="4428" y="4751"/>
                      <a:pt x="4354" y="3987"/>
                      <a:pt x="4328" y="3793"/>
                    </a:cubicBezTo>
                    <a:cubicBezTo>
                      <a:pt x="4326" y="3763"/>
                      <a:pt x="4319" y="3733"/>
                      <a:pt x="4307" y="3708"/>
                    </a:cubicBezTo>
                    <a:cubicBezTo>
                      <a:pt x="4269" y="3619"/>
                      <a:pt x="4184" y="3561"/>
                      <a:pt x="4088" y="3555"/>
                    </a:cubicBezTo>
                    <a:cubicBezTo>
                      <a:pt x="4085" y="3555"/>
                      <a:pt x="4076" y="3555"/>
                      <a:pt x="4058" y="3553"/>
                    </a:cubicBezTo>
                    <a:cubicBezTo>
                      <a:pt x="4428" y="2973"/>
                      <a:pt x="4354" y="2210"/>
                      <a:pt x="4328" y="2017"/>
                    </a:cubicBezTo>
                    <a:cubicBezTo>
                      <a:pt x="4326" y="1987"/>
                      <a:pt x="4319" y="1957"/>
                      <a:pt x="4307" y="1930"/>
                    </a:cubicBezTo>
                    <a:cubicBezTo>
                      <a:pt x="4269" y="1843"/>
                      <a:pt x="4184" y="1785"/>
                      <a:pt x="4088" y="1779"/>
                    </a:cubicBezTo>
                    <a:cubicBezTo>
                      <a:pt x="4085" y="1779"/>
                      <a:pt x="4073" y="1779"/>
                      <a:pt x="4058" y="1777"/>
                    </a:cubicBezTo>
                    <a:cubicBezTo>
                      <a:pt x="4426" y="1199"/>
                      <a:pt x="4354" y="436"/>
                      <a:pt x="4328" y="241"/>
                    </a:cubicBezTo>
                    <a:cubicBezTo>
                      <a:pt x="4326" y="212"/>
                      <a:pt x="4320" y="182"/>
                      <a:pt x="4310" y="157"/>
                    </a:cubicBezTo>
                    <a:cubicBezTo>
                      <a:pt x="4272" y="67"/>
                      <a:pt x="4185" y="7"/>
                      <a:pt x="4089" y="2"/>
                    </a:cubicBezTo>
                    <a:cubicBezTo>
                      <a:pt x="4082" y="2"/>
                      <a:pt x="4053" y="1"/>
                      <a:pt x="4006" y="1"/>
                    </a:cubicBezTo>
                    <a:cubicBezTo>
                      <a:pt x="3736" y="1"/>
                      <a:pt x="2884" y="45"/>
                      <a:pt x="2388" y="599"/>
                    </a:cubicBezTo>
                    <a:cubicBezTo>
                      <a:pt x="2325" y="669"/>
                      <a:pt x="2271" y="746"/>
                      <a:pt x="2223" y="827"/>
                    </a:cubicBezTo>
                    <a:cubicBezTo>
                      <a:pt x="2177" y="746"/>
                      <a:pt x="2123" y="669"/>
                      <a:pt x="2058" y="599"/>
                    </a:cubicBezTo>
                    <a:cubicBezTo>
                      <a:pt x="1566" y="49"/>
                      <a:pt x="721" y="0"/>
                      <a:pt x="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0"/>
              <p:cNvSpPr/>
              <p:nvPr/>
            </p:nvSpPr>
            <p:spPr>
              <a:xfrm>
                <a:off x="4013770" y="3972870"/>
                <a:ext cx="14425" cy="4059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424" extrusionOk="0">
                    <a:moveTo>
                      <a:pt x="253" y="0"/>
                    </a:moveTo>
                    <a:cubicBezTo>
                      <a:pt x="112" y="0"/>
                      <a:pt x="1" y="115"/>
                      <a:pt x="1" y="255"/>
                    </a:cubicBezTo>
                    <a:lnTo>
                      <a:pt x="1" y="1171"/>
                    </a:lnTo>
                    <a:cubicBezTo>
                      <a:pt x="1" y="1310"/>
                      <a:pt x="115" y="1424"/>
                      <a:pt x="253" y="1424"/>
                    </a:cubicBezTo>
                    <a:cubicBezTo>
                      <a:pt x="265" y="1424"/>
                      <a:pt x="278" y="1423"/>
                      <a:pt x="290" y="1421"/>
                    </a:cubicBezTo>
                    <a:cubicBezTo>
                      <a:pt x="416" y="1401"/>
                      <a:pt x="506" y="1289"/>
                      <a:pt x="506" y="1162"/>
                    </a:cubicBezTo>
                    <a:lnTo>
                      <a:pt x="506" y="262"/>
                    </a:lnTo>
                    <a:cubicBezTo>
                      <a:pt x="506" y="135"/>
                      <a:pt x="416" y="22"/>
                      <a:pt x="290" y="3"/>
                    </a:cubicBezTo>
                    <a:cubicBezTo>
                      <a:pt x="277" y="1"/>
                      <a:pt x="265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0"/>
              <p:cNvSpPr/>
              <p:nvPr/>
            </p:nvSpPr>
            <p:spPr>
              <a:xfrm>
                <a:off x="4013770" y="3951376"/>
                <a:ext cx="14425" cy="1462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13" extrusionOk="0">
                    <a:moveTo>
                      <a:pt x="253" y="0"/>
                    </a:moveTo>
                    <a:cubicBezTo>
                      <a:pt x="113" y="0"/>
                      <a:pt x="1" y="114"/>
                      <a:pt x="1" y="255"/>
                    </a:cubicBezTo>
                    <a:lnTo>
                      <a:pt x="1" y="259"/>
                    </a:lnTo>
                    <a:cubicBezTo>
                      <a:pt x="1" y="398"/>
                      <a:pt x="115" y="512"/>
                      <a:pt x="253" y="512"/>
                    </a:cubicBezTo>
                    <a:cubicBezTo>
                      <a:pt x="265" y="512"/>
                      <a:pt x="278" y="511"/>
                      <a:pt x="290" y="510"/>
                    </a:cubicBezTo>
                    <a:cubicBezTo>
                      <a:pt x="416" y="492"/>
                      <a:pt x="506" y="378"/>
                      <a:pt x="506" y="250"/>
                    </a:cubicBezTo>
                    <a:cubicBezTo>
                      <a:pt x="506" y="150"/>
                      <a:pt x="447" y="58"/>
                      <a:pt x="356" y="21"/>
                    </a:cubicBezTo>
                    <a:cubicBezTo>
                      <a:pt x="321" y="7"/>
                      <a:pt x="286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0"/>
              <p:cNvSpPr/>
              <p:nvPr/>
            </p:nvSpPr>
            <p:spPr>
              <a:xfrm>
                <a:off x="3985576" y="3979997"/>
                <a:ext cx="14425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506" h="1144" extrusionOk="0">
                    <a:moveTo>
                      <a:pt x="252" y="1"/>
                    </a:moveTo>
                    <a:cubicBezTo>
                      <a:pt x="112" y="1"/>
                      <a:pt x="0" y="114"/>
                      <a:pt x="0" y="254"/>
                    </a:cubicBezTo>
                    <a:lnTo>
                      <a:pt x="0" y="891"/>
                    </a:lnTo>
                    <a:cubicBezTo>
                      <a:pt x="0" y="1029"/>
                      <a:pt x="113" y="1144"/>
                      <a:pt x="251" y="1144"/>
                    </a:cubicBezTo>
                    <a:cubicBezTo>
                      <a:pt x="264" y="1144"/>
                      <a:pt x="277" y="1143"/>
                      <a:pt x="290" y="1141"/>
                    </a:cubicBezTo>
                    <a:cubicBezTo>
                      <a:pt x="416" y="1121"/>
                      <a:pt x="506" y="1009"/>
                      <a:pt x="506" y="882"/>
                    </a:cubicBezTo>
                    <a:lnTo>
                      <a:pt x="506" y="261"/>
                    </a:lnTo>
                    <a:cubicBezTo>
                      <a:pt x="506" y="134"/>
                      <a:pt x="416" y="21"/>
                      <a:pt x="290" y="3"/>
                    </a:cubicBezTo>
                    <a:cubicBezTo>
                      <a:pt x="277" y="1"/>
                      <a:pt x="264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0"/>
              <p:cNvSpPr/>
              <p:nvPr/>
            </p:nvSpPr>
            <p:spPr>
              <a:xfrm>
                <a:off x="3985576" y="3958474"/>
                <a:ext cx="14425" cy="14567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11" extrusionOk="0">
                    <a:moveTo>
                      <a:pt x="253" y="1"/>
                    </a:moveTo>
                    <a:cubicBezTo>
                      <a:pt x="113" y="1"/>
                      <a:pt x="0" y="114"/>
                      <a:pt x="0" y="253"/>
                    </a:cubicBezTo>
                    <a:lnTo>
                      <a:pt x="0" y="258"/>
                    </a:lnTo>
                    <a:cubicBezTo>
                      <a:pt x="0" y="397"/>
                      <a:pt x="114" y="511"/>
                      <a:pt x="253" y="511"/>
                    </a:cubicBezTo>
                    <a:cubicBezTo>
                      <a:pt x="265" y="511"/>
                      <a:pt x="277" y="510"/>
                      <a:pt x="290" y="508"/>
                    </a:cubicBezTo>
                    <a:cubicBezTo>
                      <a:pt x="416" y="491"/>
                      <a:pt x="506" y="377"/>
                      <a:pt x="506" y="250"/>
                    </a:cubicBezTo>
                    <a:cubicBezTo>
                      <a:pt x="506" y="151"/>
                      <a:pt x="447" y="58"/>
                      <a:pt x="356" y="21"/>
                    </a:cubicBezTo>
                    <a:cubicBezTo>
                      <a:pt x="321" y="7"/>
                      <a:pt x="286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0"/>
              <p:cNvSpPr/>
              <p:nvPr/>
            </p:nvSpPr>
            <p:spPr>
              <a:xfrm>
                <a:off x="4041963" y="3979997"/>
                <a:ext cx="14453" cy="32613"/>
              </a:xfrm>
              <a:custGeom>
                <a:avLst/>
                <a:gdLst/>
                <a:ahLst/>
                <a:cxnLst/>
                <a:rect l="l" t="t" r="r" b="b"/>
                <a:pathLst>
                  <a:path w="507" h="1144" extrusionOk="0">
                    <a:moveTo>
                      <a:pt x="253" y="1"/>
                    </a:moveTo>
                    <a:cubicBezTo>
                      <a:pt x="112" y="1"/>
                      <a:pt x="1" y="114"/>
                      <a:pt x="1" y="254"/>
                    </a:cubicBezTo>
                    <a:lnTo>
                      <a:pt x="1" y="891"/>
                    </a:lnTo>
                    <a:cubicBezTo>
                      <a:pt x="1" y="1029"/>
                      <a:pt x="114" y="1144"/>
                      <a:pt x="252" y="1144"/>
                    </a:cubicBezTo>
                    <a:cubicBezTo>
                      <a:pt x="264" y="1144"/>
                      <a:pt x="277" y="1143"/>
                      <a:pt x="290" y="1141"/>
                    </a:cubicBezTo>
                    <a:cubicBezTo>
                      <a:pt x="416" y="1121"/>
                      <a:pt x="506" y="1009"/>
                      <a:pt x="506" y="882"/>
                    </a:cubicBezTo>
                    <a:lnTo>
                      <a:pt x="506" y="261"/>
                    </a:lnTo>
                    <a:cubicBezTo>
                      <a:pt x="506" y="134"/>
                      <a:pt x="416" y="21"/>
                      <a:pt x="290" y="3"/>
                    </a:cubicBezTo>
                    <a:cubicBezTo>
                      <a:pt x="278" y="1"/>
                      <a:pt x="265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0"/>
              <p:cNvSpPr/>
              <p:nvPr/>
            </p:nvSpPr>
            <p:spPr>
              <a:xfrm>
                <a:off x="4041963" y="3958474"/>
                <a:ext cx="14453" cy="14653"/>
              </a:xfrm>
              <a:custGeom>
                <a:avLst/>
                <a:gdLst/>
                <a:ahLst/>
                <a:cxnLst/>
                <a:rect l="l" t="t" r="r" b="b"/>
                <a:pathLst>
                  <a:path w="507" h="514" extrusionOk="0">
                    <a:moveTo>
                      <a:pt x="254" y="1"/>
                    </a:moveTo>
                    <a:cubicBezTo>
                      <a:pt x="114" y="1"/>
                      <a:pt x="1" y="114"/>
                      <a:pt x="1" y="256"/>
                    </a:cubicBezTo>
                    <a:lnTo>
                      <a:pt x="1" y="259"/>
                    </a:lnTo>
                    <a:cubicBezTo>
                      <a:pt x="1" y="398"/>
                      <a:pt x="115" y="514"/>
                      <a:pt x="254" y="514"/>
                    </a:cubicBezTo>
                    <a:cubicBezTo>
                      <a:pt x="266" y="514"/>
                      <a:pt x="278" y="513"/>
                      <a:pt x="290" y="511"/>
                    </a:cubicBezTo>
                    <a:cubicBezTo>
                      <a:pt x="416" y="491"/>
                      <a:pt x="506" y="377"/>
                      <a:pt x="506" y="250"/>
                    </a:cubicBezTo>
                    <a:cubicBezTo>
                      <a:pt x="506" y="151"/>
                      <a:pt x="448" y="58"/>
                      <a:pt x="356" y="21"/>
                    </a:cubicBezTo>
                    <a:cubicBezTo>
                      <a:pt x="321" y="7"/>
                      <a:pt x="287" y="1"/>
                      <a:pt x="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1" name="Google Shape;471;p40"/>
          <p:cNvGrpSpPr/>
          <p:nvPr/>
        </p:nvGrpSpPr>
        <p:grpSpPr>
          <a:xfrm>
            <a:off x="829654" y="3131579"/>
            <a:ext cx="422456" cy="418247"/>
            <a:chOff x="7238110" y="2698043"/>
            <a:chExt cx="374817" cy="371082"/>
          </a:xfrm>
        </p:grpSpPr>
        <p:sp>
          <p:nvSpPr>
            <p:cNvPr id="472" name="Google Shape;472;p40"/>
            <p:cNvSpPr/>
            <p:nvPr/>
          </p:nvSpPr>
          <p:spPr>
            <a:xfrm>
              <a:off x="7423210" y="2756341"/>
              <a:ext cx="58954" cy="53480"/>
            </a:xfrm>
            <a:custGeom>
              <a:avLst/>
              <a:gdLst/>
              <a:ahLst/>
              <a:cxnLst/>
              <a:rect l="l" t="t" r="r" b="b"/>
              <a:pathLst>
                <a:path w="2068" h="1876" extrusionOk="0">
                  <a:moveTo>
                    <a:pt x="1782" y="1"/>
                  </a:moveTo>
                  <a:cubicBezTo>
                    <a:pt x="1491" y="1"/>
                    <a:pt x="897" y="52"/>
                    <a:pt x="518" y="425"/>
                  </a:cubicBezTo>
                  <a:cubicBezTo>
                    <a:pt x="1" y="930"/>
                    <a:pt x="95" y="1861"/>
                    <a:pt x="95" y="1865"/>
                  </a:cubicBezTo>
                  <a:cubicBezTo>
                    <a:pt x="95" y="1865"/>
                    <a:pt x="184" y="1876"/>
                    <a:pt x="321" y="1876"/>
                  </a:cubicBezTo>
                  <a:cubicBezTo>
                    <a:pt x="632" y="1876"/>
                    <a:pt x="1193" y="1822"/>
                    <a:pt x="1552" y="1471"/>
                  </a:cubicBezTo>
                  <a:cubicBezTo>
                    <a:pt x="2068" y="966"/>
                    <a:pt x="1954" y="15"/>
                    <a:pt x="1954" y="8"/>
                  </a:cubicBezTo>
                  <a:cubicBezTo>
                    <a:pt x="1952" y="8"/>
                    <a:pt x="1887" y="1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404794" y="2705969"/>
              <a:ext cx="42362" cy="74975"/>
            </a:xfrm>
            <a:custGeom>
              <a:avLst/>
              <a:gdLst/>
              <a:ahLst/>
              <a:cxnLst/>
              <a:rect l="l" t="t" r="r" b="b"/>
              <a:pathLst>
                <a:path w="1486" h="2630" extrusionOk="0">
                  <a:moveTo>
                    <a:pt x="727" y="0"/>
                  </a:moveTo>
                  <a:cubicBezTo>
                    <a:pt x="726" y="5"/>
                    <a:pt x="15" y="588"/>
                    <a:pt x="8" y="1310"/>
                  </a:cubicBezTo>
                  <a:cubicBezTo>
                    <a:pt x="0" y="2036"/>
                    <a:pt x="724" y="2628"/>
                    <a:pt x="727" y="2629"/>
                  </a:cubicBezTo>
                  <a:cubicBezTo>
                    <a:pt x="727" y="2629"/>
                    <a:pt x="1471" y="2046"/>
                    <a:pt x="1478" y="1318"/>
                  </a:cubicBezTo>
                  <a:cubicBezTo>
                    <a:pt x="1486" y="597"/>
                    <a:pt x="733" y="6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7369245" y="2756341"/>
              <a:ext cx="58896" cy="53452"/>
            </a:xfrm>
            <a:custGeom>
              <a:avLst/>
              <a:gdLst/>
              <a:ahLst/>
              <a:cxnLst/>
              <a:rect l="l" t="t" r="r" b="b"/>
              <a:pathLst>
                <a:path w="2066" h="1875" extrusionOk="0">
                  <a:moveTo>
                    <a:pt x="281" y="0"/>
                  </a:moveTo>
                  <a:cubicBezTo>
                    <a:pt x="179" y="0"/>
                    <a:pt x="115" y="7"/>
                    <a:pt x="114" y="7"/>
                  </a:cubicBezTo>
                  <a:cubicBezTo>
                    <a:pt x="114" y="14"/>
                    <a:pt x="0" y="964"/>
                    <a:pt x="515" y="1469"/>
                  </a:cubicBezTo>
                  <a:cubicBezTo>
                    <a:pt x="872" y="1819"/>
                    <a:pt x="1427" y="1875"/>
                    <a:pt x="1739" y="1875"/>
                  </a:cubicBezTo>
                  <a:cubicBezTo>
                    <a:pt x="1881" y="1875"/>
                    <a:pt x="1973" y="1863"/>
                    <a:pt x="1973" y="1862"/>
                  </a:cubicBezTo>
                  <a:cubicBezTo>
                    <a:pt x="1973" y="1859"/>
                    <a:pt x="2066" y="930"/>
                    <a:pt x="1549" y="422"/>
                  </a:cubicBezTo>
                  <a:cubicBezTo>
                    <a:pt x="1167" y="49"/>
                    <a:pt x="570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7298945" y="2756341"/>
              <a:ext cx="58925" cy="53480"/>
            </a:xfrm>
            <a:custGeom>
              <a:avLst/>
              <a:gdLst/>
              <a:ahLst/>
              <a:cxnLst/>
              <a:rect l="l" t="t" r="r" b="b"/>
              <a:pathLst>
                <a:path w="2067" h="1876" extrusionOk="0">
                  <a:moveTo>
                    <a:pt x="1781" y="1"/>
                  </a:moveTo>
                  <a:cubicBezTo>
                    <a:pt x="1491" y="1"/>
                    <a:pt x="897" y="52"/>
                    <a:pt x="518" y="425"/>
                  </a:cubicBezTo>
                  <a:cubicBezTo>
                    <a:pt x="1" y="930"/>
                    <a:pt x="94" y="1861"/>
                    <a:pt x="94" y="1865"/>
                  </a:cubicBezTo>
                  <a:cubicBezTo>
                    <a:pt x="94" y="1865"/>
                    <a:pt x="182" y="1876"/>
                    <a:pt x="320" y="1876"/>
                  </a:cubicBezTo>
                  <a:cubicBezTo>
                    <a:pt x="631" y="1876"/>
                    <a:pt x="1192" y="1822"/>
                    <a:pt x="1552" y="1471"/>
                  </a:cubicBezTo>
                  <a:cubicBezTo>
                    <a:pt x="2066" y="966"/>
                    <a:pt x="1952" y="15"/>
                    <a:pt x="1952" y="8"/>
                  </a:cubicBezTo>
                  <a:cubicBezTo>
                    <a:pt x="1951" y="8"/>
                    <a:pt x="1886" y="1"/>
                    <a:pt x="1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7280444" y="2705969"/>
              <a:ext cx="42391" cy="74975"/>
            </a:xfrm>
            <a:custGeom>
              <a:avLst/>
              <a:gdLst/>
              <a:ahLst/>
              <a:cxnLst/>
              <a:rect l="l" t="t" r="r" b="b"/>
              <a:pathLst>
                <a:path w="1487" h="2630" extrusionOk="0">
                  <a:moveTo>
                    <a:pt x="728" y="0"/>
                  </a:moveTo>
                  <a:cubicBezTo>
                    <a:pt x="726" y="5"/>
                    <a:pt x="16" y="588"/>
                    <a:pt x="8" y="1310"/>
                  </a:cubicBezTo>
                  <a:cubicBezTo>
                    <a:pt x="1" y="2036"/>
                    <a:pt x="725" y="2628"/>
                    <a:pt x="728" y="2629"/>
                  </a:cubicBezTo>
                  <a:cubicBezTo>
                    <a:pt x="728" y="2629"/>
                    <a:pt x="1471" y="2046"/>
                    <a:pt x="1479" y="1318"/>
                  </a:cubicBezTo>
                  <a:cubicBezTo>
                    <a:pt x="1486" y="597"/>
                    <a:pt x="734" y="6"/>
                    <a:pt x="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7244924" y="2756341"/>
              <a:ext cx="58954" cy="53452"/>
            </a:xfrm>
            <a:custGeom>
              <a:avLst/>
              <a:gdLst/>
              <a:ahLst/>
              <a:cxnLst/>
              <a:rect l="l" t="t" r="r" b="b"/>
              <a:pathLst>
                <a:path w="2068" h="1875" extrusionOk="0">
                  <a:moveTo>
                    <a:pt x="283" y="0"/>
                  </a:moveTo>
                  <a:cubicBezTo>
                    <a:pt x="180" y="0"/>
                    <a:pt x="116" y="7"/>
                    <a:pt x="115" y="7"/>
                  </a:cubicBezTo>
                  <a:cubicBezTo>
                    <a:pt x="115" y="14"/>
                    <a:pt x="1" y="964"/>
                    <a:pt x="517" y="1469"/>
                  </a:cubicBezTo>
                  <a:cubicBezTo>
                    <a:pt x="872" y="1819"/>
                    <a:pt x="1426" y="1875"/>
                    <a:pt x="1739" y="1875"/>
                  </a:cubicBezTo>
                  <a:cubicBezTo>
                    <a:pt x="1881" y="1875"/>
                    <a:pt x="1973" y="1863"/>
                    <a:pt x="1974" y="1862"/>
                  </a:cubicBezTo>
                  <a:cubicBezTo>
                    <a:pt x="1974" y="1859"/>
                    <a:pt x="2068" y="930"/>
                    <a:pt x="1551" y="422"/>
                  </a:cubicBezTo>
                  <a:cubicBezTo>
                    <a:pt x="1170" y="49"/>
                    <a:pt x="572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7330902" y="2939074"/>
              <a:ext cx="35036" cy="31786"/>
            </a:xfrm>
            <a:custGeom>
              <a:avLst/>
              <a:gdLst/>
              <a:ahLst/>
              <a:cxnLst/>
              <a:rect l="l" t="t" r="r" b="b"/>
              <a:pathLst>
                <a:path w="1229" h="1115" extrusionOk="0">
                  <a:moveTo>
                    <a:pt x="1058" y="0"/>
                  </a:moveTo>
                  <a:cubicBezTo>
                    <a:pt x="885" y="0"/>
                    <a:pt x="533" y="30"/>
                    <a:pt x="308" y="252"/>
                  </a:cubicBezTo>
                  <a:cubicBezTo>
                    <a:pt x="1" y="553"/>
                    <a:pt x="58" y="1106"/>
                    <a:pt x="58" y="1108"/>
                  </a:cubicBezTo>
                  <a:cubicBezTo>
                    <a:pt x="58" y="1108"/>
                    <a:pt x="111" y="1114"/>
                    <a:pt x="194" y="1114"/>
                  </a:cubicBezTo>
                  <a:cubicBezTo>
                    <a:pt x="379" y="1114"/>
                    <a:pt x="710" y="1082"/>
                    <a:pt x="923" y="874"/>
                  </a:cubicBezTo>
                  <a:cubicBezTo>
                    <a:pt x="1228" y="574"/>
                    <a:pt x="1161" y="7"/>
                    <a:pt x="1161" y="4"/>
                  </a:cubicBezTo>
                  <a:cubicBezTo>
                    <a:pt x="1161" y="4"/>
                    <a:pt x="1121" y="0"/>
                    <a:pt x="10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7298831" y="2939074"/>
              <a:ext cx="35064" cy="31786"/>
            </a:xfrm>
            <a:custGeom>
              <a:avLst/>
              <a:gdLst/>
              <a:ahLst/>
              <a:cxnLst/>
              <a:rect l="l" t="t" r="r" b="b"/>
              <a:pathLst>
                <a:path w="1230" h="1115" extrusionOk="0">
                  <a:moveTo>
                    <a:pt x="170" y="1"/>
                  </a:moveTo>
                  <a:cubicBezTo>
                    <a:pt x="108" y="1"/>
                    <a:pt x="70" y="4"/>
                    <a:pt x="69" y="4"/>
                  </a:cubicBezTo>
                  <a:cubicBezTo>
                    <a:pt x="69" y="7"/>
                    <a:pt x="0" y="571"/>
                    <a:pt x="307" y="874"/>
                  </a:cubicBezTo>
                  <a:cubicBezTo>
                    <a:pt x="520" y="1082"/>
                    <a:pt x="852" y="1114"/>
                    <a:pt x="1037" y="1114"/>
                  </a:cubicBezTo>
                  <a:cubicBezTo>
                    <a:pt x="1120" y="1114"/>
                    <a:pt x="1174" y="1108"/>
                    <a:pt x="1174" y="1108"/>
                  </a:cubicBezTo>
                  <a:cubicBezTo>
                    <a:pt x="1174" y="1106"/>
                    <a:pt x="1229" y="553"/>
                    <a:pt x="922" y="252"/>
                  </a:cubicBezTo>
                  <a:cubicBezTo>
                    <a:pt x="696" y="30"/>
                    <a:pt x="342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7278135" y="2883827"/>
              <a:ext cx="35036" cy="31814"/>
            </a:xfrm>
            <a:custGeom>
              <a:avLst/>
              <a:gdLst/>
              <a:ahLst/>
              <a:cxnLst/>
              <a:rect l="l" t="t" r="r" b="b"/>
              <a:pathLst>
                <a:path w="1229" h="1116" extrusionOk="0">
                  <a:moveTo>
                    <a:pt x="1061" y="1"/>
                  </a:moveTo>
                  <a:cubicBezTo>
                    <a:pt x="889" y="1"/>
                    <a:pt x="534" y="30"/>
                    <a:pt x="308" y="252"/>
                  </a:cubicBezTo>
                  <a:cubicBezTo>
                    <a:pt x="1" y="553"/>
                    <a:pt x="58" y="1106"/>
                    <a:pt x="58" y="1109"/>
                  </a:cubicBezTo>
                  <a:cubicBezTo>
                    <a:pt x="58" y="1109"/>
                    <a:pt x="111" y="1115"/>
                    <a:pt x="193" y="1115"/>
                  </a:cubicBezTo>
                  <a:cubicBezTo>
                    <a:pt x="378" y="1115"/>
                    <a:pt x="710" y="1083"/>
                    <a:pt x="922" y="874"/>
                  </a:cubicBezTo>
                  <a:cubicBezTo>
                    <a:pt x="1228" y="574"/>
                    <a:pt x="1161" y="9"/>
                    <a:pt x="1161" y="4"/>
                  </a:cubicBezTo>
                  <a:cubicBezTo>
                    <a:pt x="1160" y="4"/>
                    <a:pt x="1122" y="1"/>
                    <a:pt x="1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7246035" y="2883827"/>
              <a:ext cx="35093" cy="31814"/>
            </a:xfrm>
            <a:custGeom>
              <a:avLst/>
              <a:gdLst/>
              <a:ahLst/>
              <a:cxnLst/>
              <a:rect l="l" t="t" r="r" b="b"/>
              <a:pathLst>
                <a:path w="1231" h="1116" extrusionOk="0">
                  <a:moveTo>
                    <a:pt x="171" y="1"/>
                  </a:moveTo>
                  <a:cubicBezTo>
                    <a:pt x="109" y="1"/>
                    <a:pt x="71" y="4"/>
                    <a:pt x="70" y="4"/>
                  </a:cubicBezTo>
                  <a:cubicBezTo>
                    <a:pt x="70" y="9"/>
                    <a:pt x="1" y="572"/>
                    <a:pt x="308" y="874"/>
                  </a:cubicBezTo>
                  <a:cubicBezTo>
                    <a:pt x="521" y="1083"/>
                    <a:pt x="854" y="1115"/>
                    <a:pt x="1038" y="1115"/>
                  </a:cubicBezTo>
                  <a:cubicBezTo>
                    <a:pt x="1121" y="1115"/>
                    <a:pt x="1174" y="1109"/>
                    <a:pt x="1173" y="1109"/>
                  </a:cubicBezTo>
                  <a:cubicBezTo>
                    <a:pt x="1173" y="1106"/>
                    <a:pt x="1230" y="554"/>
                    <a:pt x="923" y="252"/>
                  </a:cubicBezTo>
                  <a:cubicBezTo>
                    <a:pt x="697" y="30"/>
                    <a:pt x="343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7547559" y="2756341"/>
              <a:ext cx="58954" cy="53480"/>
            </a:xfrm>
            <a:custGeom>
              <a:avLst/>
              <a:gdLst/>
              <a:ahLst/>
              <a:cxnLst/>
              <a:rect l="l" t="t" r="r" b="b"/>
              <a:pathLst>
                <a:path w="2068" h="1876" extrusionOk="0">
                  <a:moveTo>
                    <a:pt x="1782" y="1"/>
                  </a:moveTo>
                  <a:cubicBezTo>
                    <a:pt x="1491" y="1"/>
                    <a:pt x="897" y="52"/>
                    <a:pt x="518" y="425"/>
                  </a:cubicBezTo>
                  <a:cubicBezTo>
                    <a:pt x="0" y="930"/>
                    <a:pt x="95" y="1861"/>
                    <a:pt x="95" y="1865"/>
                  </a:cubicBezTo>
                  <a:cubicBezTo>
                    <a:pt x="95" y="1865"/>
                    <a:pt x="184" y="1876"/>
                    <a:pt x="321" y="1876"/>
                  </a:cubicBezTo>
                  <a:cubicBezTo>
                    <a:pt x="632" y="1876"/>
                    <a:pt x="1193" y="1822"/>
                    <a:pt x="1552" y="1471"/>
                  </a:cubicBezTo>
                  <a:cubicBezTo>
                    <a:pt x="2068" y="966"/>
                    <a:pt x="1954" y="15"/>
                    <a:pt x="1954" y="8"/>
                  </a:cubicBezTo>
                  <a:cubicBezTo>
                    <a:pt x="1952" y="8"/>
                    <a:pt x="1887" y="1"/>
                    <a:pt x="1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7529143" y="2705969"/>
              <a:ext cx="42362" cy="74975"/>
            </a:xfrm>
            <a:custGeom>
              <a:avLst/>
              <a:gdLst/>
              <a:ahLst/>
              <a:cxnLst/>
              <a:rect l="l" t="t" r="r" b="b"/>
              <a:pathLst>
                <a:path w="1486" h="2630" extrusionOk="0">
                  <a:moveTo>
                    <a:pt x="727" y="0"/>
                  </a:moveTo>
                  <a:cubicBezTo>
                    <a:pt x="726" y="5"/>
                    <a:pt x="15" y="588"/>
                    <a:pt x="8" y="1310"/>
                  </a:cubicBezTo>
                  <a:cubicBezTo>
                    <a:pt x="0" y="2036"/>
                    <a:pt x="724" y="2628"/>
                    <a:pt x="727" y="2629"/>
                  </a:cubicBezTo>
                  <a:cubicBezTo>
                    <a:pt x="727" y="2629"/>
                    <a:pt x="1474" y="2046"/>
                    <a:pt x="1478" y="1318"/>
                  </a:cubicBezTo>
                  <a:cubicBezTo>
                    <a:pt x="1486" y="597"/>
                    <a:pt x="733" y="6"/>
                    <a:pt x="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7493595" y="2756341"/>
              <a:ext cx="58896" cy="53452"/>
            </a:xfrm>
            <a:custGeom>
              <a:avLst/>
              <a:gdLst/>
              <a:ahLst/>
              <a:cxnLst/>
              <a:rect l="l" t="t" r="r" b="b"/>
              <a:pathLst>
                <a:path w="2066" h="1875" extrusionOk="0">
                  <a:moveTo>
                    <a:pt x="281" y="0"/>
                  </a:moveTo>
                  <a:cubicBezTo>
                    <a:pt x="179" y="0"/>
                    <a:pt x="115" y="7"/>
                    <a:pt x="114" y="7"/>
                  </a:cubicBezTo>
                  <a:cubicBezTo>
                    <a:pt x="114" y="14"/>
                    <a:pt x="0" y="964"/>
                    <a:pt x="514" y="1469"/>
                  </a:cubicBezTo>
                  <a:cubicBezTo>
                    <a:pt x="870" y="1819"/>
                    <a:pt x="1425" y="1875"/>
                    <a:pt x="1738" y="1875"/>
                  </a:cubicBezTo>
                  <a:cubicBezTo>
                    <a:pt x="1881" y="1875"/>
                    <a:pt x="1973" y="1863"/>
                    <a:pt x="1973" y="1862"/>
                  </a:cubicBezTo>
                  <a:cubicBezTo>
                    <a:pt x="1973" y="1859"/>
                    <a:pt x="2066" y="930"/>
                    <a:pt x="1549" y="422"/>
                  </a:cubicBezTo>
                  <a:cubicBezTo>
                    <a:pt x="1167" y="49"/>
                    <a:pt x="570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7278135" y="3009146"/>
              <a:ext cx="35036" cy="31786"/>
            </a:xfrm>
            <a:custGeom>
              <a:avLst/>
              <a:gdLst/>
              <a:ahLst/>
              <a:cxnLst/>
              <a:rect l="l" t="t" r="r" b="b"/>
              <a:pathLst>
                <a:path w="1229" h="1115" extrusionOk="0">
                  <a:moveTo>
                    <a:pt x="1061" y="1"/>
                  </a:moveTo>
                  <a:cubicBezTo>
                    <a:pt x="889" y="1"/>
                    <a:pt x="534" y="30"/>
                    <a:pt x="308" y="252"/>
                  </a:cubicBezTo>
                  <a:cubicBezTo>
                    <a:pt x="1" y="553"/>
                    <a:pt x="58" y="1106"/>
                    <a:pt x="58" y="1108"/>
                  </a:cubicBezTo>
                  <a:cubicBezTo>
                    <a:pt x="58" y="1108"/>
                    <a:pt x="111" y="1114"/>
                    <a:pt x="194" y="1114"/>
                  </a:cubicBezTo>
                  <a:cubicBezTo>
                    <a:pt x="379" y="1114"/>
                    <a:pt x="710" y="1082"/>
                    <a:pt x="922" y="874"/>
                  </a:cubicBezTo>
                  <a:cubicBezTo>
                    <a:pt x="1228" y="574"/>
                    <a:pt x="1161" y="8"/>
                    <a:pt x="1161" y="5"/>
                  </a:cubicBezTo>
                  <a:cubicBezTo>
                    <a:pt x="1160" y="5"/>
                    <a:pt x="1122" y="1"/>
                    <a:pt x="1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7246035" y="3009146"/>
              <a:ext cx="35093" cy="31786"/>
            </a:xfrm>
            <a:custGeom>
              <a:avLst/>
              <a:gdLst/>
              <a:ahLst/>
              <a:cxnLst/>
              <a:rect l="l" t="t" r="r" b="b"/>
              <a:pathLst>
                <a:path w="1231" h="1115" extrusionOk="0">
                  <a:moveTo>
                    <a:pt x="171" y="1"/>
                  </a:moveTo>
                  <a:cubicBezTo>
                    <a:pt x="109" y="1"/>
                    <a:pt x="71" y="5"/>
                    <a:pt x="70" y="5"/>
                  </a:cubicBezTo>
                  <a:cubicBezTo>
                    <a:pt x="70" y="8"/>
                    <a:pt x="1" y="573"/>
                    <a:pt x="308" y="874"/>
                  </a:cubicBezTo>
                  <a:cubicBezTo>
                    <a:pt x="520" y="1082"/>
                    <a:pt x="853" y="1114"/>
                    <a:pt x="1038" y="1114"/>
                  </a:cubicBezTo>
                  <a:cubicBezTo>
                    <a:pt x="1120" y="1114"/>
                    <a:pt x="1174" y="1108"/>
                    <a:pt x="1173" y="1108"/>
                  </a:cubicBezTo>
                  <a:cubicBezTo>
                    <a:pt x="1173" y="1106"/>
                    <a:pt x="1230" y="553"/>
                    <a:pt x="923" y="252"/>
                  </a:cubicBezTo>
                  <a:cubicBezTo>
                    <a:pt x="697" y="30"/>
                    <a:pt x="343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7524183" y="3009146"/>
              <a:ext cx="35036" cy="31786"/>
            </a:xfrm>
            <a:custGeom>
              <a:avLst/>
              <a:gdLst/>
              <a:ahLst/>
              <a:cxnLst/>
              <a:rect l="l" t="t" r="r" b="b"/>
              <a:pathLst>
                <a:path w="1229" h="1115" extrusionOk="0">
                  <a:moveTo>
                    <a:pt x="1060" y="1"/>
                  </a:moveTo>
                  <a:cubicBezTo>
                    <a:pt x="888" y="1"/>
                    <a:pt x="534" y="30"/>
                    <a:pt x="308" y="252"/>
                  </a:cubicBezTo>
                  <a:cubicBezTo>
                    <a:pt x="1" y="553"/>
                    <a:pt x="56" y="1106"/>
                    <a:pt x="56" y="1108"/>
                  </a:cubicBezTo>
                  <a:cubicBezTo>
                    <a:pt x="56" y="1108"/>
                    <a:pt x="109" y="1114"/>
                    <a:pt x="192" y="1114"/>
                  </a:cubicBezTo>
                  <a:cubicBezTo>
                    <a:pt x="378" y="1114"/>
                    <a:pt x="710" y="1082"/>
                    <a:pt x="922" y="874"/>
                  </a:cubicBezTo>
                  <a:cubicBezTo>
                    <a:pt x="1228" y="574"/>
                    <a:pt x="1161" y="8"/>
                    <a:pt x="1161" y="5"/>
                  </a:cubicBezTo>
                  <a:cubicBezTo>
                    <a:pt x="1160" y="5"/>
                    <a:pt x="1122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7491998" y="3009146"/>
              <a:ext cx="35064" cy="31786"/>
            </a:xfrm>
            <a:custGeom>
              <a:avLst/>
              <a:gdLst/>
              <a:ahLst/>
              <a:cxnLst/>
              <a:rect l="l" t="t" r="r" b="b"/>
              <a:pathLst>
                <a:path w="1230" h="1115" extrusionOk="0">
                  <a:moveTo>
                    <a:pt x="171" y="1"/>
                  </a:moveTo>
                  <a:cubicBezTo>
                    <a:pt x="109" y="1"/>
                    <a:pt x="71" y="5"/>
                    <a:pt x="70" y="5"/>
                  </a:cubicBezTo>
                  <a:cubicBezTo>
                    <a:pt x="70" y="8"/>
                    <a:pt x="1" y="573"/>
                    <a:pt x="308" y="874"/>
                  </a:cubicBezTo>
                  <a:cubicBezTo>
                    <a:pt x="522" y="1082"/>
                    <a:pt x="855" y="1114"/>
                    <a:pt x="1039" y="1114"/>
                  </a:cubicBezTo>
                  <a:cubicBezTo>
                    <a:pt x="1122" y="1114"/>
                    <a:pt x="1175" y="1108"/>
                    <a:pt x="1175" y="1108"/>
                  </a:cubicBezTo>
                  <a:cubicBezTo>
                    <a:pt x="1175" y="1106"/>
                    <a:pt x="1230" y="553"/>
                    <a:pt x="923" y="252"/>
                  </a:cubicBezTo>
                  <a:cubicBezTo>
                    <a:pt x="696" y="30"/>
                    <a:pt x="343" y="1"/>
                    <a:pt x="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7570194" y="2917380"/>
              <a:ext cx="35036" cy="31786"/>
            </a:xfrm>
            <a:custGeom>
              <a:avLst/>
              <a:gdLst/>
              <a:ahLst/>
              <a:cxnLst/>
              <a:rect l="l" t="t" r="r" b="b"/>
              <a:pathLst>
                <a:path w="1229" h="1115" extrusionOk="0">
                  <a:moveTo>
                    <a:pt x="1061" y="0"/>
                  </a:moveTo>
                  <a:cubicBezTo>
                    <a:pt x="889" y="0"/>
                    <a:pt x="534" y="30"/>
                    <a:pt x="308" y="251"/>
                  </a:cubicBezTo>
                  <a:cubicBezTo>
                    <a:pt x="1" y="554"/>
                    <a:pt x="58" y="1106"/>
                    <a:pt x="58" y="1109"/>
                  </a:cubicBezTo>
                  <a:cubicBezTo>
                    <a:pt x="58" y="1109"/>
                    <a:pt x="110" y="1115"/>
                    <a:pt x="190" y="1115"/>
                  </a:cubicBezTo>
                  <a:cubicBezTo>
                    <a:pt x="374" y="1115"/>
                    <a:pt x="709" y="1083"/>
                    <a:pt x="923" y="873"/>
                  </a:cubicBezTo>
                  <a:cubicBezTo>
                    <a:pt x="1229" y="574"/>
                    <a:pt x="1161" y="9"/>
                    <a:pt x="1161" y="4"/>
                  </a:cubicBezTo>
                  <a:cubicBezTo>
                    <a:pt x="1161" y="4"/>
                    <a:pt x="1123" y="0"/>
                    <a:pt x="1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7538123" y="2917323"/>
              <a:ext cx="35064" cy="31814"/>
            </a:xfrm>
            <a:custGeom>
              <a:avLst/>
              <a:gdLst/>
              <a:ahLst/>
              <a:cxnLst/>
              <a:rect l="l" t="t" r="r" b="b"/>
              <a:pathLst>
                <a:path w="1230" h="1116" extrusionOk="0">
                  <a:moveTo>
                    <a:pt x="170" y="1"/>
                  </a:moveTo>
                  <a:cubicBezTo>
                    <a:pt x="108" y="1"/>
                    <a:pt x="70" y="5"/>
                    <a:pt x="69" y="5"/>
                  </a:cubicBezTo>
                  <a:cubicBezTo>
                    <a:pt x="69" y="9"/>
                    <a:pt x="0" y="573"/>
                    <a:pt x="307" y="874"/>
                  </a:cubicBezTo>
                  <a:cubicBezTo>
                    <a:pt x="519" y="1082"/>
                    <a:pt x="849" y="1116"/>
                    <a:pt x="1035" y="1116"/>
                  </a:cubicBezTo>
                  <a:cubicBezTo>
                    <a:pt x="1120" y="1116"/>
                    <a:pt x="1174" y="1109"/>
                    <a:pt x="1174" y="1108"/>
                  </a:cubicBezTo>
                  <a:cubicBezTo>
                    <a:pt x="1174" y="1106"/>
                    <a:pt x="1229" y="553"/>
                    <a:pt x="922" y="252"/>
                  </a:cubicBezTo>
                  <a:cubicBezTo>
                    <a:pt x="696" y="30"/>
                    <a:pt x="342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7382273" y="3008918"/>
              <a:ext cx="34722" cy="34779"/>
            </a:xfrm>
            <a:custGeom>
              <a:avLst/>
              <a:gdLst/>
              <a:ahLst/>
              <a:cxnLst/>
              <a:rect l="l" t="t" r="r" b="b"/>
              <a:pathLst>
                <a:path w="1218" h="1220" extrusionOk="0">
                  <a:moveTo>
                    <a:pt x="609" y="1"/>
                  </a:moveTo>
                  <a:cubicBezTo>
                    <a:pt x="272" y="1"/>
                    <a:pt x="1" y="274"/>
                    <a:pt x="1" y="611"/>
                  </a:cubicBezTo>
                  <a:cubicBezTo>
                    <a:pt x="1" y="947"/>
                    <a:pt x="272" y="1219"/>
                    <a:pt x="609" y="1219"/>
                  </a:cubicBezTo>
                  <a:cubicBezTo>
                    <a:pt x="945" y="1219"/>
                    <a:pt x="1218" y="947"/>
                    <a:pt x="1218" y="611"/>
                  </a:cubicBezTo>
                  <a:cubicBezTo>
                    <a:pt x="1218" y="274"/>
                    <a:pt x="945" y="1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7416938" y="2944918"/>
              <a:ext cx="34722" cy="34722"/>
            </a:xfrm>
            <a:custGeom>
              <a:avLst/>
              <a:gdLst/>
              <a:ahLst/>
              <a:cxnLst/>
              <a:rect l="l" t="t" r="r" b="b"/>
              <a:pathLst>
                <a:path w="1218" h="1218" extrusionOk="0">
                  <a:moveTo>
                    <a:pt x="609" y="0"/>
                  </a:moveTo>
                  <a:cubicBezTo>
                    <a:pt x="273" y="0"/>
                    <a:pt x="0" y="272"/>
                    <a:pt x="0" y="609"/>
                  </a:cubicBezTo>
                  <a:cubicBezTo>
                    <a:pt x="0" y="945"/>
                    <a:pt x="273" y="1217"/>
                    <a:pt x="609" y="1217"/>
                  </a:cubicBezTo>
                  <a:cubicBezTo>
                    <a:pt x="945" y="1217"/>
                    <a:pt x="1217" y="945"/>
                    <a:pt x="1217" y="609"/>
                  </a:cubicBezTo>
                  <a:cubicBezTo>
                    <a:pt x="1217" y="272"/>
                    <a:pt x="945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7451574" y="2880891"/>
              <a:ext cx="34779" cy="34751"/>
            </a:xfrm>
            <a:custGeom>
              <a:avLst/>
              <a:gdLst/>
              <a:ahLst/>
              <a:cxnLst/>
              <a:rect l="l" t="t" r="r" b="b"/>
              <a:pathLst>
                <a:path w="1220" h="1219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7"/>
                    <a:pt x="274" y="1218"/>
                    <a:pt x="609" y="1218"/>
                  </a:cubicBezTo>
                  <a:cubicBezTo>
                    <a:pt x="947" y="1218"/>
                    <a:pt x="1219" y="947"/>
                    <a:pt x="1219" y="609"/>
                  </a:cubicBezTo>
                  <a:cubicBezTo>
                    <a:pt x="1219" y="274"/>
                    <a:pt x="947" y="1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7249713" y="2913931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" name="Google Shape;495;p40"/>
            <p:cNvGrpSpPr/>
            <p:nvPr/>
          </p:nvGrpSpPr>
          <p:grpSpPr>
            <a:xfrm>
              <a:off x="7238110" y="2698043"/>
              <a:ext cx="374817" cy="371082"/>
              <a:chOff x="7238110" y="2698043"/>
              <a:chExt cx="374817" cy="371082"/>
            </a:xfrm>
          </p:grpSpPr>
          <p:sp>
            <p:nvSpPr>
              <p:cNvPr id="496" name="Google Shape;496;p40"/>
              <p:cNvSpPr/>
              <p:nvPr/>
            </p:nvSpPr>
            <p:spPr>
              <a:xfrm>
                <a:off x="7291818" y="2931833"/>
                <a:ext cx="80705" cy="67107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2354" extrusionOk="0">
                    <a:moveTo>
                      <a:pt x="568" y="515"/>
                    </a:moveTo>
                    <a:lnTo>
                      <a:pt x="568" y="515"/>
                    </a:lnTo>
                    <a:cubicBezTo>
                      <a:pt x="712" y="531"/>
                      <a:pt x="883" y="578"/>
                      <a:pt x="993" y="686"/>
                    </a:cubicBezTo>
                    <a:cubicBezTo>
                      <a:pt x="1101" y="792"/>
                      <a:pt x="1145" y="963"/>
                      <a:pt x="1165" y="1108"/>
                    </a:cubicBezTo>
                    <a:cubicBezTo>
                      <a:pt x="1015" y="1096"/>
                      <a:pt x="840" y="1053"/>
                      <a:pt x="732" y="946"/>
                    </a:cubicBezTo>
                    <a:cubicBezTo>
                      <a:pt x="619" y="836"/>
                      <a:pt x="580" y="659"/>
                      <a:pt x="568" y="515"/>
                    </a:cubicBezTo>
                    <a:close/>
                    <a:moveTo>
                      <a:pt x="2282" y="515"/>
                    </a:moveTo>
                    <a:lnTo>
                      <a:pt x="2282" y="515"/>
                    </a:lnTo>
                    <a:cubicBezTo>
                      <a:pt x="2268" y="657"/>
                      <a:pt x="2229" y="836"/>
                      <a:pt x="2118" y="946"/>
                    </a:cubicBezTo>
                    <a:cubicBezTo>
                      <a:pt x="2009" y="1053"/>
                      <a:pt x="1835" y="1096"/>
                      <a:pt x="1687" y="1108"/>
                    </a:cubicBezTo>
                    <a:cubicBezTo>
                      <a:pt x="1705" y="963"/>
                      <a:pt x="1750" y="792"/>
                      <a:pt x="1857" y="686"/>
                    </a:cubicBezTo>
                    <a:cubicBezTo>
                      <a:pt x="1967" y="579"/>
                      <a:pt x="2136" y="531"/>
                      <a:pt x="2282" y="515"/>
                    </a:cubicBezTo>
                    <a:close/>
                    <a:moveTo>
                      <a:pt x="2423" y="1"/>
                    </a:moveTo>
                    <a:cubicBezTo>
                      <a:pt x="2210" y="1"/>
                      <a:pt x="1786" y="40"/>
                      <a:pt x="1495" y="326"/>
                    </a:cubicBezTo>
                    <a:cubicBezTo>
                      <a:pt x="1466" y="353"/>
                      <a:pt x="1439" y="384"/>
                      <a:pt x="1415" y="413"/>
                    </a:cubicBezTo>
                    <a:cubicBezTo>
                      <a:pt x="1391" y="383"/>
                      <a:pt x="1364" y="353"/>
                      <a:pt x="1336" y="326"/>
                    </a:cubicBezTo>
                    <a:cubicBezTo>
                      <a:pt x="1045" y="40"/>
                      <a:pt x="619" y="1"/>
                      <a:pt x="407" y="1"/>
                    </a:cubicBezTo>
                    <a:cubicBezTo>
                      <a:pt x="350" y="1"/>
                      <a:pt x="309" y="4"/>
                      <a:pt x="290" y="5"/>
                    </a:cubicBezTo>
                    <a:cubicBezTo>
                      <a:pt x="239" y="8"/>
                      <a:pt x="188" y="28"/>
                      <a:pt x="144" y="64"/>
                    </a:cubicBezTo>
                    <a:cubicBezTo>
                      <a:pt x="90" y="109"/>
                      <a:pt x="60" y="172"/>
                      <a:pt x="53" y="236"/>
                    </a:cubicBezTo>
                    <a:cubicBezTo>
                      <a:pt x="39" y="363"/>
                      <a:pt x="0" y="949"/>
                      <a:pt x="366" y="1309"/>
                    </a:cubicBezTo>
                    <a:cubicBezTo>
                      <a:pt x="603" y="1542"/>
                      <a:pt x="928" y="1608"/>
                      <a:pt x="1160" y="1621"/>
                    </a:cubicBezTo>
                    <a:lnTo>
                      <a:pt x="1160" y="2101"/>
                    </a:lnTo>
                    <a:cubicBezTo>
                      <a:pt x="1160" y="2240"/>
                      <a:pt x="1274" y="2354"/>
                      <a:pt x="1414" y="2354"/>
                    </a:cubicBezTo>
                    <a:cubicBezTo>
                      <a:pt x="1426" y="2354"/>
                      <a:pt x="1439" y="2353"/>
                      <a:pt x="1451" y="2351"/>
                    </a:cubicBezTo>
                    <a:cubicBezTo>
                      <a:pt x="1582" y="2330"/>
                      <a:pt x="1672" y="2218"/>
                      <a:pt x="1672" y="2090"/>
                    </a:cubicBezTo>
                    <a:lnTo>
                      <a:pt x="1672" y="1621"/>
                    </a:lnTo>
                    <a:cubicBezTo>
                      <a:pt x="1904" y="1608"/>
                      <a:pt x="2231" y="1542"/>
                      <a:pt x="2466" y="1309"/>
                    </a:cubicBezTo>
                    <a:cubicBezTo>
                      <a:pt x="2830" y="952"/>
                      <a:pt x="2794" y="372"/>
                      <a:pt x="2779" y="239"/>
                    </a:cubicBezTo>
                    <a:cubicBezTo>
                      <a:pt x="2773" y="173"/>
                      <a:pt x="2743" y="109"/>
                      <a:pt x="2688" y="64"/>
                    </a:cubicBezTo>
                    <a:cubicBezTo>
                      <a:pt x="2644" y="28"/>
                      <a:pt x="2593" y="10"/>
                      <a:pt x="2544" y="5"/>
                    </a:cubicBezTo>
                    <a:cubicBezTo>
                      <a:pt x="2524" y="4"/>
                      <a:pt x="2481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0"/>
              <p:cNvSpPr/>
              <p:nvPr/>
            </p:nvSpPr>
            <p:spPr>
              <a:xfrm>
                <a:off x="7239165" y="2876529"/>
                <a:ext cx="80505" cy="67306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361" extrusionOk="0">
                    <a:moveTo>
                      <a:pt x="564" y="518"/>
                    </a:moveTo>
                    <a:lnTo>
                      <a:pt x="564" y="518"/>
                    </a:lnTo>
                    <a:cubicBezTo>
                      <a:pt x="708" y="535"/>
                      <a:pt x="879" y="581"/>
                      <a:pt x="988" y="688"/>
                    </a:cubicBezTo>
                    <a:cubicBezTo>
                      <a:pt x="1096" y="795"/>
                      <a:pt x="1141" y="965"/>
                      <a:pt x="1161" y="1112"/>
                    </a:cubicBezTo>
                    <a:cubicBezTo>
                      <a:pt x="1011" y="1098"/>
                      <a:pt x="835" y="1055"/>
                      <a:pt x="728" y="948"/>
                    </a:cubicBezTo>
                    <a:cubicBezTo>
                      <a:pt x="620" y="843"/>
                      <a:pt x="578" y="668"/>
                      <a:pt x="564" y="518"/>
                    </a:cubicBezTo>
                    <a:close/>
                    <a:moveTo>
                      <a:pt x="2277" y="517"/>
                    </a:moveTo>
                    <a:cubicBezTo>
                      <a:pt x="2262" y="670"/>
                      <a:pt x="2221" y="843"/>
                      <a:pt x="2113" y="948"/>
                    </a:cubicBezTo>
                    <a:cubicBezTo>
                      <a:pt x="2003" y="1055"/>
                      <a:pt x="1829" y="1098"/>
                      <a:pt x="1681" y="1112"/>
                    </a:cubicBezTo>
                    <a:cubicBezTo>
                      <a:pt x="1697" y="965"/>
                      <a:pt x="1745" y="795"/>
                      <a:pt x="1853" y="688"/>
                    </a:cubicBezTo>
                    <a:cubicBezTo>
                      <a:pt x="1963" y="581"/>
                      <a:pt x="2132" y="535"/>
                      <a:pt x="2277" y="517"/>
                    </a:cubicBezTo>
                    <a:close/>
                    <a:moveTo>
                      <a:pt x="2424" y="0"/>
                    </a:moveTo>
                    <a:cubicBezTo>
                      <a:pt x="2210" y="0"/>
                      <a:pt x="1785" y="40"/>
                      <a:pt x="1494" y="326"/>
                    </a:cubicBezTo>
                    <a:cubicBezTo>
                      <a:pt x="1465" y="355"/>
                      <a:pt x="1440" y="385"/>
                      <a:pt x="1414" y="415"/>
                    </a:cubicBezTo>
                    <a:cubicBezTo>
                      <a:pt x="1390" y="385"/>
                      <a:pt x="1365" y="355"/>
                      <a:pt x="1336" y="326"/>
                    </a:cubicBezTo>
                    <a:cubicBezTo>
                      <a:pt x="1044" y="40"/>
                      <a:pt x="616" y="1"/>
                      <a:pt x="404" y="1"/>
                    </a:cubicBezTo>
                    <a:cubicBezTo>
                      <a:pt x="349" y="1"/>
                      <a:pt x="308" y="4"/>
                      <a:pt x="288" y="6"/>
                    </a:cubicBezTo>
                    <a:cubicBezTo>
                      <a:pt x="227" y="10"/>
                      <a:pt x="167" y="39"/>
                      <a:pt x="120" y="86"/>
                    </a:cubicBezTo>
                    <a:cubicBezTo>
                      <a:pt x="79" y="130"/>
                      <a:pt x="56" y="184"/>
                      <a:pt x="53" y="238"/>
                    </a:cubicBezTo>
                    <a:cubicBezTo>
                      <a:pt x="40" y="368"/>
                      <a:pt x="1" y="953"/>
                      <a:pt x="365" y="1310"/>
                    </a:cubicBezTo>
                    <a:cubicBezTo>
                      <a:pt x="602" y="1542"/>
                      <a:pt x="927" y="1608"/>
                      <a:pt x="1159" y="1621"/>
                    </a:cubicBezTo>
                    <a:lnTo>
                      <a:pt x="1159" y="2100"/>
                    </a:lnTo>
                    <a:cubicBezTo>
                      <a:pt x="1159" y="2227"/>
                      <a:pt x="1249" y="2339"/>
                      <a:pt x="1375" y="2357"/>
                    </a:cubicBezTo>
                    <a:cubicBezTo>
                      <a:pt x="1388" y="2359"/>
                      <a:pt x="1400" y="2360"/>
                      <a:pt x="1413" y="2360"/>
                    </a:cubicBezTo>
                    <a:cubicBezTo>
                      <a:pt x="1553" y="2360"/>
                      <a:pt x="1666" y="2246"/>
                      <a:pt x="1666" y="2107"/>
                    </a:cubicBezTo>
                    <a:lnTo>
                      <a:pt x="1666" y="1621"/>
                    </a:lnTo>
                    <a:cubicBezTo>
                      <a:pt x="1898" y="1608"/>
                      <a:pt x="2224" y="1542"/>
                      <a:pt x="2460" y="1310"/>
                    </a:cubicBezTo>
                    <a:cubicBezTo>
                      <a:pt x="2823" y="954"/>
                      <a:pt x="2789" y="376"/>
                      <a:pt x="2774" y="241"/>
                    </a:cubicBezTo>
                    <a:cubicBezTo>
                      <a:pt x="2772" y="181"/>
                      <a:pt x="2745" y="118"/>
                      <a:pt x="2697" y="73"/>
                    </a:cubicBezTo>
                    <a:cubicBezTo>
                      <a:pt x="2654" y="34"/>
                      <a:pt x="2601" y="12"/>
                      <a:pt x="2547" y="6"/>
                    </a:cubicBezTo>
                    <a:cubicBezTo>
                      <a:pt x="2529" y="4"/>
                      <a:pt x="2485" y="0"/>
                      <a:pt x="2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0"/>
              <p:cNvSpPr/>
              <p:nvPr/>
            </p:nvSpPr>
            <p:spPr>
              <a:xfrm>
                <a:off x="7239165" y="3001905"/>
                <a:ext cx="80591" cy="6710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2354" extrusionOk="0">
                    <a:moveTo>
                      <a:pt x="564" y="515"/>
                    </a:moveTo>
                    <a:lnTo>
                      <a:pt x="564" y="515"/>
                    </a:lnTo>
                    <a:cubicBezTo>
                      <a:pt x="708" y="532"/>
                      <a:pt x="879" y="578"/>
                      <a:pt x="988" y="686"/>
                    </a:cubicBezTo>
                    <a:cubicBezTo>
                      <a:pt x="1096" y="792"/>
                      <a:pt x="1141" y="963"/>
                      <a:pt x="1161" y="1109"/>
                    </a:cubicBezTo>
                    <a:cubicBezTo>
                      <a:pt x="1011" y="1095"/>
                      <a:pt x="835" y="1053"/>
                      <a:pt x="728" y="945"/>
                    </a:cubicBezTo>
                    <a:cubicBezTo>
                      <a:pt x="615" y="836"/>
                      <a:pt x="576" y="659"/>
                      <a:pt x="564" y="515"/>
                    </a:cubicBezTo>
                    <a:close/>
                    <a:moveTo>
                      <a:pt x="2279" y="515"/>
                    </a:moveTo>
                    <a:lnTo>
                      <a:pt x="2279" y="515"/>
                    </a:lnTo>
                    <a:cubicBezTo>
                      <a:pt x="2264" y="659"/>
                      <a:pt x="2225" y="836"/>
                      <a:pt x="2114" y="945"/>
                    </a:cubicBezTo>
                    <a:cubicBezTo>
                      <a:pt x="2005" y="1053"/>
                      <a:pt x="1831" y="1095"/>
                      <a:pt x="1682" y="1109"/>
                    </a:cubicBezTo>
                    <a:cubicBezTo>
                      <a:pt x="1700" y="963"/>
                      <a:pt x="1747" y="792"/>
                      <a:pt x="1855" y="686"/>
                    </a:cubicBezTo>
                    <a:cubicBezTo>
                      <a:pt x="1964" y="578"/>
                      <a:pt x="2135" y="532"/>
                      <a:pt x="2279" y="515"/>
                    </a:cubicBezTo>
                    <a:close/>
                    <a:moveTo>
                      <a:pt x="2421" y="1"/>
                    </a:moveTo>
                    <a:cubicBezTo>
                      <a:pt x="2208" y="1"/>
                      <a:pt x="1784" y="40"/>
                      <a:pt x="1494" y="326"/>
                    </a:cubicBezTo>
                    <a:cubicBezTo>
                      <a:pt x="1465" y="355"/>
                      <a:pt x="1440" y="385"/>
                      <a:pt x="1416" y="415"/>
                    </a:cubicBezTo>
                    <a:cubicBezTo>
                      <a:pt x="1390" y="383"/>
                      <a:pt x="1365" y="355"/>
                      <a:pt x="1336" y="326"/>
                    </a:cubicBezTo>
                    <a:cubicBezTo>
                      <a:pt x="1045" y="40"/>
                      <a:pt x="618" y="1"/>
                      <a:pt x="405" y="1"/>
                    </a:cubicBezTo>
                    <a:cubicBezTo>
                      <a:pt x="347" y="1"/>
                      <a:pt x="306" y="4"/>
                      <a:pt x="287" y="5"/>
                    </a:cubicBezTo>
                    <a:cubicBezTo>
                      <a:pt x="231" y="8"/>
                      <a:pt x="174" y="31"/>
                      <a:pt x="131" y="74"/>
                    </a:cubicBezTo>
                    <a:cubicBezTo>
                      <a:pt x="85" y="119"/>
                      <a:pt x="59" y="178"/>
                      <a:pt x="53" y="238"/>
                    </a:cubicBezTo>
                    <a:cubicBezTo>
                      <a:pt x="40" y="365"/>
                      <a:pt x="1" y="951"/>
                      <a:pt x="366" y="1311"/>
                    </a:cubicBezTo>
                    <a:cubicBezTo>
                      <a:pt x="602" y="1543"/>
                      <a:pt x="928" y="1609"/>
                      <a:pt x="1161" y="1623"/>
                    </a:cubicBezTo>
                    <a:lnTo>
                      <a:pt x="1161" y="2093"/>
                    </a:lnTo>
                    <a:cubicBezTo>
                      <a:pt x="1161" y="2221"/>
                      <a:pt x="1251" y="2333"/>
                      <a:pt x="1375" y="2351"/>
                    </a:cubicBezTo>
                    <a:cubicBezTo>
                      <a:pt x="1388" y="2353"/>
                      <a:pt x="1400" y="2354"/>
                      <a:pt x="1413" y="2354"/>
                    </a:cubicBezTo>
                    <a:cubicBezTo>
                      <a:pt x="1553" y="2354"/>
                      <a:pt x="1666" y="2240"/>
                      <a:pt x="1666" y="2101"/>
                    </a:cubicBezTo>
                    <a:lnTo>
                      <a:pt x="1666" y="1621"/>
                    </a:lnTo>
                    <a:cubicBezTo>
                      <a:pt x="1898" y="1608"/>
                      <a:pt x="2225" y="1542"/>
                      <a:pt x="2460" y="1310"/>
                    </a:cubicBezTo>
                    <a:cubicBezTo>
                      <a:pt x="2826" y="951"/>
                      <a:pt x="2790" y="371"/>
                      <a:pt x="2777" y="238"/>
                    </a:cubicBezTo>
                    <a:cubicBezTo>
                      <a:pt x="2774" y="178"/>
                      <a:pt x="2745" y="118"/>
                      <a:pt x="2699" y="73"/>
                    </a:cubicBezTo>
                    <a:cubicBezTo>
                      <a:pt x="2655" y="32"/>
                      <a:pt x="2600" y="10"/>
                      <a:pt x="2543" y="5"/>
                    </a:cubicBezTo>
                    <a:cubicBezTo>
                      <a:pt x="2524" y="4"/>
                      <a:pt x="2481" y="1"/>
                      <a:pt x="2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0"/>
              <p:cNvSpPr/>
              <p:nvPr/>
            </p:nvSpPr>
            <p:spPr>
              <a:xfrm>
                <a:off x="7484957" y="3001905"/>
                <a:ext cx="80534" cy="67107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2354" extrusionOk="0">
                    <a:moveTo>
                      <a:pt x="570" y="515"/>
                    </a:moveTo>
                    <a:lnTo>
                      <a:pt x="570" y="515"/>
                    </a:lnTo>
                    <a:cubicBezTo>
                      <a:pt x="716" y="532"/>
                      <a:pt x="885" y="578"/>
                      <a:pt x="994" y="686"/>
                    </a:cubicBezTo>
                    <a:cubicBezTo>
                      <a:pt x="1102" y="792"/>
                      <a:pt x="1147" y="963"/>
                      <a:pt x="1167" y="1109"/>
                    </a:cubicBezTo>
                    <a:cubicBezTo>
                      <a:pt x="1017" y="1095"/>
                      <a:pt x="843" y="1053"/>
                      <a:pt x="734" y="945"/>
                    </a:cubicBezTo>
                    <a:cubicBezTo>
                      <a:pt x="621" y="836"/>
                      <a:pt x="582" y="659"/>
                      <a:pt x="570" y="515"/>
                    </a:cubicBezTo>
                    <a:close/>
                    <a:moveTo>
                      <a:pt x="2285" y="515"/>
                    </a:moveTo>
                    <a:lnTo>
                      <a:pt x="2285" y="515"/>
                    </a:lnTo>
                    <a:cubicBezTo>
                      <a:pt x="2271" y="659"/>
                      <a:pt x="2232" y="836"/>
                      <a:pt x="2120" y="945"/>
                    </a:cubicBezTo>
                    <a:cubicBezTo>
                      <a:pt x="2012" y="1053"/>
                      <a:pt x="1837" y="1095"/>
                      <a:pt x="1690" y="1109"/>
                    </a:cubicBezTo>
                    <a:cubicBezTo>
                      <a:pt x="1706" y="963"/>
                      <a:pt x="1753" y="792"/>
                      <a:pt x="1862" y="686"/>
                    </a:cubicBezTo>
                    <a:cubicBezTo>
                      <a:pt x="1970" y="578"/>
                      <a:pt x="2141" y="532"/>
                      <a:pt x="2285" y="515"/>
                    </a:cubicBezTo>
                    <a:close/>
                    <a:moveTo>
                      <a:pt x="2422" y="1"/>
                    </a:moveTo>
                    <a:cubicBezTo>
                      <a:pt x="2209" y="1"/>
                      <a:pt x="1785" y="40"/>
                      <a:pt x="1495" y="326"/>
                    </a:cubicBezTo>
                    <a:cubicBezTo>
                      <a:pt x="1466" y="355"/>
                      <a:pt x="1440" y="385"/>
                      <a:pt x="1416" y="415"/>
                    </a:cubicBezTo>
                    <a:cubicBezTo>
                      <a:pt x="1392" y="383"/>
                      <a:pt x="1365" y="355"/>
                      <a:pt x="1338" y="326"/>
                    </a:cubicBezTo>
                    <a:cubicBezTo>
                      <a:pt x="1046" y="40"/>
                      <a:pt x="618" y="1"/>
                      <a:pt x="406" y="1"/>
                    </a:cubicBezTo>
                    <a:cubicBezTo>
                      <a:pt x="348" y="1"/>
                      <a:pt x="307" y="4"/>
                      <a:pt x="288" y="5"/>
                    </a:cubicBezTo>
                    <a:cubicBezTo>
                      <a:pt x="231" y="8"/>
                      <a:pt x="176" y="31"/>
                      <a:pt x="132" y="74"/>
                    </a:cubicBezTo>
                    <a:cubicBezTo>
                      <a:pt x="86" y="119"/>
                      <a:pt x="59" y="178"/>
                      <a:pt x="53" y="238"/>
                    </a:cubicBezTo>
                    <a:cubicBezTo>
                      <a:pt x="41" y="365"/>
                      <a:pt x="1" y="951"/>
                      <a:pt x="366" y="1311"/>
                    </a:cubicBezTo>
                    <a:cubicBezTo>
                      <a:pt x="603" y="1543"/>
                      <a:pt x="928" y="1609"/>
                      <a:pt x="1161" y="1623"/>
                    </a:cubicBezTo>
                    <a:lnTo>
                      <a:pt x="1161" y="2093"/>
                    </a:lnTo>
                    <a:cubicBezTo>
                      <a:pt x="1161" y="2221"/>
                      <a:pt x="1251" y="2333"/>
                      <a:pt x="1377" y="2351"/>
                    </a:cubicBezTo>
                    <a:cubicBezTo>
                      <a:pt x="1389" y="2353"/>
                      <a:pt x="1402" y="2354"/>
                      <a:pt x="1414" y="2354"/>
                    </a:cubicBezTo>
                    <a:cubicBezTo>
                      <a:pt x="1555" y="2354"/>
                      <a:pt x="1667" y="2240"/>
                      <a:pt x="1667" y="2101"/>
                    </a:cubicBezTo>
                    <a:lnTo>
                      <a:pt x="1667" y="1621"/>
                    </a:lnTo>
                    <a:cubicBezTo>
                      <a:pt x="1900" y="1608"/>
                      <a:pt x="2225" y="1542"/>
                      <a:pt x="2462" y="1310"/>
                    </a:cubicBezTo>
                    <a:cubicBezTo>
                      <a:pt x="2825" y="954"/>
                      <a:pt x="2789" y="373"/>
                      <a:pt x="2774" y="239"/>
                    </a:cubicBezTo>
                    <a:cubicBezTo>
                      <a:pt x="2774" y="176"/>
                      <a:pt x="2748" y="118"/>
                      <a:pt x="2699" y="73"/>
                    </a:cubicBezTo>
                    <a:cubicBezTo>
                      <a:pt x="2657" y="32"/>
                      <a:pt x="2600" y="10"/>
                      <a:pt x="2544" y="5"/>
                    </a:cubicBezTo>
                    <a:cubicBezTo>
                      <a:pt x="2525" y="4"/>
                      <a:pt x="2482" y="1"/>
                      <a:pt x="24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0"/>
              <p:cNvSpPr/>
              <p:nvPr/>
            </p:nvSpPr>
            <p:spPr>
              <a:xfrm>
                <a:off x="7531310" y="2910168"/>
                <a:ext cx="80534" cy="67107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2354" extrusionOk="0">
                    <a:moveTo>
                      <a:pt x="561" y="515"/>
                    </a:moveTo>
                    <a:lnTo>
                      <a:pt x="561" y="515"/>
                    </a:lnTo>
                    <a:cubicBezTo>
                      <a:pt x="705" y="531"/>
                      <a:pt x="876" y="578"/>
                      <a:pt x="986" y="684"/>
                    </a:cubicBezTo>
                    <a:cubicBezTo>
                      <a:pt x="1094" y="792"/>
                      <a:pt x="1139" y="962"/>
                      <a:pt x="1158" y="1108"/>
                    </a:cubicBezTo>
                    <a:cubicBezTo>
                      <a:pt x="1008" y="1095"/>
                      <a:pt x="833" y="1051"/>
                      <a:pt x="725" y="945"/>
                    </a:cubicBezTo>
                    <a:cubicBezTo>
                      <a:pt x="618" y="840"/>
                      <a:pt x="575" y="665"/>
                      <a:pt x="561" y="515"/>
                    </a:cubicBezTo>
                    <a:close/>
                    <a:moveTo>
                      <a:pt x="2276" y="513"/>
                    </a:moveTo>
                    <a:lnTo>
                      <a:pt x="2276" y="513"/>
                    </a:lnTo>
                    <a:cubicBezTo>
                      <a:pt x="2261" y="665"/>
                      <a:pt x="2218" y="840"/>
                      <a:pt x="2111" y="945"/>
                    </a:cubicBezTo>
                    <a:cubicBezTo>
                      <a:pt x="2002" y="1051"/>
                      <a:pt x="1828" y="1095"/>
                      <a:pt x="1680" y="1108"/>
                    </a:cubicBezTo>
                    <a:cubicBezTo>
                      <a:pt x="1698" y="962"/>
                      <a:pt x="1744" y="792"/>
                      <a:pt x="1852" y="684"/>
                    </a:cubicBezTo>
                    <a:cubicBezTo>
                      <a:pt x="1961" y="578"/>
                      <a:pt x="2132" y="531"/>
                      <a:pt x="2276" y="513"/>
                    </a:cubicBezTo>
                    <a:close/>
                    <a:moveTo>
                      <a:pt x="2423" y="0"/>
                    </a:moveTo>
                    <a:cubicBezTo>
                      <a:pt x="2209" y="0"/>
                      <a:pt x="1784" y="40"/>
                      <a:pt x="1492" y="324"/>
                    </a:cubicBezTo>
                    <a:cubicBezTo>
                      <a:pt x="1465" y="353"/>
                      <a:pt x="1438" y="383"/>
                      <a:pt x="1414" y="413"/>
                    </a:cubicBezTo>
                    <a:cubicBezTo>
                      <a:pt x="1390" y="383"/>
                      <a:pt x="1363" y="353"/>
                      <a:pt x="1335" y="324"/>
                    </a:cubicBezTo>
                    <a:cubicBezTo>
                      <a:pt x="1044" y="40"/>
                      <a:pt x="618" y="1"/>
                      <a:pt x="406" y="1"/>
                    </a:cubicBezTo>
                    <a:cubicBezTo>
                      <a:pt x="349" y="1"/>
                      <a:pt x="308" y="4"/>
                      <a:pt x="289" y="5"/>
                    </a:cubicBezTo>
                    <a:cubicBezTo>
                      <a:pt x="232" y="8"/>
                      <a:pt x="178" y="31"/>
                      <a:pt x="133" y="73"/>
                    </a:cubicBezTo>
                    <a:cubicBezTo>
                      <a:pt x="83" y="118"/>
                      <a:pt x="58" y="178"/>
                      <a:pt x="52" y="239"/>
                    </a:cubicBezTo>
                    <a:cubicBezTo>
                      <a:pt x="38" y="372"/>
                      <a:pt x="1" y="953"/>
                      <a:pt x="365" y="1311"/>
                    </a:cubicBezTo>
                    <a:cubicBezTo>
                      <a:pt x="600" y="1543"/>
                      <a:pt x="927" y="1609"/>
                      <a:pt x="1160" y="1621"/>
                    </a:cubicBezTo>
                    <a:lnTo>
                      <a:pt x="1160" y="2092"/>
                    </a:lnTo>
                    <a:cubicBezTo>
                      <a:pt x="1160" y="2219"/>
                      <a:pt x="1249" y="2332"/>
                      <a:pt x="1375" y="2351"/>
                    </a:cubicBezTo>
                    <a:cubicBezTo>
                      <a:pt x="1388" y="2353"/>
                      <a:pt x="1400" y="2354"/>
                      <a:pt x="1413" y="2354"/>
                    </a:cubicBezTo>
                    <a:cubicBezTo>
                      <a:pt x="1553" y="2354"/>
                      <a:pt x="1665" y="2239"/>
                      <a:pt x="1665" y="2099"/>
                    </a:cubicBezTo>
                    <a:lnTo>
                      <a:pt x="1665" y="1620"/>
                    </a:lnTo>
                    <a:cubicBezTo>
                      <a:pt x="1897" y="1606"/>
                      <a:pt x="2224" y="1542"/>
                      <a:pt x="2459" y="1309"/>
                    </a:cubicBezTo>
                    <a:cubicBezTo>
                      <a:pt x="2825" y="951"/>
                      <a:pt x="2789" y="372"/>
                      <a:pt x="2777" y="238"/>
                    </a:cubicBezTo>
                    <a:cubicBezTo>
                      <a:pt x="2772" y="181"/>
                      <a:pt x="2750" y="127"/>
                      <a:pt x="2709" y="83"/>
                    </a:cubicBezTo>
                    <a:cubicBezTo>
                      <a:pt x="2664" y="35"/>
                      <a:pt x="2605" y="8"/>
                      <a:pt x="2545" y="5"/>
                    </a:cubicBezTo>
                    <a:cubicBezTo>
                      <a:pt x="2526" y="4"/>
                      <a:pt x="2483" y="0"/>
                      <a:pt x="2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>
                <a:off x="7373806" y="3001677"/>
                <a:ext cx="50287" cy="67249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359" extrusionOk="0">
                    <a:moveTo>
                      <a:pt x="905" y="510"/>
                    </a:moveTo>
                    <a:cubicBezTo>
                      <a:pt x="1099" y="510"/>
                      <a:pt x="1258" y="670"/>
                      <a:pt x="1258" y="865"/>
                    </a:cubicBezTo>
                    <a:cubicBezTo>
                      <a:pt x="1260" y="1054"/>
                      <a:pt x="1110" y="1210"/>
                      <a:pt x="923" y="1219"/>
                    </a:cubicBezTo>
                    <a:lnTo>
                      <a:pt x="890" y="1219"/>
                    </a:lnTo>
                    <a:cubicBezTo>
                      <a:pt x="702" y="1210"/>
                      <a:pt x="549" y="1055"/>
                      <a:pt x="549" y="865"/>
                    </a:cubicBezTo>
                    <a:cubicBezTo>
                      <a:pt x="549" y="670"/>
                      <a:pt x="710" y="510"/>
                      <a:pt x="905" y="510"/>
                    </a:cubicBezTo>
                    <a:close/>
                    <a:moveTo>
                      <a:pt x="902" y="1"/>
                    </a:moveTo>
                    <a:cubicBezTo>
                      <a:pt x="881" y="1"/>
                      <a:pt x="860" y="1"/>
                      <a:pt x="839" y="3"/>
                    </a:cubicBezTo>
                    <a:cubicBezTo>
                      <a:pt x="426" y="33"/>
                      <a:pt x="88" y="360"/>
                      <a:pt x="44" y="772"/>
                    </a:cubicBezTo>
                    <a:cubicBezTo>
                      <a:pt x="1" y="1198"/>
                      <a:pt x="269" y="1571"/>
                      <a:pt x="647" y="1686"/>
                    </a:cubicBezTo>
                    <a:lnTo>
                      <a:pt x="647" y="2097"/>
                    </a:lnTo>
                    <a:cubicBezTo>
                      <a:pt x="647" y="2224"/>
                      <a:pt x="737" y="2337"/>
                      <a:pt x="863" y="2356"/>
                    </a:cubicBezTo>
                    <a:cubicBezTo>
                      <a:pt x="875" y="2358"/>
                      <a:pt x="886" y="2359"/>
                      <a:pt x="898" y="2359"/>
                    </a:cubicBezTo>
                    <a:cubicBezTo>
                      <a:pt x="1040" y="2359"/>
                      <a:pt x="1155" y="2244"/>
                      <a:pt x="1155" y="2104"/>
                    </a:cubicBezTo>
                    <a:lnTo>
                      <a:pt x="1155" y="1686"/>
                    </a:lnTo>
                    <a:cubicBezTo>
                      <a:pt x="1507" y="1578"/>
                      <a:pt x="1764" y="1250"/>
                      <a:pt x="1764" y="862"/>
                    </a:cubicBezTo>
                    <a:cubicBezTo>
                      <a:pt x="1764" y="387"/>
                      <a:pt x="1377" y="1"/>
                      <a:pt x="9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0"/>
              <p:cNvSpPr/>
              <p:nvPr/>
            </p:nvSpPr>
            <p:spPr>
              <a:xfrm>
                <a:off x="7409611" y="2937706"/>
                <a:ext cx="50344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2360" extrusionOk="0">
                    <a:moveTo>
                      <a:pt x="866" y="508"/>
                    </a:moveTo>
                    <a:cubicBezTo>
                      <a:pt x="1061" y="508"/>
                      <a:pt x="1220" y="667"/>
                      <a:pt x="1220" y="862"/>
                    </a:cubicBezTo>
                    <a:cubicBezTo>
                      <a:pt x="1220" y="1052"/>
                      <a:pt x="1070" y="1207"/>
                      <a:pt x="881" y="1216"/>
                    </a:cubicBezTo>
                    <a:lnTo>
                      <a:pt x="848" y="1216"/>
                    </a:lnTo>
                    <a:cubicBezTo>
                      <a:pt x="660" y="1207"/>
                      <a:pt x="508" y="1052"/>
                      <a:pt x="508" y="862"/>
                    </a:cubicBezTo>
                    <a:cubicBezTo>
                      <a:pt x="512" y="667"/>
                      <a:pt x="671" y="508"/>
                      <a:pt x="866" y="508"/>
                    </a:cubicBezTo>
                    <a:close/>
                    <a:moveTo>
                      <a:pt x="865" y="1"/>
                    </a:moveTo>
                    <a:cubicBezTo>
                      <a:pt x="389" y="1"/>
                      <a:pt x="1" y="387"/>
                      <a:pt x="1" y="863"/>
                    </a:cubicBezTo>
                    <a:cubicBezTo>
                      <a:pt x="1" y="1252"/>
                      <a:pt x="257" y="1580"/>
                      <a:pt x="609" y="1688"/>
                    </a:cubicBezTo>
                    <a:lnTo>
                      <a:pt x="609" y="2106"/>
                    </a:lnTo>
                    <a:cubicBezTo>
                      <a:pt x="609" y="2245"/>
                      <a:pt x="723" y="2359"/>
                      <a:pt x="863" y="2359"/>
                    </a:cubicBezTo>
                    <a:cubicBezTo>
                      <a:pt x="875" y="2359"/>
                      <a:pt x="888" y="2358"/>
                      <a:pt x="900" y="2356"/>
                    </a:cubicBezTo>
                    <a:cubicBezTo>
                      <a:pt x="1028" y="2338"/>
                      <a:pt x="1118" y="2223"/>
                      <a:pt x="1118" y="2099"/>
                    </a:cubicBezTo>
                    <a:lnTo>
                      <a:pt x="1118" y="1688"/>
                    </a:lnTo>
                    <a:cubicBezTo>
                      <a:pt x="1495" y="1572"/>
                      <a:pt x="1765" y="1199"/>
                      <a:pt x="1720" y="772"/>
                    </a:cubicBezTo>
                    <a:cubicBezTo>
                      <a:pt x="1677" y="360"/>
                      <a:pt x="1338" y="31"/>
                      <a:pt x="926" y="3"/>
                    </a:cubicBezTo>
                    <a:cubicBezTo>
                      <a:pt x="905" y="2"/>
                      <a:pt x="885" y="1"/>
                      <a:pt x="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0"/>
              <p:cNvSpPr/>
              <p:nvPr/>
            </p:nvSpPr>
            <p:spPr>
              <a:xfrm>
                <a:off x="7443250" y="2873479"/>
                <a:ext cx="50230" cy="67249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359" extrusionOk="0">
                    <a:moveTo>
                      <a:pt x="904" y="510"/>
                    </a:moveTo>
                    <a:cubicBezTo>
                      <a:pt x="1102" y="510"/>
                      <a:pt x="1260" y="668"/>
                      <a:pt x="1260" y="865"/>
                    </a:cubicBezTo>
                    <a:cubicBezTo>
                      <a:pt x="1260" y="1055"/>
                      <a:pt x="1110" y="1211"/>
                      <a:pt x="921" y="1219"/>
                    </a:cubicBezTo>
                    <a:lnTo>
                      <a:pt x="886" y="1219"/>
                    </a:lnTo>
                    <a:cubicBezTo>
                      <a:pt x="699" y="1210"/>
                      <a:pt x="548" y="1055"/>
                      <a:pt x="548" y="865"/>
                    </a:cubicBezTo>
                    <a:cubicBezTo>
                      <a:pt x="548" y="670"/>
                      <a:pt x="707" y="510"/>
                      <a:pt x="901" y="510"/>
                    </a:cubicBezTo>
                    <a:cubicBezTo>
                      <a:pt x="902" y="510"/>
                      <a:pt x="903" y="510"/>
                      <a:pt x="904" y="510"/>
                    </a:cubicBezTo>
                    <a:close/>
                    <a:moveTo>
                      <a:pt x="900" y="1"/>
                    </a:moveTo>
                    <a:cubicBezTo>
                      <a:pt x="879" y="1"/>
                      <a:pt x="858" y="2"/>
                      <a:pt x="837" y="3"/>
                    </a:cubicBezTo>
                    <a:cubicBezTo>
                      <a:pt x="425" y="35"/>
                      <a:pt x="84" y="360"/>
                      <a:pt x="44" y="772"/>
                    </a:cubicBezTo>
                    <a:cubicBezTo>
                      <a:pt x="1" y="1198"/>
                      <a:pt x="269" y="1571"/>
                      <a:pt x="647" y="1686"/>
                    </a:cubicBezTo>
                    <a:lnTo>
                      <a:pt x="647" y="2097"/>
                    </a:lnTo>
                    <a:cubicBezTo>
                      <a:pt x="647" y="2225"/>
                      <a:pt x="737" y="2337"/>
                      <a:pt x="862" y="2356"/>
                    </a:cubicBezTo>
                    <a:cubicBezTo>
                      <a:pt x="874" y="2358"/>
                      <a:pt x="886" y="2359"/>
                      <a:pt x="898" y="2359"/>
                    </a:cubicBezTo>
                    <a:cubicBezTo>
                      <a:pt x="1039" y="2359"/>
                      <a:pt x="1153" y="2245"/>
                      <a:pt x="1153" y="2105"/>
                    </a:cubicBezTo>
                    <a:lnTo>
                      <a:pt x="1153" y="1686"/>
                    </a:lnTo>
                    <a:cubicBezTo>
                      <a:pt x="1505" y="1578"/>
                      <a:pt x="1762" y="1250"/>
                      <a:pt x="1762" y="862"/>
                    </a:cubicBezTo>
                    <a:cubicBezTo>
                      <a:pt x="1762" y="387"/>
                      <a:pt x="1375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7238110" y="2698043"/>
                <a:ext cx="250381" cy="371082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13017" extrusionOk="0">
                    <a:moveTo>
                      <a:pt x="2207" y="628"/>
                    </a:moveTo>
                    <a:cubicBezTo>
                      <a:pt x="2401" y="824"/>
                      <a:pt x="2704" y="1193"/>
                      <a:pt x="2700" y="1596"/>
                    </a:cubicBezTo>
                    <a:cubicBezTo>
                      <a:pt x="2695" y="1999"/>
                      <a:pt x="2398" y="2366"/>
                      <a:pt x="2205" y="2561"/>
                    </a:cubicBezTo>
                    <a:cubicBezTo>
                      <a:pt x="2001" y="2344"/>
                      <a:pt x="1733" y="1971"/>
                      <a:pt x="1737" y="1593"/>
                    </a:cubicBezTo>
                    <a:cubicBezTo>
                      <a:pt x="1740" y="1190"/>
                      <a:pt x="2022" y="824"/>
                      <a:pt x="2207" y="628"/>
                    </a:cubicBezTo>
                    <a:close/>
                    <a:moveTo>
                      <a:pt x="6568" y="628"/>
                    </a:moveTo>
                    <a:cubicBezTo>
                      <a:pt x="6763" y="824"/>
                      <a:pt x="7066" y="1193"/>
                      <a:pt x="7062" y="1596"/>
                    </a:cubicBezTo>
                    <a:cubicBezTo>
                      <a:pt x="7059" y="1999"/>
                      <a:pt x="6760" y="2366"/>
                      <a:pt x="6567" y="2561"/>
                    </a:cubicBezTo>
                    <a:cubicBezTo>
                      <a:pt x="6363" y="2344"/>
                      <a:pt x="6095" y="1971"/>
                      <a:pt x="6099" y="1593"/>
                    </a:cubicBezTo>
                    <a:cubicBezTo>
                      <a:pt x="6102" y="1191"/>
                      <a:pt x="6384" y="824"/>
                      <a:pt x="6568" y="628"/>
                    </a:cubicBezTo>
                    <a:close/>
                    <a:moveTo>
                      <a:pt x="594" y="2300"/>
                    </a:moveTo>
                    <a:lnTo>
                      <a:pt x="594" y="2300"/>
                    </a:lnTo>
                    <a:cubicBezTo>
                      <a:pt x="863" y="2308"/>
                      <a:pt x="1322" y="2368"/>
                      <a:pt x="1610" y="2650"/>
                    </a:cubicBezTo>
                    <a:cubicBezTo>
                      <a:pt x="1881" y="2915"/>
                      <a:pt x="1955" y="3369"/>
                      <a:pt x="1964" y="3666"/>
                    </a:cubicBezTo>
                    <a:cubicBezTo>
                      <a:pt x="1688" y="3664"/>
                      <a:pt x="1217" y="3616"/>
                      <a:pt x="931" y="3335"/>
                    </a:cubicBezTo>
                    <a:cubicBezTo>
                      <a:pt x="667" y="3077"/>
                      <a:pt x="595" y="2623"/>
                      <a:pt x="594" y="2300"/>
                    </a:cubicBezTo>
                    <a:close/>
                    <a:moveTo>
                      <a:pt x="4957" y="2300"/>
                    </a:moveTo>
                    <a:lnTo>
                      <a:pt x="4957" y="2300"/>
                    </a:lnTo>
                    <a:cubicBezTo>
                      <a:pt x="5227" y="2308"/>
                      <a:pt x="5684" y="2368"/>
                      <a:pt x="5973" y="2650"/>
                    </a:cubicBezTo>
                    <a:cubicBezTo>
                      <a:pt x="5990" y="2666"/>
                      <a:pt x="6006" y="2683"/>
                      <a:pt x="6021" y="2702"/>
                    </a:cubicBezTo>
                    <a:cubicBezTo>
                      <a:pt x="6029" y="2711"/>
                      <a:pt x="6036" y="2722"/>
                      <a:pt x="6047" y="2732"/>
                    </a:cubicBezTo>
                    <a:cubicBezTo>
                      <a:pt x="6258" y="3002"/>
                      <a:pt x="6320" y="3399"/>
                      <a:pt x="6327" y="3666"/>
                    </a:cubicBezTo>
                    <a:cubicBezTo>
                      <a:pt x="6050" y="3664"/>
                      <a:pt x="5579" y="3616"/>
                      <a:pt x="5293" y="3335"/>
                    </a:cubicBezTo>
                    <a:cubicBezTo>
                      <a:pt x="5007" y="3054"/>
                      <a:pt x="4957" y="2579"/>
                      <a:pt x="4957" y="2300"/>
                    </a:cubicBezTo>
                    <a:close/>
                    <a:moveTo>
                      <a:pt x="3840" y="2302"/>
                    </a:moveTo>
                    <a:lnTo>
                      <a:pt x="3840" y="2302"/>
                    </a:lnTo>
                    <a:cubicBezTo>
                      <a:pt x="3839" y="2578"/>
                      <a:pt x="3791" y="3051"/>
                      <a:pt x="3503" y="3335"/>
                    </a:cubicBezTo>
                    <a:cubicBezTo>
                      <a:pt x="3217" y="3618"/>
                      <a:pt x="2745" y="3666"/>
                      <a:pt x="2472" y="3669"/>
                    </a:cubicBezTo>
                    <a:cubicBezTo>
                      <a:pt x="2481" y="3371"/>
                      <a:pt x="2554" y="2916"/>
                      <a:pt x="2826" y="2651"/>
                    </a:cubicBezTo>
                    <a:cubicBezTo>
                      <a:pt x="3112" y="2369"/>
                      <a:pt x="3571" y="2309"/>
                      <a:pt x="3840" y="2302"/>
                    </a:cubicBezTo>
                    <a:close/>
                    <a:moveTo>
                      <a:pt x="8202" y="2302"/>
                    </a:moveTo>
                    <a:cubicBezTo>
                      <a:pt x="8201" y="2578"/>
                      <a:pt x="8154" y="3051"/>
                      <a:pt x="7865" y="3335"/>
                    </a:cubicBezTo>
                    <a:cubicBezTo>
                      <a:pt x="7579" y="3618"/>
                      <a:pt x="7107" y="3666"/>
                      <a:pt x="6834" y="3669"/>
                    </a:cubicBezTo>
                    <a:cubicBezTo>
                      <a:pt x="6843" y="3371"/>
                      <a:pt x="6915" y="2916"/>
                      <a:pt x="7188" y="2651"/>
                    </a:cubicBezTo>
                    <a:cubicBezTo>
                      <a:pt x="7474" y="2369"/>
                      <a:pt x="7933" y="2309"/>
                      <a:pt x="8202" y="2302"/>
                    </a:cubicBezTo>
                    <a:close/>
                    <a:moveTo>
                      <a:pt x="6559" y="1"/>
                    </a:moveTo>
                    <a:cubicBezTo>
                      <a:pt x="6497" y="1"/>
                      <a:pt x="6438" y="26"/>
                      <a:pt x="6393" y="64"/>
                    </a:cubicBezTo>
                    <a:cubicBezTo>
                      <a:pt x="6294" y="148"/>
                      <a:pt x="5593" y="765"/>
                      <a:pt x="5585" y="1573"/>
                    </a:cubicBezTo>
                    <a:cubicBezTo>
                      <a:pt x="5584" y="1678"/>
                      <a:pt x="5597" y="1782"/>
                      <a:pt x="5617" y="1879"/>
                    </a:cubicBezTo>
                    <a:cubicBezTo>
                      <a:pt x="5332" y="1795"/>
                      <a:pt x="5057" y="1778"/>
                      <a:pt x="4879" y="1778"/>
                    </a:cubicBezTo>
                    <a:cubicBezTo>
                      <a:pt x="4787" y="1778"/>
                      <a:pt x="4721" y="1782"/>
                      <a:pt x="4692" y="1785"/>
                    </a:cubicBezTo>
                    <a:cubicBezTo>
                      <a:pt x="4630" y="1789"/>
                      <a:pt x="4570" y="1815"/>
                      <a:pt x="4525" y="1864"/>
                    </a:cubicBezTo>
                    <a:cubicBezTo>
                      <a:pt x="4483" y="1909"/>
                      <a:pt x="4459" y="1963"/>
                      <a:pt x="4455" y="2020"/>
                    </a:cubicBezTo>
                    <a:cubicBezTo>
                      <a:pt x="4440" y="2159"/>
                      <a:pt x="4362" y="3132"/>
                      <a:pt x="4932" y="3696"/>
                    </a:cubicBezTo>
                    <a:cubicBezTo>
                      <a:pt x="5345" y="4107"/>
                      <a:pt x="5966" y="4176"/>
                      <a:pt x="6320" y="4178"/>
                    </a:cubicBezTo>
                    <a:lnTo>
                      <a:pt x="6320" y="4914"/>
                    </a:lnTo>
                    <a:lnTo>
                      <a:pt x="2464" y="4914"/>
                    </a:lnTo>
                    <a:lnTo>
                      <a:pt x="2464" y="4183"/>
                    </a:lnTo>
                    <a:cubicBezTo>
                      <a:pt x="2820" y="4181"/>
                      <a:pt x="3439" y="4113"/>
                      <a:pt x="3852" y="3706"/>
                    </a:cubicBezTo>
                    <a:cubicBezTo>
                      <a:pt x="4416" y="3152"/>
                      <a:pt x="4346" y="2195"/>
                      <a:pt x="4328" y="2044"/>
                    </a:cubicBezTo>
                    <a:cubicBezTo>
                      <a:pt x="4325" y="1983"/>
                      <a:pt x="4298" y="1923"/>
                      <a:pt x="4250" y="1878"/>
                    </a:cubicBezTo>
                    <a:cubicBezTo>
                      <a:pt x="4206" y="1836"/>
                      <a:pt x="4152" y="1813"/>
                      <a:pt x="4098" y="1807"/>
                    </a:cubicBezTo>
                    <a:cubicBezTo>
                      <a:pt x="4072" y="1804"/>
                      <a:pt x="4002" y="1799"/>
                      <a:pt x="3902" y="1799"/>
                    </a:cubicBezTo>
                    <a:cubicBezTo>
                      <a:pt x="3723" y="1799"/>
                      <a:pt x="3448" y="1817"/>
                      <a:pt x="3164" y="1902"/>
                    </a:cubicBezTo>
                    <a:cubicBezTo>
                      <a:pt x="3185" y="1807"/>
                      <a:pt x="3199" y="1710"/>
                      <a:pt x="3199" y="1611"/>
                    </a:cubicBezTo>
                    <a:cubicBezTo>
                      <a:pt x="3205" y="821"/>
                      <a:pt x="2481" y="196"/>
                      <a:pt x="2361" y="98"/>
                    </a:cubicBezTo>
                    <a:cubicBezTo>
                      <a:pt x="2316" y="59"/>
                      <a:pt x="2258" y="35"/>
                      <a:pt x="2193" y="35"/>
                    </a:cubicBezTo>
                    <a:cubicBezTo>
                      <a:pt x="2130" y="35"/>
                      <a:pt x="2072" y="58"/>
                      <a:pt x="2030" y="97"/>
                    </a:cubicBezTo>
                    <a:cubicBezTo>
                      <a:pt x="1929" y="179"/>
                      <a:pt x="1229" y="792"/>
                      <a:pt x="1222" y="1596"/>
                    </a:cubicBezTo>
                    <a:cubicBezTo>
                      <a:pt x="1219" y="1701"/>
                      <a:pt x="1232" y="1803"/>
                      <a:pt x="1253" y="1900"/>
                    </a:cubicBezTo>
                    <a:cubicBezTo>
                      <a:pt x="967" y="1816"/>
                      <a:pt x="693" y="1799"/>
                      <a:pt x="515" y="1799"/>
                    </a:cubicBezTo>
                    <a:cubicBezTo>
                      <a:pt x="423" y="1799"/>
                      <a:pt x="357" y="1803"/>
                      <a:pt x="328" y="1806"/>
                    </a:cubicBezTo>
                    <a:cubicBezTo>
                      <a:pt x="265" y="1810"/>
                      <a:pt x="205" y="1836"/>
                      <a:pt x="160" y="1882"/>
                    </a:cubicBezTo>
                    <a:cubicBezTo>
                      <a:pt x="119" y="1927"/>
                      <a:pt x="96" y="1983"/>
                      <a:pt x="92" y="2038"/>
                    </a:cubicBezTo>
                    <a:cubicBezTo>
                      <a:pt x="77" y="2180"/>
                      <a:pt x="0" y="3144"/>
                      <a:pt x="568" y="3702"/>
                    </a:cubicBezTo>
                    <a:cubicBezTo>
                      <a:pt x="982" y="4108"/>
                      <a:pt x="1602" y="4178"/>
                      <a:pt x="1956" y="4180"/>
                    </a:cubicBezTo>
                    <a:lnTo>
                      <a:pt x="1956" y="4910"/>
                    </a:lnTo>
                    <a:lnTo>
                      <a:pt x="340" y="4910"/>
                    </a:lnTo>
                    <a:cubicBezTo>
                      <a:pt x="213" y="4910"/>
                      <a:pt x="101" y="5000"/>
                      <a:pt x="83" y="5126"/>
                    </a:cubicBezTo>
                    <a:cubicBezTo>
                      <a:pt x="60" y="5283"/>
                      <a:pt x="181" y="5417"/>
                      <a:pt x="333" y="5417"/>
                    </a:cubicBezTo>
                    <a:lnTo>
                      <a:pt x="6942" y="5417"/>
                    </a:lnTo>
                    <a:lnTo>
                      <a:pt x="2773" y="12636"/>
                    </a:lnTo>
                    <a:cubicBezTo>
                      <a:pt x="2704" y="12757"/>
                      <a:pt x="2745" y="12913"/>
                      <a:pt x="2866" y="12982"/>
                    </a:cubicBezTo>
                    <a:cubicBezTo>
                      <a:pt x="2907" y="13004"/>
                      <a:pt x="2952" y="13016"/>
                      <a:pt x="2994" y="13016"/>
                    </a:cubicBezTo>
                    <a:cubicBezTo>
                      <a:pt x="3082" y="13016"/>
                      <a:pt x="3166" y="12971"/>
                      <a:pt x="3214" y="12889"/>
                    </a:cubicBezTo>
                    <a:lnTo>
                      <a:pt x="7528" y="5417"/>
                    </a:lnTo>
                    <a:lnTo>
                      <a:pt x="8157" y="5420"/>
                    </a:lnTo>
                    <a:cubicBezTo>
                      <a:pt x="8310" y="5420"/>
                      <a:pt x="8432" y="5285"/>
                      <a:pt x="8409" y="5130"/>
                    </a:cubicBezTo>
                    <a:cubicBezTo>
                      <a:pt x="8390" y="5004"/>
                      <a:pt x="8277" y="4914"/>
                      <a:pt x="8150" y="4914"/>
                    </a:cubicBezTo>
                    <a:lnTo>
                      <a:pt x="6829" y="4914"/>
                    </a:lnTo>
                    <a:lnTo>
                      <a:pt x="6829" y="4178"/>
                    </a:lnTo>
                    <a:cubicBezTo>
                      <a:pt x="7186" y="4176"/>
                      <a:pt x="7804" y="4107"/>
                      <a:pt x="8217" y="3696"/>
                    </a:cubicBezTo>
                    <a:cubicBezTo>
                      <a:pt x="8782" y="3138"/>
                      <a:pt x="8710" y="2177"/>
                      <a:pt x="8694" y="2023"/>
                    </a:cubicBezTo>
                    <a:cubicBezTo>
                      <a:pt x="8689" y="1965"/>
                      <a:pt x="8667" y="1909"/>
                      <a:pt x="8625" y="1864"/>
                    </a:cubicBezTo>
                    <a:cubicBezTo>
                      <a:pt x="8580" y="1818"/>
                      <a:pt x="8522" y="1791"/>
                      <a:pt x="8460" y="1785"/>
                    </a:cubicBezTo>
                    <a:cubicBezTo>
                      <a:pt x="8432" y="1782"/>
                      <a:pt x="8364" y="1777"/>
                      <a:pt x="8269" y="1777"/>
                    </a:cubicBezTo>
                    <a:cubicBezTo>
                      <a:pt x="8091" y="1777"/>
                      <a:pt x="7816" y="1795"/>
                      <a:pt x="7531" y="1879"/>
                    </a:cubicBezTo>
                    <a:cubicBezTo>
                      <a:pt x="7550" y="1785"/>
                      <a:pt x="7564" y="1686"/>
                      <a:pt x="7564" y="1587"/>
                    </a:cubicBezTo>
                    <a:cubicBezTo>
                      <a:pt x="7571" y="791"/>
                      <a:pt x="6846" y="163"/>
                      <a:pt x="6726" y="65"/>
                    </a:cubicBezTo>
                    <a:cubicBezTo>
                      <a:pt x="6681" y="26"/>
                      <a:pt x="6622" y="1"/>
                      <a:pt x="6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7486867" y="2838072"/>
                <a:ext cx="18216" cy="1448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08" extrusionOk="0">
                    <a:moveTo>
                      <a:pt x="304" y="1"/>
                    </a:moveTo>
                    <a:cubicBezTo>
                      <a:pt x="203" y="1"/>
                      <a:pt x="112" y="58"/>
                      <a:pt x="74" y="152"/>
                    </a:cubicBezTo>
                    <a:cubicBezTo>
                      <a:pt x="1" y="335"/>
                      <a:pt x="134" y="508"/>
                      <a:pt x="308" y="508"/>
                    </a:cubicBezTo>
                    <a:lnTo>
                      <a:pt x="314" y="508"/>
                    </a:lnTo>
                    <a:cubicBezTo>
                      <a:pt x="500" y="508"/>
                      <a:pt x="638" y="311"/>
                      <a:pt x="530" y="115"/>
                    </a:cubicBezTo>
                    <a:cubicBezTo>
                      <a:pt x="491" y="43"/>
                      <a:pt x="412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7424549" y="2698813"/>
                <a:ext cx="188378" cy="370141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12984" extrusionOk="0">
                    <a:moveTo>
                      <a:pt x="4390" y="601"/>
                    </a:moveTo>
                    <a:cubicBezTo>
                      <a:pt x="4585" y="797"/>
                      <a:pt x="4888" y="1166"/>
                      <a:pt x="4884" y="1569"/>
                    </a:cubicBezTo>
                    <a:cubicBezTo>
                      <a:pt x="4879" y="1972"/>
                      <a:pt x="4582" y="2339"/>
                      <a:pt x="4389" y="2534"/>
                    </a:cubicBezTo>
                    <a:cubicBezTo>
                      <a:pt x="4185" y="2317"/>
                      <a:pt x="3917" y="1944"/>
                      <a:pt x="3921" y="1566"/>
                    </a:cubicBezTo>
                    <a:cubicBezTo>
                      <a:pt x="3924" y="1164"/>
                      <a:pt x="4206" y="797"/>
                      <a:pt x="4390" y="601"/>
                    </a:cubicBezTo>
                    <a:close/>
                    <a:moveTo>
                      <a:pt x="2779" y="2273"/>
                    </a:moveTo>
                    <a:lnTo>
                      <a:pt x="2779" y="2273"/>
                    </a:lnTo>
                    <a:cubicBezTo>
                      <a:pt x="3049" y="2282"/>
                      <a:pt x="3506" y="2341"/>
                      <a:pt x="3795" y="2623"/>
                    </a:cubicBezTo>
                    <a:cubicBezTo>
                      <a:pt x="4067" y="2888"/>
                      <a:pt x="4140" y="3342"/>
                      <a:pt x="4149" y="3639"/>
                    </a:cubicBezTo>
                    <a:cubicBezTo>
                      <a:pt x="3872" y="3636"/>
                      <a:pt x="3400" y="3586"/>
                      <a:pt x="3115" y="3308"/>
                    </a:cubicBezTo>
                    <a:cubicBezTo>
                      <a:pt x="2829" y="3027"/>
                      <a:pt x="2779" y="2552"/>
                      <a:pt x="2779" y="2273"/>
                    </a:cubicBezTo>
                    <a:close/>
                    <a:moveTo>
                      <a:pt x="6027" y="2275"/>
                    </a:moveTo>
                    <a:lnTo>
                      <a:pt x="6027" y="2275"/>
                    </a:lnTo>
                    <a:cubicBezTo>
                      <a:pt x="6023" y="2596"/>
                      <a:pt x="5952" y="3047"/>
                      <a:pt x="5690" y="3308"/>
                    </a:cubicBezTo>
                    <a:cubicBezTo>
                      <a:pt x="5402" y="3591"/>
                      <a:pt x="4930" y="3639"/>
                      <a:pt x="4657" y="3642"/>
                    </a:cubicBezTo>
                    <a:cubicBezTo>
                      <a:pt x="4666" y="3344"/>
                      <a:pt x="4740" y="2889"/>
                      <a:pt x="5011" y="2624"/>
                    </a:cubicBezTo>
                    <a:cubicBezTo>
                      <a:pt x="5297" y="2342"/>
                      <a:pt x="5757" y="2282"/>
                      <a:pt x="6027" y="2275"/>
                    </a:cubicBezTo>
                    <a:close/>
                    <a:moveTo>
                      <a:pt x="4384" y="1"/>
                    </a:moveTo>
                    <a:cubicBezTo>
                      <a:pt x="4321" y="1"/>
                      <a:pt x="4263" y="23"/>
                      <a:pt x="4218" y="62"/>
                    </a:cubicBezTo>
                    <a:cubicBezTo>
                      <a:pt x="4119" y="145"/>
                      <a:pt x="3418" y="759"/>
                      <a:pt x="3410" y="1561"/>
                    </a:cubicBezTo>
                    <a:cubicBezTo>
                      <a:pt x="3409" y="1666"/>
                      <a:pt x="3422" y="1767"/>
                      <a:pt x="3443" y="1864"/>
                    </a:cubicBezTo>
                    <a:cubicBezTo>
                      <a:pt x="3162" y="1781"/>
                      <a:pt x="2891" y="1764"/>
                      <a:pt x="2712" y="1764"/>
                    </a:cubicBezTo>
                    <a:cubicBezTo>
                      <a:pt x="2617" y="1764"/>
                      <a:pt x="2548" y="1769"/>
                      <a:pt x="2517" y="1771"/>
                    </a:cubicBezTo>
                    <a:cubicBezTo>
                      <a:pt x="2458" y="1774"/>
                      <a:pt x="2403" y="1797"/>
                      <a:pt x="2358" y="1840"/>
                    </a:cubicBezTo>
                    <a:cubicBezTo>
                      <a:pt x="2311" y="1885"/>
                      <a:pt x="2284" y="1945"/>
                      <a:pt x="2278" y="2005"/>
                    </a:cubicBezTo>
                    <a:cubicBezTo>
                      <a:pt x="2263" y="2149"/>
                      <a:pt x="2188" y="3113"/>
                      <a:pt x="2755" y="3667"/>
                    </a:cubicBezTo>
                    <a:cubicBezTo>
                      <a:pt x="3169" y="4074"/>
                      <a:pt x="3788" y="4143"/>
                      <a:pt x="4140" y="4146"/>
                    </a:cubicBezTo>
                    <a:lnTo>
                      <a:pt x="4140" y="4884"/>
                    </a:lnTo>
                    <a:lnTo>
                      <a:pt x="3358" y="4884"/>
                    </a:lnTo>
                    <a:cubicBezTo>
                      <a:pt x="3352" y="4884"/>
                      <a:pt x="3347" y="4884"/>
                      <a:pt x="3342" y="4884"/>
                    </a:cubicBezTo>
                    <a:cubicBezTo>
                      <a:pt x="3210" y="4884"/>
                      <a:pt x="3106" y="4995"/>
                      <a:pt x="3106" y="5130"/>
                    </a:cubicBezTo>
                    <a:cubicBezTo>
                      <a:pt x="3106" y="5271"/>
                      <a:pt x="3358" y="5369"/>
                      <a:pt x="3358" y="5369"/>
                    </a:cubicBezTo>
                    <a:lnTo>
                      <a:pt x="4239" y="5369"/>
                    </a:lnTo>
                    <a:lnTo>
                      <a:pt x="70" y="12603"/>
                    </a:lnTo>
                    <a:cubicBezTo>
                      <a:pt x="0" y="12724"/>
                      <a:pt x="42" y="12880"/>
                      <a:pt x="163" y="12949"/>
                    </a:cubicBezTo>
                    <a:cubicBezTo>
                      <a:pt x="202" y="12971"/>
                      <a:pt x="247" y="12983"/>
                      <a:pt x="291" y="12983"/>
                    </a:cubicBezTo>
                    <a:cubicBezTo>
                      <a:pt x="379" y="12983"/>
                      <a:pt x="463" y="12938"/>
                      <a:pt x="510" y="12856"/>
                    </a:cubicBezTo>
                    <a:lnTo>
                      <a:pt x="4825" y="5393"/>
                    </a:lnTo>
                    <a:lnTo>
                      <a:pt x="6275" y="5393"/>
                    </a:lnTo>
                    <a:cubicBezTo>
                      <a:pt x="6426" y="5393"/>
                      <a:pt x="6547" y="5258"/>
                      <a:pt x="6525" y="5103"/>
                    </a:cubicBezTo>
                    <a:cubicBezTo>
                      <a:pt x="6507" y="4977"/>
                      <a:pt x="6395" y="4887"/>
                      <a:pt x="6267" y="4887"/>
                    </a:cubicBezTo>
                    <a:lnTo>
                      <a:pt x="4651" y="4887"/>
                    </a:lnTo>
                    <a:lnTo>
                      <a:pt x="4651" y="4147"/>
                    </a:lnTo>
                    <a:cubicBezTo>
                      <a:pt x="4651" y="4147"/>
                      <a:pt x="5630" y="4077"/>
                      <a:pt x="6044" y="3669"/>
                    </a:cubicBezTo>
                    <a:cubicBezTo>
                      <a:pt x="6607" y="3117"/>
                      <a:pt x="6535" y="2162"/>
                      <a:pt x="6519" y="2010"/>
                    </a:cubicBezTo>
                    <a:cubicBezTo>
                      <a:pt x="6516" y="1951"/>
                      <a:pt x="6493" y="1894"/>
                      <a:pt x="6450" y="1851"/>
                    </a:cubicBezTo>
                    <a:cubicBezTo>
                      <a:pt x="6405" y="1803"/>
                      <a:pt x="6347" y="1777"/>
                      <a:pt x="6285" y="1773"/>
                    </a:cubicBezTo>
                    <a:cubicBezTo>
                      <a:pt x="6257" y="1770"/>
                      <a:pt x="6189" y="1765"/>
                      <a:pt x="6094" y="1765"/>
                    </a:cubicBezTo>
                    <a:cubicBezTo>
                      <a:pt x="5916" y="1765"/>
                      <a:pt x="5641" y="1783"/>
                      <a:pt x="5356" y="1867"/>
                    </a:cubicBezTo>
                    <a:cubicBezTo>
                      <a:pt x="5377" y="1773"/>
                      <a:pt x="5389" y="1675"/>
                      <a:pt x="5389" y="1576"/>
                    </a:cubicBezTo>
                    <a:cubicBezTo>
                      <a:pt x="5396" y="785"/>
                      <a:pt x="4672" y="161"/>
                      <a:pt x="4552" y="64"/>
                    </a:cubicBezTo>
                    <a:cubicBezTo>
                      <a:pt x="4507" y="25"/>
                      <a:pt x="4449" y="1"/>
                      <a:pt x="4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7" name="Google Shape;507;p40"/>
          <p:cNvGrpSpPr/>
          <p:nvPr/>
        </p:nvGrpSpPr>
        <p:grpSpPr>
          <a:xfrm>
            <a:off x="4761972" y="1642125"/>
            <a:ext cx="424159" cy="345792"/>
            <a:chOff x="3960689" y="2699127"/>
            <a:chExt cx="376328" cy="306798"/>
          </a:xfrm>
        </p:grpSpPr>
        <p:sp>
          <p:nvSpPr>
            <p:cNvPr id="508" name="Google Shape;508;p40"/>
            <p:cNvSpPr/>
            <p:nvPr/>
          </p:nvSpPr>
          <p:spPr>
            <a:xfrm>
              <a:off x="3970923" y="2706083"/>
              <a:ext cx="119161" cy="170703"/>
            </a:xfrm>
            <a:custGeom>
              <a:avLst/>
              <a:gdLst/>
              <a:ahLst/>
              <a:cxnLst/>
              <a:rect l="l" t="t" r="r" b="b"/>
              <a:pathLst>
                <a:path w="4180" h="5988" extrusionOk="0">
                  <a:moveTo>
                    <a:pt x="2096" y="1"/>
                  </a:moveTo>
                  <a:cubicBezTo>
                    <a:pt x="1782" y="1"/>
                    <a:pt x="1523" y="1083"/>
                    <a:pt x="1474" y="2502"/>
                  </a:cubicBezTo>
                  <a:lnTo>
                    <a:pt x="1471" y="2502"/>
                  </a:lnTo>
                  <a:cubicBezTo>
                    <a:pt x="1095" y="1524"/>
                    <a:pt x="653" y="839"/>
                    <a:pt x="374" y="839"/>
                  </a:cubicBezTo>
                  <a:cubicBezTo>
                    <a:pt x="361" y="839"/>
                    <a:pt x="349" y="840"/>
                    <a:pt x="337" y="843"/>
                  </a:cubicBezTo>
                  <a:cubicBezTo>
                    <a:pt x="0" y="923"/>
                    <a:pt x="74" y="2114"/>
                    <a:pt x="501" y="3507"/>
                  </a:cubicBezTo>
                  <a:cubicBezTo>
                    <a:pt x="877" y="4722"/>
                    <a:pt x="1399" y="5689"/>
                    <a:pt x="1748" y="5860"/>
                  </a:cubicBezTo>
                  <a:lnTo>
                    <a:pt x="1911" y="5854"/>
                  </a:lnTo>
                  <a:cubicBezTo>
                    <a:pt x="1970" y="5940"/>
                    <a:pt x="2033" y="5988"/>
                    <a:pt x="2097" y="5988"/>
                  </a:cubicBezTo>
                  <a:cubicBezTo>
                    <a:pt x="2165" y="5988"/>
                    <a:pt x="2231" y="5935"/>
                    <a:pt x="2291" y="5842"/>
                  </a:cubicBezTo>
                  <a:lnTo>
                    <a:pt x="2478" y="5838"/>
                  </a:lnTo>
                  <a:cubicBezTo>
                    <a:pt x="2826" y="5614"/>
                    <a:pt x="3320" y="4676"/>
                    <a:pt x="3679" y="3507"/>
                  </a:cubicBezTo>
                  <a:cubicBezTo>
                    <a:pt x="4106" y="2114"/>
                    <a:pt x="4179" y="923"/>
                    <a:pt x="3842" y="843"/>
                  </a:cubicBezTo>
                  <a:cubicBezTo>
                    <a:pt x="3830" y="840"/>
                    <a:pt x="3818" y="839"/>
                    <a:pt x="3806" y="839"/>
                  </a:cubicBezTo>
                  <a:cubicBezTo>
                    <a:pt x="3530" y="839"/>
                    <a:pt x="3100" y="1500"/>
                    <a:pt x="2727" y="2452"/>
                  </a:cubicBezTo>
                  <a:lnTo>
                    <a:pt x="2715" y="2452"/>
                  </a:lnTo>
                  <a:cubicBezTo>
                    <a:pt x="2661" y="1058"/>
                    <a:pt x="2405" y="1"/>
                    <a:pt x="2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971265" y="2877014"/>
              <a:ext cx="118591" cy="121642"/>
            </a:xfrm>
            <a:custGeom>
              <a:avLst/>
              <a:gdLst/>
              <a:ahLst/>
              <a:cxnLst/>
              <a:rect l="l" t="t" r="r" b="b"/>
              <a:pathLst>
                <a:path w="4160" h="4267" extrusionOk="0">
                  <a:moveTo>
                    <a:pt x="2079" y="1"/>
                  </a:moveTo>
                  <a:cubicBezTo>
                    <a:pt x="931" y="1"/>
                    <a:pt x="0" y="865"/>
                    <a:pt x="0" y="1934"/>
                  </a:cubicBezTo>
                  <a:cubicBezTo>
                    <a:pt x="0" y="2369"/>
                    <a:pt x="135" y="3307"/>
                    <a:pt x="378" y="4267"/>
                  </a:cubicBezTo>
                  <a:lnTo>
                    <a:pt x="3776" y="4267"/>
                  </a:lnTo>
                  <a:cubicBezTo>
                    <a:pt x="4022" y="3307"/>
                    <a:pt x="4157" y="2369"/>
                    <a:pt x="4157" y="1934"/>
                  </a:cubicBezTo>
                  <a:cubicBezTo>
                    <a:pt x="4160" y="865"/>
                    <a:pt x="3227" y="1"/>
                    <a:pt x="20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4089485" y="2706083"/>
              <a:ext cx="119161" cy="170703"/>
            </a:xfrm>
            <a:custGeom>
              <a:avLst/>
              <a:gdLst/>
              <a:ahLst/>
              <a:cxnLst/>
              <a:rect l="l" t="t" r="r" b="b"/>
              <a:pathLst>
                <a:path w="4180" h="5988" extrusionOk="0">
                  <a:moveTo>
                    <a:pt x="2096" y="1"/>
                  </a:moveTo>
                  <a:cubicBezTo>
                    <a:pt x="1783" y="1"/>
                    <a:pt x="1524" y="1083"/>
                    <a:pt x="1474" y="2502"/>
                  </a:cubicBezTo>
                  <a:lnTo>
                    <a:pt x="1471" y="2502"/>
                  </a:lnTo>
                  <a:cubicBezTo>
                    <a:pt x="1095" y="1524"/>
                    <a:pt x="653" y="839"/>
                    <a:pt x="374" y="839"/>
                  </a:cubicBezTo>
                  <a:cubicBezTo>
                    <a:pt x="362" y="839"/>
                    <a:pt x="350" y="840"/>
                    <a:pt x="338" y="843"/>
                  </a:cubicBezTo>
                  <a:cubicBezTo>
                    <a:pt x="1" y="923"/>
                    <a:pt x="74" y="2114"/>
                    <a:pt x="501" y="3507"/>
                  </a:cubicBezTo>
                  <a:cubicBezTo>
                    <a:pt x="879" y="4722"/>
                    <a:pt x="1399" y="5689"/>
                    <a:pt x="1749" y="5860"/>
                  </a:cubicBezTo>
                  <a:lnTo>
                    <a:pt x="1912" y="5854"/>
                  </a:lnTo>
                  <a:cubicBezTo>
                    <a:pt x="1970" y="5940"/>
                    <a:pt x="2033" y="5988"/>
                    <a:pt x="2098" y="5988"/>
                  </a:cubicBezTo>
                  <a:cubicBezTo>
                    <a:pt x="2165" y="5988"/>
                    <a:pt x="2231" y="5935"/>
                    <a:pt x="2291" y="5842"/>
                  </a:cubicBezTo>
                  <a:lnTo>
                    <a:pt x="2479" y="5838"/>
                  </a:lnTo>
                  <a:cubicBezTo>
                    <a:pt x="2826" y="5614"/>
                    <a:pt x="3321" y="4676"/>
                    <a:pt x="3679" y="3507"/>
                  </a:cubicBezTo>
                  <a:cubicBezTo>
                    <a:pt x="4106" y="2114"/>
                    <a:pt x="4180" y="923"/>
                    <a:pt x="3843" y="843"/>
                  </a:cubicBezTo>
                  <a:cubicBezTo>
                    <a:pt x="3831" y="840"/>
                    <a:pt x="3819" y="839"/>
                    <a:pt x="3806" y="839"/>
                  </a:cubicBezTo>
                  <a:cubicBezTo>
                    <a:pt x="3531" y="839"/>
                    <a:pt x="3100" y="1500"/>
                    <a:pt x="2727" y="2452"/>
                  </a:cubicBezTo>
                  <a:lnTo>
                    <a:pt x="2715" y="2452"/>
                  </a:lnTo>
                  <a:cubicBezTo>
                    <a:pt x="2661" y="1058"/>
                    <a:pt x="2405" y="1"/>
                    <a:pt x="2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4089885" y="2877014"/>
              <a:ext cx="118563" cy="121642"/>
            </a:xfrm>
            <a:custGeom>
              <a:avLst/>
              <a:gdLst/>
              <a:ahLst/>
              <a:cxnLst/>
              <a:rect l="l" t="t" r="r" b="b"/>
              <a:pathLst>
                <a:path w="4159" h="4267" extrusionOk="0">
                  <a:moveTo>
                    <a:pt x="2079" y="1"/>
                  </a:moveTo>
                  <a:cubicBezTo>
                    <a:pt x="931" y="1"/>
                    <a:pt x="0" y="865"/>
                    <a:pt x="0" y="1934"/>
                  </a:cubicBezTo>
                  <a:cubicBezTo>
                    <a:pt x="0" y="2369"/>
                    <a:pt x="135" y="3307"/>
                    <a:pt x="378" y="4267"/>
                  </a:cubicBezTo>
                  <a:lnTo>
                    <a:pt x="3778" y="4267"/>
                  </a:lnTo>
                  <a:cubicBezTo>
                    <a:pt x="4023" y="3307"/>
                    <a:pt x="4158" y="2369"/>
                    <a:pt x="4158" y="1934"/>
                  </a:cubicBezTo>
                  <a:cubicBezTo>
                    <a:pt x="4158" y="865"/>
                    <a:pt x="3229" y="1"/>
                    <a:pt x="20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4208077" y="2706083"/>
              <a:ext cx="119161" cy="170703"/>
            </a:xfrm>
            <a:custGeom>
              <a:avLst/>
              <a:gdLst/>
              <a:ahLst/>
              <a:cxnLst/>
              <a:rect l="l" t="t" r="r" b="b"/>
              <a:pathLst>
                <a:path w="4180" h="5988" extrusionOk="0">
                  <a:moveTo>
                    <a:pt x="2096" y="1"/>
                  </a:moveTo>
                  <a:cubicBezTo>
                    <a:pt x="1783" y="1"/>
                    <a:pt x="1523" y="1083"/>
                    <a:pt x="1474" y="2502"/>
                  </a:cubicBezTo>
                  <a:lnTo>
                    <a:pt x="1471" y="2502"/>
                  </a:lnTo>
                  <a:cubicBezTo>
                    <a:pt x="1095" y="1524"/>
                    <a:pt x="653" y="839"/>
                    <a:pt x="374" y="839"/>
                  </a:cubicBezTo>
                  <a:cubicBezTo>
                    <a:pt x="361" y="839"/>
                    <a:pt x="349" y="840"/>
                    <a:pt x="338" y="843"/>
                  </a:cubicBezTo>
                  <a:cubicBezTo>
                    <a:pt x="0" y="923"/>
                    <a:pt x="74" y="2114"/>
                    <a:pt x="501" y="3507"/>
                  </a:cubicBezTo>
                  <a:cubicBezTo>
                    <a:pt x="879" y="4722"/>
                    <a:pt x="1400" y="5689"/>
                    <a:pt x="1748" y="5860"/>
                  </a:cubicBezTo>
                  <a:lnTo>
                    <a:pt x="1912" y="5854"/>
                  </a:lnTo>
                  <a:cubicBezTo>
                    <a:pt x="1970" y="5940"/>
                    <a:pt x="2033" y="5988"/>
                    <a:pt x="2097" y="5988"/>
                  </a:cubicBezTo>
                  <a:cubicBezTo>
                    <a:pt x="2165" y="5988"/>
                    <a:pt x="2231" y="5935"/>
                    <a:pt x="2291" y="5842"/>
                  </a:cubicBezTo>
                  <a:lnTo>
                    <a:pt x="2478" y="5838"/>
                  </a:lnTo>
                  <a:cubicBezTo>
                    <a:pt x="2826" y="5614"/>
                    <a:pt x="3321" y="4676"/>
                    <a:pt x="3679" y="3507"/>
                  </a:cubicBezTo>
                  <a:cubicBezTo>
                    <a:pt x="4106" y="2114"/>
                    <a:pt x="4179" y="923"/>
                    <a:pt x="3842" y="843"/>
                  </a:cubicBezTo>
                  <a:cubicBezTo>
                    <a:pt x="3830" y="840"/>
                    <a:pt x="3818" y="839"/>
                    <a:pt x="3806" y="839"/>
                  </a:cubicBezTo>
                  <a:cubicBezTo>
                    <a:pt x="3531" y="839"/>
                    <a:pt x="3100" y="1500"/>
                    <a:pt x="2727" y="2452"/>
                  </a:cubicBezTo>
                  <a:lnTo>
                    <a:pt x="2715" y="2452"/>
                  </a:lnTo>
                  <a:cubicBezTo>
                    <a:pt x="2661" y="1058"/>
                    <a:pt x="2405" y="1"/>
                    <a:pt x="2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4208447" y="2877014"/>
              <a:ext cx="118620" cy="121642"/>
            </a:xfrm>
            <a:custGeom>
              <a:avLst/>
              <a:gdLst/>
              <a:ahLst/>
              <a:cxnLst/>
              <a:rect l="l" t="t" r="r" b="b"/>
              <a:pathLst>
                <a:path w="4161" h="4267" extrusionOk="0">
                  <a:moveTo>
                    <a:pt x="2080" y="1"/>
                  </a:moveTo>
                  <a:cubicBezTo>
                    <a:pt x="932" y="1"/>
                    <a:pt x="1" y="865"/>
                    <a:pt x="1" y="1934"/>
                  </a:cubicBezTo>
                  <a:cubicBezTo>
                    <a:pt x="1" y="2369"/>
                    <a:pt x="136" y="3307"/>
                    <a:pt x="379" y="4267"/>
                  </a:cubicBezTo>
                  <a:lnTo>
                    <a:pt x="3778" y="4267"/>
                  </a:lnTo>
                  <a:cubicBezTo>
                    <a:pt x="4024" y="3307"/>
                    <a:pt x="4159" y="2369"/>
                    <a:pt x="4159" y="1934"/>
                  </a:cubicBezTo>
                  <a:cubicBezTo>
                    <a:pt x="4160" y="865"/>
                    <a:pt x="3230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" name="Google Shape;514;p40"/>
            <p:cNvGrpSpPr/>
            <p:nvPr/>
          </p:nvGrpSpPr>
          <p:grpSpPr>
            <a:xfrm>
              <a:off x="3960689" y="2699127"/>
              <a:ext cx="376328" cy="306798"/>
              <a:chOff x="3960689" y="2699127"/>
              <a:chExt cx="376328" cy="306798"/>
            </a:xfrm>
          </p:grpSpPr>
          <p:sp>
            <p:nvSpPr>
              <p:cNvPr id="515" name="Google Shape;515;p40"/>
              <p:cNvSpPr/>
              <p:nvPr/>
            </p:nvSpPr>
            <p:spPr>
              <a:xfrm>
                <a:off x="4021894" y="2942296"/>
                <a:ext cx="14567" cy="14624"/>
              </a:xfrm>
              <a:custGeom>
                <a:avLst/>
                <a:gdLst/>
                <a:ahLst/>
                <a:cxnLst/>
                <a:rect l="l" t="t" r="r" b="b"/>
                <a:pathLst>
                  <a:path w="511" h="513" extrusionOk="0">
                    <a:moveTo>
                      <a:pt x="255" y="1"/>
                    </a:moveTo>
                    <a:cubicBezTo>
                      <a:pt x="188" y="1"/>
                      <a:pt x="122" y="28"/>
                      <a:pt x="75" y="76"/>
                    </a:cubicBezTo>
                    <a:cubicBezTo>
                      <a:pt x="27" y="124"/>
                      <a:pt x="0" y="188"/>
                      <a:pt x="0" y="257"/>
                    </a:cubicBezTo>
                    <a:cubicBezTo>
                      <a:pt x="0" y="325"/>
                      <a:pt x="26" y="389"/>
                      <a:pt x="75" y="437"/>
                    </a:cubicBezTo>
                    <a:cubicBezTo>
                      <a:pt x="122" y="484"/>
                      <a:pt x="188" y="512"/>
                      <a:pt x="255" y="512"/>
                    </a:cubicBezTo>
                    <a:cubicBezTo>
                      <a:pt x="323" y="512"/>
                      <a:pt x="387" y="485"/>
                      <a:pt x="435" y="437"/>
                    </a:cubicBezTo>
                    <a:cubicBezTo>
                      <a:pt x="482" y="389"/>
                      <a:pt x="510" y="325"/>
                      <a:pt x="510" y="257"/>
                    </a:cubicBezTo>
                    <a:cubicBezTo>
                      <a:pt x="510" y="188"/>
                      <a:pt x="483" y="124"/>
                      <a:pt x="435" y="76"/>
                    </a:cubicBezTo>
                    <a:cubicBezTo>
                      <a:pt x="386" y="29"/>
                      <a:pt x="323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>
                <a:off x="4140400" y="2942296"/>
                <a:ext cx="14539" cy="14624"/>
              </a:xfrm>
              <a:custGeom>
                <a:avLst/>
                <a:gdLst/>
                <a:ahLst/>
                <a:cxnLst/>
                <a:rect l="l" t="t" r="r" b="b"/>
                <a:pathLst>
                  <a:path w="510" h="513" extrusionOk="0">
                    <a:moveTo>
                      <a:pt x="255" y="1"/>
                    </a:moveTo>
                    <a:cubicBezTo>
                      <a:pt x="187" y="1"/>
                      <a:pt x="123" y="28"/>
                      <a:pt x="75" y="76"/>
                    </a:cubicBezTo>
                    <a:cubicBezTo>
                      <a:pt x="29" y="124"/>
                      <a:pt x="0" y="188"/>
                      <a:pt x="0" y="257"/>
                    </a:cubicBezTo>
                    <a:cubicBezTo>
                      <a:pt x="0" y="325"/>
                      <a:pt x="27" y="389"/>
                      <a:pt x="75" y="437"/>
                    </a:cubicBezTo>
                    <a:cubicBezTo>
                      <a:pt x="123" y="484"/>
                      <a:pt x="187" y="512"/>
                      <a:pt x="255" y="512"/>
                    </a:cubicBezTo>
                    <a:cubicBezTo>
                      <a:pt x="322" y="512"/>
                      <a:pt x="388" y="485"/>
                      <a:pt x="435" y="437"/>
                    </a:cubicBezTo>
                    <a:cubicBezTo>
                      <a:pt x="483" y="389"/>
                      <a:pt x="510" y="325"/>
                      <a:pt x="510" y="257"/>
                    </a:cubicBezTo>
                    <a:cubicBezTo>
                      <a:pt x="510" y="188"/>
                      <a:pt x="484" y="124"/>
                      <a:pt x="435" y="76"/>
                    </a:cubicBezTo>
                    <a:cubicBezTo>
                      <a:pt x="388" y="29"/>
                      <a:pt x="322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>
                <a:off x="4258963" y="2942296"/>
                <a:ext cx="14567" cy="14624"/>
              </a:xfrm>
              <a:custGeom>
                <a:avLst/>
                <a:gdLst/>
                <a:ahLst/>
                <a:cxnLst/>
                <a:rect l="l" t="t" r="r" b="b"/>
                <a:pathLst>
                  <a:path w="511" h="513" extrusionOk="0">
                    <a:moveTo>
                      <a:pt x="255" y="1"/>
                    </a:moveTo>
                    <a:cubicBezTo>
                      <a:pt x="188" y="1"/>
                      <a:pt x="124" y="28"/>
                      <a:pt x="76" y="76"/>
                    </a:cubicBezTo>
                    <a:cubicBezTo>
                      <a:pt x="29" y="124"/>
                      <a:pt x="1" y="188"/>
                      <a:pt x="1" y="257"/>
                    </a:cubicBezTo>
                    <a:cubicBezTo>
                      <a:pt x="1" y="325"/>
                      <a:pt x="28" y="389"/>
                      <a:pt x="76" y="437"/>
                    </a:cubicBezTo>
                    <a:cubicBezTo>
                      <a:pt x="124" y="484"/>
                      <a:pt x="188" y="512"/>
                      <a:pt x="255" y="512"/>
                    </a:cubicBezTo>
                    <a:cubicBezTo>
                      <a:pt x="323" y="512"/>
                      <a:pt x="389" y="485"/>
                      <a:pt x="435" y="437"/>
                    </a:cubicBezTo>
                    <a:cubicBezTo>
                      <a:pt x="483" y="389"/>
                      <a:pt x="510" y="325"/>
                      <a:pt x="510" y="257"/>
                    </a:cubicBezTo>
                    <a:cubicBezTo>
                      <a:pt x="510" y="188"/>
                      <a:pt x="485" y="124"/>
                      <a:pt x="435" y="76"/>
                    </a:cubicBezTo>
                    <a:cubicBezTo>
                      <a:pt x="387" y="29"/>
                      <a:pt x="323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>
                <a:off x="3960689" y="2699127"/>
                <a:ext cx="376328" cy="306798"/>
              </a:xfrm>
              <a:custGeom>
                <a:avLst/>
                <a:gdLst/>
                <a:ahLst/>
                <a:cxnLst/>
                <a:rect l="l" t="t" r="r" b="b"/>
                <a:pathLst>
                  <a:path w="13201" h="10762" extrusionOk="0">
                    <a:moveTo>
                      <a:pt x="4123" y="1367"/>
                    </a:moveTo>
                    <a:cubicBezTo>
                      <a:pt x="4152" y="1465"/>
                      <a:pt x="4179" y="1676"/>
                      <a:pt x="4141" y="2066"/>
                    </a:cubicBezTo>
                    <a:cubicBezTo>
                      <a:pt x="4096" y="2525"/>
                      <a:pt x="3973" y="3096"/>
                      <a:pt x="3796" y="3673"/>
                    </a:cubicBezTo>
                    <a:cubicBezTo>
                      <a:pt x="3606" y="4287"/>
                      <a:pt x="3393" y="4803"/>
                      <a:pt x="3194" y="5182"/>
                    </a:cubicBezTo>
                    <a:cubicBezTo>
                      <a:pt x="3290" y="4632"/>
                      <a:pt x="3342" y="3953"/>
                      <a:pt x="3342" y="3237"/>
                    </a:cubicBezTo>
                    <a:cubicBezTo>
                      <a:pt x="3342" y="3076"/>
                      <a:pt x="3341" y="2916"/>
                      <a:pt x="3335" y="2761"/>
                    </a:cubicBezTo>
                    <a:cubicBezTo>
                      <a:pt x="3676" y="1895"/>
                      <a:pt x="3979" y="1484"/>
                      <a:pt x="4123" y="1367"/>
                    </a:cubicBezTo>
                    <a:close/>
                    <a:moveTo>
                      <a:pt x="8278" y="1367"/>
                    </a:moveTo>
                    <a:cubicBezTo>
                      <a:pt x="8305" y="1465"/>
                      <a:pt x="8332" y="1676"/>
                      <a:pt x="8295" y="2066"/>
                    </a:cubicBezTo>
                    <a:cubicBezTo>
                      <a:pt x="8250" y="2525"/>
                      <a:pt x="8128" y="3096"/>
                      <a:pt x="7950" y="3673"/>
                    </a:cubicBezTo>
                    <a:cubicBezTo>
                      <a:pt x="7760" y="4287"/>
                      <a:pt x="7547" y="4803"/>
                      <a:pt x="7347" y="5182"/>
                    </a:cubicBezTo>
                    <a:cubicBezTo>
                      <a:pt x="7443" y="4632"/>
                      <a:pt x="7496" y="3953"/>
                      <a:pt x="7496" y="3237"/>
                    </a:cubicBezTo>
                    <a:cubicBezTo>
                      <a:pt x="7496" y="3076"/>
                      <a:pt x="7494" y="2916"/>
                      <a:pt x="7488" y="2761"/>
                    </a:cubicBezTo>
                    <a:cubicBezTo>
                      <a:pt x="7830" y="1895"/>
                      <a:pt x="8133" y="1484"/>
                      <a:pt x="8278" y="1367"/>
                    </a:cubicBezTo>
                    <a:close/>
                    <a:moveTo>
                      <a:pt x="12441" y="1367"/>
                    </a:moveTo>
                    <a:cubicBezTo>
                      <a:pt x="12469" y="1465"/>
                      <a:pt x="12495" y="1676"/>
                      <a:pt x="12457" y="2066"/>
                    </a:cubicBezTo>
                    <a:cubicBezTo>
                      <a:pt x="12412" y="2525"/>
                      <a:pt x="12291" y="3096"/>
                      <a:pt x="12112" y="3673"/>
                    </a:cubicBezTo>
                    <a:cubicBezTo>
                      <a:pt x="11924" y="4287"/>
                      <a:pt x="11711" y="4803"/>
                      <a:pt x="11511" y="5182"/>
                    </a:cubicBezTo>
                    <a:cubicBezTo>
                      <a:pt x="11607" y="4632"/>
                      <a:pt x="11660" y="3953"/>
                      <a:pt x="11660" y="3237"/>
                    </a:cubicBezTo>
                    <a:cubicBezTo>
                      <a:pt x="11660" y="3076"/>
                      <a:pt x="11657" y="2916"/>
                      <a:pt x="11652" y="2761"/>
                    </a:cubicBezTo>
                    <a:cubicBezTo>
                      <a:pt x="11993" y="1895"/>
                      <a:pt x="12297" y="1484"/>
                      <a:pt x="12441" y="1367"/>
                    </a:cubicBezTo>
                    <a:close/>
                    <a:moveTo>
                      <a:pt x="777" y="1369"/>
                    </a:moveTo>
                    <a:cubicBezTo>
                      <a:pt x="923" y="1489"/>
                      <a:pt x="1236" y="1916"/>
                      <a:pt x="1579" y="2788"/>
                    </a:cubicBezTo>
                    <a:cubicBezTo>
                      <a:pt x="1575" y="2935"/>
                      <a:pt x="1572" y="3085"/>
                      <a:pt x="1572" y="3237"/>
                    </a:cubicBezTo>
                    <a:cubicBezTo>
                      <a:pt x="1572" y="3968"/>
                      <a:pt x="1626" y="4659"/>
                      <a:pt x="1725" y="5214"/>
                    </a:cubicBezTo>
                    <a:cubicBezTo>
                      <a:pt x="1527" y="4845"/>
                      <a:pt x="1305" y="4325"/>
                      <a:pt x="1106" y="3673"/>
                    </a:cubicBezTo>
                    <a:cubicBezTo>
                      <a:pt x="929" y="3094"/>
                      <a:pt x="806" y="2525"/>
                      <a:pt x="761" y="2066"/>
                    </a:cubicBezTo>
                    <a:cubicBezTo>
                      <a:pt x="723" y="1678"/>
                      <a:pt x="749" y="1466"/>
                      <a:pt x="777" y="1369"/>
                    </a:cubicBezTo>
                    <a:close/>
                    <a:moveTo>
                      <a:pt x="4931" y="1369"/>
                    </a:moveTo>
                    <a:cubicBezTo>
                      <a:pt x="5078" y="1489"/>
                      <a:pt x="5390" y="1916"/>
                      <a:pt x="5733" y="2788"/>
                    </a:cubicBezTo>
                    <a:cubicBezTo>
                      <a:pt x="5730" y="2935"/>
                      <a:pt x="5725" y="3085"/>
                      <a:pt x="5725" y="3237"/>
                    </a:cubicBezTo>
                    <a:cubicBezTo>
                      <a:pt x="5725" y="3967"/>
                      <a:pt x="5779" y="4659"/>
                      <a:pt x="5880" y="5214"/>
                    </a:cubicBezTo>
                    <a:cubicBezTo>
                      <a:pt x="5680" y="4844"/>
                      <a:pt x="5460" y="4325"/>
                      <a:pt x="5259" y="3673"/>
                    </a:cubicBezTo>
                    <a:cubicBezTo>
                      <a:pt x="5081" y="3094"/>
                      <a:pt x="4959" y="2523"/>
                      <a:pt x="4915" y="2066"/>
                    </a:cubicBezTo>
                    <a:cubicBezTo>
                      <a:pt x="4877" y="1678"/>
                      <a:pt x="4903" y="1465"/>
                      <a:pt x="4931" y="1369"/>
                    </a:cubicBezTo>
                    <a:close/>
                    <a:moveTo>
                      <a:pt x="9095" y="1369"/>
                    </a:moveTo>
                    <a:cubicBezTo>
                      <a:pt x="9240" y="1489"/>
                      <a:pt x="9554" y="1916"/>
                      <a:pt x="9897" y="2788"/>
                    </a:cubicBezTo>
                    <a:cubicBezTo>
                      <a:pt x="9893" y="2935"/>
                      <a:pt x="9890" y="3085"/>
                      <a:pt x="9890" y="3237"/>
                    </a:cubicBezTo>
                    <a:cubicBezTo>
                      <a:pt x="9890" y="3967"/>
                      <a:pt x="9943" y="4659"/>
                      <a:pt x="10042" y="5214"/>
                    </a:cubicBezTo>
                    <a:cubicBezTo>
                      <a:pt x="9845" y="4844"/>
                      <a:pt x="9623" y="4325"/>
                      <a:pt x="9422" y="3673"/>
                    </a:cubicBezTo>
                    <a:cubicBezTo>
                      <a:pt x="9245" y="3094"/>
                      <a:pt x="9122" y="2523"/>
                      <a:pt x="9077" y="2066"/>
                    </a:cubicBezTo>
                    <a:cubicBezTo>
                      <a:pt x="9040" y="1678"/>
                      <a:pt x="9067" y="1465"/>
                      <a:pt x="9095" y="1369"/>
                    </a:cubicBezTo>
                    <a:close/>
                    <a:moveTo>
                      <a:pt x="2456" y="554"/>
                    </a:moveTo>
                    <a:cubicBezTo>
                      <a:pt x="2516" y="660"/>
                      <a:pt x="2606" y="892"/>
                      <a:pt x="2684" y="1330"/>
                    </a:cubicBezTo>
                    <a:cubicBezTo>
                      <a:pt x="2780" y="1858"/>
                      <a:pt x="2832" y="2534"/>
                      <a:pt x="2832" y="3235"/>
                    </a:cubicBezTo>
                    <a:cubicBezTo>
                      <a:pt x="2832" y="3935"/>
                      <a:pt x="2780" y="4614"/>
                      <a:pt x="2684" y="5140"/>
                    </a:cubicBezTo>
                    <a:cubicBezTo>
                      <a:pt x="2606" y="5575"/>
                      <a:pt x="2516" y="5807"/>
                      <a:pt x="2456" y="5915"/>
                    </a:cubicBezTo>
                    <a:cubicBezTo>
                      <a:pt x="2396" y="5809"/>
                      <a:pt x="2306" y="5576"/>
                      <a:pt x="2227" y="5140"/>
                    </a:cubicBezTo>
                    <a:cubicBezTo>
                      <a:pt x="2132" y="4613"/>
                      <a:pt x="2080" y="3935"/>
                      <a:pt x="2080" y="3235"/>
                    </a:cubicBezTo>
                    <a:cubicBezTo>
                      <a:pt x="2080" y="2534"/>
                      <a:pt x="2132" y="1858"/>
                      <a:pt x="2227" y="1330"/>
                    </a:cubicBezTo>
                    <a:cubicBezTo>
                      <a:pt x="2306" y="895"/>
                      <a:pt x="2396" y="663"/>
                      <a:pt x="2456" y="554"/>
                    </a:cubicBezTo>
                    <a:close/>
                    <a:moveTo>
                      <a:pt x="6610" y="554"/>
                    </a:moveTo>
                    <a:cubicBezTo>
                      <a:pt x="6670" y="660"/>
                      <a:pt x="6760" y="892"/>
                      <a:pt x="6839" y="1330"/>
                    </a:cubicBezTo>
                    <a:cubicBezTo>
                      <a:pt x="6934" y="1858"/>
                      <a:pt x="6986" y="2534"/>
                      <a:pt x="6986" y="3235"/>
                    </a:cubicBezTo>
                    <a:cubicBezTo>
                      <a:pt x="6986" y="3935"/>
                      <a:pt x="6934" y="4614"/>
                      <a:pt x="6839" y="5140"/>
                    </a:cubicBezTo>
                    <a:cubicBezTo>
                      <a:pt x="6760" y="5575"/>
                      <a:pt x="6670" y="5807"/>
                      <a:pt x="6610" y="5915"/>
                    </a:cubicBezTo>
                    <a:cubicBezTo>
                      <a:pt x="6550" y="5809"/>
                      <a:pt x="6460" y="5576"/>
                      <a:pt x="6382" y="5140"/>
                    </a:cubicBezTo>
                    <a:cubicBezTo>
                      <a:pt x="6286" y="4613"/>
                      <a:pt x="6234" y="3935"/>
                      <a:pt x="6234" y="3235"/>
                    </a:cubicBezTo>
                    <a:cubicBezTo>
                      <a:pt x="6234" y="2534"/>
                      <a:pt x="6286" y="1858"/>
                      <a:pt x="6382" y="1330"/>
                    </a:cubicBezTo>
                    <a:cubicBezTo>
                      <a:pt x="6460" y="895"/>
                      <a:pt x="6550" y="663"/>
                      <a:pt x="6610" y="554"/>
                    </a:cubicBezTo>
                    <a:close/>
                    <a:moveTo>
                      <a:pt x="10774" y="554"/>
                    </a:moveTo>
                    <a:cubicBezTo>
                      <a:pt x="10832" y="660"/>
                      <a:pt x="10924" y="892"/>
                      <a:pt x="11002" y="1330"/>
                    </a:cubicBezTo>
                    <a:cubicBezTo>
                      <a:pt x="11098" y="1858"/>
                      <a:pt x="11150" y="2534"/>
                      <a:pt x="11150" y="3235"/>
                    </a:cubicBezTo>
                    <a:cubicBezTo>
                      <a:pt x="11150" y="3935"/>
                      <a:pt x="11098" y="4614"/>
                      <a:pt x="11002" y="5140"/>
                    </a:cubicBezTo>
                    <a:cubicBezTo>
                      <a:pt x="10924" y="5575"/>
                      <a:pt x="10832" y="5807"/>
                      <a:pt x="10774" y="5915"/>
                    </a:cubicBezTo>
                    <a:cubicBezTo>
                      <a:pt x="10714" y="5809"/>
                      <a:pt x="10624" y="5576"/>
                      <a:pt x="10545" y="5140"/>
                    </a:cubicBezTo>
                    <a:cubicBezTo>
                      <a:pt x="10449" y="4613"/>
                      <a:pt x="10396" y="3935"/>
                      <a:pt x="10396" y="3235"/>
                    </a:cubicBezTo>
                    <a:cubicBezTo>
                      <a:pt x="10396" y="2534"/>
                      <a:pt x="10449" y="1858"/>
                      <a:pt x="10545" y="1330"/>
                    </a:cubicBezTo>
                    <a:cubicBezTo>
                      <a:pt x="10624" y="895"/>
                      <a:pt x="10714" y="663"/>
                      <a:pt x="10774" y="554"/>
                    </a:cubicBezTo>
                    <a:close/>
                    <a:moveTo>
                      <a:pt x="8686" y="2839"/>
                    </a:moveTo>
                    <a:cubicBezTo>
                      <a:pt x="8755" y="3177"/>
                      <a:pt x="8843" y="3515"/>
                      <a:pt x="8938" y="3821"/>
                    </a:cubicBezTo>
                    <a:cubicBezTo>
                      <a:pt x="9187" y="4632"/>
                      <a:pt x="9593" y="5614"/>
                      <a:pt x="10018" y="6091"/>
                    </a:cubicBezTo>
                    <a:cubicBezTo>
                      <a:pt x="9440" y="6273"/>
                      <a:pt x="8963" y="6666"/>
                      <a:pt x="8687" y="7170"/>
                    </a:cubicBezTo>
                    <a:cubicBezTo>
                      <a:pt x="8578" y="6966"/>
                      <a:pt x="8431" y="6776"/>
                      <a:pt x="8251" y="6609"/>
                    </a:cubicBezTo>
                    <a:cubicBezTo>
                      <a:pt x="7995" y="6369"/>
                      <a:pt x="7688" y="6196"/>
                      <a:pt x="7353" y="6089"/>
                    </a:cubicBezTo>
                    <a:cubicBezTo>
                      <a:pt x="7784" y="5611"/>
                      <a:pt x="8191" y="4620"/>
                      <a:pt x="8436" y="3821"/>
                    </a:cubicBezTo>
                    <a:cubicBezTo>
                      <a:pt x="8528" y="3515"/>
                      <a:pt x="8617" y="3175"/>
                      <a:pt x="8686" y="2839"/>
                    </a:cubicBezTo>
                    <a:close/>
                    <a:moveTo>
                      <a:pt x="4528" y="2860"/>
                    </a:moveTo>
                    <a:cubicBezTo>
                      <a:pt x="4595" y="3190"/>
                      <a:pt x="4684" y="3521"/>
                      <a:pt x="4775" y="3821"/>
                    </a:cubicBezTo>
                    <a:cubicBezTo>
                      <a:pt x="5025" y="4632"/>
                      <a:pt x="5432" y="5617"/>
                      <a:pt x="5857" y="6092"/>
                    </a:cubicBezTo>
                    <a:cubicBezTo>
                      <a:pt x="5280" y="6278"/>
                      <a:pt x="4804" y="6668"/>
                      <a:pt x="4531" y="7171"/>
                    </a:cubicBezTo>
                    <a:cubicBezTo>
                      <a:pt x="4420" y="6968"/>
                      <a:pt x="4273" y="6779"/>
                      <a:pt x="4093" y="6611"/>
                    </a:cubicBezTo>
                    <a:cubicBezTo>
                      <a:pt x="3837" y="6374"/>
                      <a:pt x="3531" y="6197"/>
                      <a:pt x="3200" y="6092"/>
                    </a:cubicBezTo>
                    <a:cubicBezTo>
                      <a:pt x="3627" y="5612"/>
                      <a:pt x="4036" y="4620"/>
                      <a:pt x="4280" y="3821"/>
                    </a:cubicBezTo>
                    <a:cubicBezTo>
                      <a:pt x="4373" y="3521"/>
                      <a:pt x="4460" y="3190"/>
                      <a:pt x="4528" y="2860"/>
                    </a:cubicBezTo>
                    <a:close/>
                    <a:moveTo>
                      <a:pt x="2465" y="6482"/>
                    </a:moveTo>
                    <a:cubicBezTo>
                      <a:pt x="2952" y="6485"/>
                      <a:pt x="3410" y="6662"/>
                      <a:pt x="3753" y="6979"/>
                    </a:cubicBezTo>
                    <a:cubicBezTo>
                      <a:pt x="4093" y="7297"/>
                      <a:pt x="4280" y="7718"/>
                      <a:pt x="4280" y="8164"/>
                    </a:cubicBezTo>
                    <a:cubicBezTo>
                      <a:pt x="4280" y="8260"/>
                      <a:pt x="4273" y="8384"/>
                      <a:pt x="4261" y="8528"/>
                    </a:cubicBezTo>
                    <a:lnTo>
                      <a:pt x="3182" y="8528"/>
                    </a:lnTo>
                    <a:cubicBezTo>
                      <a:pt x="3054" y="8528"/>
                      <a:pt x="2942" y="8618"/>
                      <a:pt x="2922" y="8744"/>
                    </a:cubicBezTo>
                    <a:cubicBezTo>
                      <a:pt x="2900" y="8901"/>
                      <a:pt x="3021" y="9033"/>
                      <a:pt x="3173" y="9033"/>
                    </a:cubicBezTo>
                    <a:lnTo>
                      <a:pt x="4218" y="9033"/>
                    </a:lnTo>
                    <a:cubicBezTo>
                      <a:pt x="4162" y="9393"/>
                      <a:pt x="4083" y="9815"/>
                      <a:pt x="3975" y="10252"/>
                    </a:cubicBezTo>
                    <a:lnTo>
                      <a:pt x="947" y="10252"/>
                    </a:lnTo>
                    <a:lnTo>
                      <a:pt x="947" y="10237"/>
                    </a:lnTo>
                    <a:lnTo>
                      <a:pt x="948" y="10237"/>
                    </a:lnTo>
                    <a:cubicBezTo>
                      <a:pt x="920" y="10123"/>
                      <a:pt x="893" y="10009"/>
                      <a:pt x="870" y="9898"/>
                    </a:cubicBezTo>
                    <a:lnTo>
                      <a:pt x="1527" y="9898"/>
                    </a:lnTo>
                    <a:cubicBezTo>
                      <a:pt x="1654" y="9898"/>
                      <a:pt x="1767" y="9808"/>
                      <a:pt x="1785" y="9682"/>
                    </a:cubicBezTo>
                    <a:cubicBezTo>
                      <a:pt x="1807" y="9525"/>
                      <a:pt x="1686" y="9391"/>
                      <a:pt x="1534" y="9391"/>
                    </a:cubicBezTo>
                    <a:lnTo>
                      <a:pt x="806" y="9391"/>
                    </a:lnTo>
                    <a:cubicBezTo>
                      <a:pt x="794" y="9391"/>
                      <a:pt x="783" y="9391"/>
                      <a:pt x="773" y="9393"/>
                    </a:cubicBezTo>
                    <a:cubicBezTo>
                      <a:pt x="678" y="8862"/>
                      <a:pt x="628" y="8414"/>
                      <a:pt x="628" y="8161"/>
                    </a:cubicBezTo>
                    <a:cubicBezTo>
                      <a:pt x="628" y="7958"/>
                      <a:pt x="667" y="7765"/>
                      <a:pt x="738" y="7585"/>
                    </a:cubicBezTo>
                    <a:cubicBezTo>
                      <a:pt x="753" y="7588"/>
                      <a:pt x="768" y="7590"/>
                      <a:pt x="783" y="7590"/>
                    </a:cubicBezTo>
                    <a:lnTo>
                      <a:pt x="1890" y="7590"/>
                    </a:lnTo>
                    <a:cubicBezTo>
                      <a:pt x="2017" y="7590"/>
                      <a:pt x="2129" y="7500"/>
                      <a:pt x="2149" y="7374"/>
                    </a:cubicBezTo>
                    <a:cubicBezTo>
                      <a:pt x="2171" y="7216"/>
                      <a:pt x="2050" y="7083"/>
                      <a:pt x="1897" y="7083"/>
                    </a:cubicBezTo>
                    <a:lnTo>
                      <a:pt x="1053" y="7083"/>
                    </a:lnTo>
                    <a:cubicBezTo>
                      <a:pt x="1388" y="6716"/>
                      <a:pt x="1888" y="6482"/>
                      <a:pt x="2449" y="6482"/>
                    </a:cubicBezTo>
                    <a:close/>
                    <a:moveTo>
                      <a:pt x="4531" y="10001"/>
                    </a:moveTo>
                    <a:cubicBezTo>
                      <a:pt x="4549" y="10084"/>
                      <a:pt x="4568" y="10168"/>
                      <a:pt x="4586" y="10252"/>
                    </a:cubicBezTo>
                    <a:lnTo>
                      <a:pt x="4474" y="10252"/>
                    </a:lnTo>
                    <a:cubicBezTo>
                      <a:pt x="4493" y="10168"/>
                      <a:pt x="4511" y="10084"/>
                      <a:pt x="4531" y="10001"/>
                    </a:cubicBezTo>
                    <a:close/>
                    <a:moveTo>
                      <a:pt x="8687" y="10001"/>
                    </a:moveTo>
                    <a:cubicBezTo>
                      <a:pt x="8707" y="10084"/>
                      <a:pt x="8725" y="10168"/>
                      <a:pt x="8744" y="10252"/>
                    </a:cubicBezTo>
                    <a:lnTo>
                      <a:pt x="8632" y="10252"/>
                    </a:lnTo>
                    <a:cubicBezTo>
                      <a:pt x="8653" y="10168"/>
                      <a:pt x="8671" y="10084"/>
                      <a:pt x="8687" y="10001"/>
                    </a:cubicBezTo>
                    <a:close/>
                    <a:moveTo>
                      <a:pt x="6619" y="6482"/>
                    </a:moveTo>
                    <a:cubicBezTo>
                      <a:pt x="7109" y="6483"/>
                      <a:pt x="7566" y="6662"/>
                      <a:pt x="7909" y="6982"/>
                    </a:cubicBezTo>
                    <a:cubicBezTo>
                      <a:pt x="8251" y="7299"/>
                      <a:pt x="8439" y="7720"/>
                      <a:pt x="8439" y="8167"/>
                    </a:cubicBezTo>
                    <a:cubicBezTo>
                      <a:pt x="8439" y="8261"/>
                      <a:pt x="8431" y="8386"/>
                      <a:pt x="8418" y="8529"/>
                    </a:cubicBezTo>
                    <a:lnTo>
                      <a:pt x="7338" y="8529"/>
                    </a:lnTo>
                    <a:cubicBezTo>
                      <a:pt x="7211" y="8529"/>
                      <a:pt x="7098" y="8619"/>
                      <a:pt x="7080" y="8745"/>
                    </a:cubicBezTo>
                    <a:cubicBezTo>
                      <a:pt x="7058" y="8903"/>
                      <a:pt x="7179" y="9036"/>
                      <a:pt x="7331" y="9036"/>
                    </a:cubicBezTo>
                    <a:lnTo>
                      <a:pt x="8374" y="9036"/>
                    </a:lnTo>
                    <a:cubicBezTo>
                      <a:pt x="8320" y="9396"/>
                      <a:pt x="8239" y="9817"/>
                      <a:pt x="8133" y="10253"/>
                    </a:cubicBezTo>
                    <a:lnTo>
                      <a:pt x="5105" y="10253"/>
                    </a:lnTo>
                    <a:lnTo>
                      <a:pt x="5105" y="10237"/>
                    </a:lnTo>
                    <a:lnTo>
                      <a:pt x="5108" y="10237"/>
                    </a:lnTo>
                    <a:cubicBezTo>
                      <a:pt x="5079" y="10123"/>
                      <a:pt x="5052" y="10009"/>
                      <a:pt x="5030" y="9898"/>
                    </a:cubicBezTo>
                    <a:lnTo>
                      <a:pt x="5686" y="9898"/>
                    </a:lnTo>
                    <a:cubicBezTo>
                      <a:pt x="5814" y="9898"/>
                      <a:pt x="5926" y="9808"/>
                      <a:pt x="5944" y="9682"/>
                    </a:cubicBezTo>
                    <a:cubicBezTo>
                      <a:pt x="5967" y="9525"/>
                      <a:pt x="5845" y="9391"/>
                      <a:pt x="5694" y="9391"/>
                    </a:cubicBezTo>
                    <a:lnTo>
                      <a:pt x="4962" y="9391"/>
                    </a:lnTo>
                    <a:cubicBezTo>
                      <a:pt x="4952" y="9391"/>
                      <a:pt x="4940" y="9391"/>
                      <a:pt x="4931" y="9393"/>
                    </a:cubicBezTo>
                    <a:cubicBezTo>
                      <a:pt x="4835" y="8862"/>
                      <a:pt x="4786" y="8414"/>
                      <a:pt x="4786" y="8161"/>
                    </a:cubicBezTo>
                    <a:cubicBezTo>
                      <a:pt x="4786" y="7958"/>
                      <a:pt x="4825" y="7765"/>
                      <a:pt x="4895" y="7585"/>
                    </a:cubicBezTo>
                    <a:cubicBezTo>
                      <a:pt x="4910" y="7588"/>
                      <a:pt x="4925" y="7590"/>
                      <a:pt x="4940" y="7590"/>
                    </a:cubicBezTo>
                    <a:lnTo>
                      <a:pt x="6048" y="7590"/>
                    </a:lnTo>
                    <a:cubicBezTo>
                      <a:pt x="6175" y="7590"/>
                      <a:pt x="6288" y="7500"/>
                      <a:pt x="6307" y="7374"/>
                    </a:cubicBezTo>
                    <a:cubicBezTo>
                      <a:pt x="6330" y="7216"/>
                      <a:pt x="6207" y="7083"/>
                      <a:pt x="6055" y="7083"/>
                    </a:cubicBezTo>
                    <a:lnTo>
                      <a:pt x="5210" y="7083"/>
                    </a:lnTo>
                    <a:cubicBezTo>
                      <a:pt x="5544" y="6717"/>
                      <a:pt x="6045" y="6483"/>
                      <a:pt x="6602" y="6482"/>
                    </a:cubicBezTo>
                    <a:close/>
                    <a:moveTo>
                      <a:pt x="10783" y="6482"/>
                    </a:moveTo>
                    <a:cubicBezTo>
                      <a:pt x="11270" y="6485"/>
                      <a:pt x="11727" y="6662"/>
                      <a:pt x="12070" y="6982"/>
                    </a:cubicBezTo>
                    <a:cubicBezTo>
                      <a:pt x="12411" y="7299"/>
                      <a:pt x="12598" y="7720"/>
                      <a:pt x="12598" y="8167"/>
                    </a:cubicBezTo>
                    <a:cubicBezTo>
                      <a:pt x="12598" y="8261"/>
                      <a:pt x="12591" y="8386"/>
                      <a:pt x="12577" y="8529"/>
                    </a:cubicBezTo>
                    <a:lnTo>
                      <a:pt x="11498" y="8529"/>
                    </a:lnTo>
                    <a:cubicBezTo>
                      <a:pt x="11370" y="8529"/>
                      <a:pt x="11258" y="8619"/>
                      <a:pt x="11240" y="8745"/>
                    </a:cubicBezTo>
                    <a:cubicBezTo>
                      <a:pt x="11218" y="8903"/>
                      <a:pt x="11339" y="9036"/>
                      <a:pt x="11490" y="9036"/>
                    </a:cubicBezTo>
                    <a:lnTo>
                      <a:pt x="12537" y="9036"/>
                    </a:lnTo>
                    <a:cubicBezTo>
                      <a:pt x="12481" y="9396"/>
                      <a:pt x="12402" y="9817"/>
                      <a:pt x="12294" y="10253"/>
                    </a:cubicBezTo>
                    <a:lnTo>
                      <a:pt x="9266" y="10253"/>
                    </a:lnTo>
                    <a:lnTo>
                      <a:pt x="9266" y="10237"/>
                    </a:lnTo>
                    <a:lnTo>
                      <a:pt x="9267" y="10237"/>
                    </a:lnTo>
                    <a:cubicBezTo>
                      <a:pt x="9239" y="10123"/>
                      <a:pt x="9212" y="10009"/>
                      <a:pt x="9190" y="9898"/>
                    </a:cubicBezTo>
                    <a:lnTo>
                      <a:pt x="9846" y="9898"/>
                    </a:lnTo>
                    <a:cubicBezTo>
                      <a:pt x="9973" y="9898"/>
                      <a:pt x="10086" y="9808"/>
                      <a:pt x="10104" y="9682"/>
                    </a:cubicBezTo>
                    <a:cubicBezTo>
                      <a:pt x="10126" y="9525"/>
                      <a:pt x="10005" y="9391"/>
                      <a:pt x="9854" y="9391"/>
                    </a:cubicBezTo>
                    <a:lnTo>
                      <a:pt x="9122" y="9391"/>
                    </a:lnTo>
                    <a:cubicBezTo>
                      <a:pt x="9112" y="9391"/>
                      <a:pt x="9100" y="9391"/>
                      <a:pt x="9091" y="9393"/>
                    </a:cubicBezTo>
                    <a:cubicBezTo>
                      <a:pt x="8995" y="8862"/>
                      <a:pt x="8945" y="8414"/>
                      <a:pt x="8945" y="8161"/>
                    </a:cubicBezTo>
                    <a:cubicBezTo>
                      <a:pt x="8945" y="7958"/>
                      <a:pt x="8984" y="7765"/>
                      <a:pt x="9055" y="7585"/>
                    </a:cubicBezTo>
                    <a:cubicBezTo>
                      <a:pt x="9070" y="7588"/>
                      <a:pt x="9085" y="7590"/>
                      <a:pt x="9100" y="7590"/>
                    </a:cubicBezTo>
                    <a:lnTo>
                      <a:pt x="10207" y="7590"/>
                    </a:lnTo>
                    <a:cubicBezTo>
                      <a:pt x="10335" y="7590"/>
                      <a:pt x="10447" y="7500"/>
                      <a:pt x="10467" y="7374"/>
                    </a:cubicBezTo>
                    <a:cubicBezTo>
                      <a:pt x="10489" y="7216"/>
                      <a:pt x="10366" y="7083"/>
                      <a:pt x="10215" y="7083"/>
                    </a:cubicBezTo>
                    <a:lnTo>
                      <a:pt x="9369" y="7083"/>
                    </a:lnTo>
                    <a:cubicBezTo>
                      <a:pt x="9705" y="6716"/>
                      <a:pt x="10206" y="6482"/>
                      <a:pt x="10766" y="6482"/>
                    </a:cubicBezTo>
                    <a:close/>
                    <a:moveTo>
                      <a:pt x="2452" y="0"/>
                    </a:moveTo>
                    <a:cubicBezTo>
                      <a:pt x="2134" y="0"/>
                      <a:pt x="1912" y="344"/>
                      <a:pt x="1756" y="1078"/>
                    </a:cubicBezTo>
                    <a:cubicBezTo>
                      <a:pt x="1714" y="1281"/>
                      <a:pt x="1678" y="1505"/>
                      <a:pt x="1650" y="1747"/>
                    </a:cubicBezTo>
                    <a:cubicBezTo>
                      <a:pt x="1575" y="1610"/>
                      <a:pt x="1501" y="1484"/>
                      <a:pt x="1426" y="1376"/>
                    </a:cubicBezTo>
                    <a:cubicBezTo>
                      <a:pt x="1333" y="1238"/>
                      <a:pt x="1064" y="839"/>
                      <a:pt x="732" y="839"/>
                    </a:cubicBezTo>
                    <a:cubicBezTo>
                      <a:pt x="700" y="839"/>
                      <a:pt x="669" y="843"/>
                      <a:pt x="637" y="850"/>
                    </a:cubicBezTo>
                    <a:cubicBezTo>
                      <a:pt x="554" y="868"/>
                      <a:pt x="440" y="922"/>
                      <a:pt x="353" y="1071"/>
                    </a:cubicBezTo>
                    <a:cubicBezTo>
                      <a:pt x="73" y="1562"/>
                      <a:pt x="317" y="2866"/>
                      <a:pt x="614" y="3833"/>
                    </a:cubicBezTo>
                    <a:cubicBezTo>
                      <a:pt x="863" y="4644"/>
                      <a:pt x="1269" y="5626"/>
                      <a:pt x="1695" y="6101"/>
                    </a:cubicBezTo>
                    <a:cubicBezTo>
                      <a:pt x="774" y="6393"/>
                      <a:pt x="112" y="7213"/>
                      <a:pt x="112" y="8174"/>
                    </a:cubicBezTo>
                    <a:cubicBezTo>
                      <a:pt x="112" y="8555"/>
                      <a:pt x="209" y="9342"/>
                      <a:pt x="421" y="10253"/>
                    </a:cubicBezTo>
                    <a:lnTo>
                      <a:pt x="284" y="10253"/>
                    </a:lnTo>
                    <a:cubicBezTo>
                      <a:pt x="254" y="10253"/>
                      <a:pt x="226" y="10265"/>
                      <a:pt x="205" y="10288"/>
                    </a:cubicBezTo>
                    <a:cubicBezTo>
                      <a:pt x="1" y="10505"/>
                      <a:pt x="151" y="10761"/>
                      <a:pt x="361" y="10761"/>
                    </a:cubicBezTo>
                    <a:lnTo>
                      <a:pt x="12839" y="10761"/>
                    </a:lnTo>
                    <a:cubicBezTo>
                      <a:pt x="13049" y="10761"/>
                      <a:pt x="13201" y="10505"/>
                      <a:pt x="12995" y="10288"/>
                    </a:cubicBezTo>
                    <a:cubicBezTo>
                      <a:pt x="12982" y="10265"/>
                      <a:pt x="12955" y="10252"/>
                      <a:pt x="12925" y="10252"/>
                    </a:cubicBezTo>
                    <a:lnTo>
                      <a:pt x="12790" y="10252"/>
                    </a:lnTo>
                    <a:cubicBezTo>
                      <a:pt x="13001" y="9340"/>
                      <a:pt x="13100" y="8552"/>
                      <a:pt x="13100" y="8174"/>
                    </a:cubicBezTo>
                    <a:cubicBezTo>
                      <a:pt x="13100" y="7585"/>
                      <a:pt x="12854" y="7035"/>
                      <a:pt x="12411" y="6621"/>
                    </a:cubicBezTo>
                    <a:cubicBezTo>
                      <a:pt x="12154" y="6383"/>
                      <a:pt x="11849" y="6206"/>
                      <a:pt x="11517" y="6101"/>
                    </a:cubicBezTo>
                    <a:cubicBezTo>
                      <a:pt x="11945" y="5624"/>
                      <a:pt x="12352" y="4631"/>
                      <a:pt x="12598" y="3833"/>
                    </a:cubicBezTo>
                    <a:cubicBezTo>
                      <a:pt x="12895" y="2866"/>
                      <a:pt x="13142" y="1562"/>
                      <a:pt x="12859" y="1071"/>
                    </a:cubicBezTo>
                    <a:cubicBezTo>
                      <a:pt x="12772" y="922"/>
                      <a:pt x="12658" y="868"/>
                      <a:pt x="12576" y="850"/>
                    </a:cubicBezTo>
                    <a:cubicBezTo>
                      <a:pt x="12544" y="843"/>
                      <a:pt x="12512" y="839"/>
                      <a:pt x="12481" y="839"/>
                    </a:cubicBezTo>
                    <a:cubicBezTo>
                      <a:pt x="12155" y="839"/>
                      <a:pt x="11889" y="1226"/>
                      <a:pt x="11796" y="1361"/>
                    </a:cubicBezTo>
                    <a:cubicBezTo>
                      <a:pt x="11721" y="1469"/>
                      <a:pt x="11646" y="1594"/>
                      <a:pt x="11571" y="1730"/>
                    </a:cubicBezTo>
                    <a:cubicBezTo>
                      <a:pt x="11543" y="1496"/>
                      <a:pt x="11507" y="1278"/>
                      <a:pt x="11466" y="1078"/>
                    </a:cubicBezTo>
                    <a:cubicBezTo>
                      <a:pt x="11311" y="342"/>
                      <a:pt x="11092" y="0"/>
                      <a:pt x="10771" y="0"/>
                    </a:cubicBezTo>
                    <a:cubicBezTo>
                      <a:pt x="10453" y="0"/>
                      <a:pt x="10231" y="344"/>
                      <a:pt x="10075" y="1078"/>
                    </a:cubicBezTo>
                    <a:cubicBezTo>
                      <a:pt x="10033" y="1281"/>
                      <a:pt x="9997" y="1505"/>
                      <a:pt x="9969" y="1747"/>
                    </a:cubicBezTo>
                    <a:cubicBezTo>
                      <a:pt x="9894" y="1610"/>
                      <a:pt x="9821" y="1484"/>
                      <a:pt x="9746" y="1376"/>
                    </a:cubicBezTo>
                    <a:cubicBezTo>
                      <a:pt x="9652" y="1238"/>
                      <a:pt x="9383" y="839"/>
                      <a:pt x="9051" y="839"/>
                    </a:cubicBezTo>
                    <a:cubicBezTo>
                      <a:pt x="9020" y="839"/>
                      <a:pt x="8988" y="843"/>
                      <a:pt x="8956" y="850"/>
                    </a:cubicBezTo>
                    <a:cubicBezTo>
                      <a:pt x="8876" y="868"/>
                      <a:pt x="8768" y="919"/>
                      <a:pt x="8684" y="1056"/>
                    </a:cubicBezTo>
                    <a:cubicBezTo>
                      <a:pt x="8599" y="919"/>
                      <a:pt x="8491" y="868"/>
                      <a:pt x="8412" y="850"/>
                    </a:cubicBezTo>
                    <a:cubicBezTo>
                      <a:pt x="8380" y="843"/>
                      <a:pt x="8348" y="839"/>
                      <a:pt x="8317" y="839"/>
                    </a:cubicBezTo>
                    <a:cubicBezTo>
                      <a:pt x="7991" y="839"/>
                      <a:pt x="7725" y="1226"/>
                      <a:pt x="7632" y="1361"/>
                    </a:cubicBezTo>
                    <a:cubicBezTo>
                      <a:pt x="7557" y="1469"/>
                      <a:pt x="7482" y="1594"/>
                      <a:pt x="7407" y="1730"/>
                    </a:cubicBezTo>
                    <a:cubicBezTo>
                      <a:pt x="7380" y="1496"/>
                      <a:pt x="7344" y="1278"/>
                      <a:pt x="7302" y="1078"/>
                    </a:cubicBezTo>
                    <a:cubicBezTo>
                      <a:pt x="7148" y="342"/>
                      <a:pt x="6928" y="0"/>
                      <a:pt x="6608" y="0"/>
                    </a:cubicBezTo>
                    <a:cubicBezTo>
                      <a:pt x="6288" y="0"/>
                      <a:pt x="6069" y="344"/>
                      <a:pt x="5913" y="1078"/>
                    </a:cubicBezTo>
                    <a:cubicBezTo>
                      <a:pt x="5869" y="1281"/>
                      <a:pt x="5833" y="1505"/>
                      <a:pt x="5806" y="1747"/>
                    </a:cubicBezTo>
                    <a:cubicBezTo>
                      <a:pt x="5731" y="1610"/>
                      <a:pt x="5658" y="1484"/>
                      <a:pt x="5583" y="1376"/>
                    </a:cubicBezTo>
                    <a:cubicBezTo>
                      <a:pt x="5489" y="1238"/>
                      <a:pt x="5219" y="839"/>
                      <a:pt x="4887" y="839"/>
                    </a:cubicBezTo>
                    <a:cubicBezTo>
                      <a:pt x="4856" y="839"/>
                      <a:pt x="4824" y="843"/>
                      <a:pt x="4792" y="850"/>
                    </a:cubicBezTo>
                    <a:cubicBezTo>
                      <a:pt x="4715" y="868"/>
                      <a:pt x="4607" y="918"/>
                      <a:pt x="4525" y="1048"/>
                    </a:cubicBezTo>
                    <a:cubicBezTo>
                      <a:pt x="4439" y="918"/>
                      <a:pt x="4333" y="868"/>
                      <a:pt x="4256" y="850"/>
                    </a:cubicBezTo>
                    <a:cubicBezTo>
                      <a:pt x="4224" y="843"/>
                      <a:pt x="4193" y="839"/>
                      <a:pt x="4162" y="839"/>
                    </a:cubicBezTo>
                    <a:cubicBezTo>
                      <a:pt x="3835" y="839"/>
                      <a:pt x="3569" y="1226"/>
                      <a:pt x="3477" y="1361"/>
                    </a:cubicBezTo>
                    <a:cubicBezTo>
                      <a:pt x="3402" y="1469"/>
                      <a:pt x="3327" y="1594"/>
                      <a:pt x="3252" y="1730"/>
                    </a:cubicBezTo>
                    <a:cubicBezTo>
                      <a:pt x="3224" y="1496"/>
                      <a:pt x="3188" y="1278"/>
                      <a:pt x="3147" y="1078"/>
                    </a:cubicBezTo>
                    <a:cubicBezTo>
                      <a:pt x="2991" y="342"/>
                      <a:pt x="2773" y="0"/>
                      <a:pt x="2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9" name="Google Shape;519;p40"/>
          <p:cNvGrpSpPr/>
          <p:nvPr/>
        </p:nvGrpSpPr>
        <p:grpSpPr>
          <a:xfrm>
            <a:off x="829733" y="1606536"/>
            <a:ext cx="422327" cy="416994"/>
            <a:chOff x="2338925" y="2091603"/>
            <a:chExt cx="374703" cy="369970"/>
          </a:xfrm>
        </p:grpSpPr>
        <p:sp>
          <p:nvSpPr>
            <p:cNvPr id="520" name="Google Shape;520;p40"/>
            <p:cNvSpPr/>
            <p:nvPr/>
          </p:nvSpPr>
          <p:spPr>
            <a:xfrm>
              <a:off x="2524025" y="2233058"/>
              <a:ext cx="57329" cy="51969"/>
            </a:xfrm>
            <a:custGeom>
              <a:avLst/>
              <a:gdLst/>
              <a:ahLst/>
              <a:cxnLst/>
              <a:rect l="l" t="t" r="r" b="b"/>
              <a:pathLst>
                <a:path w="2011" h="1823" extrusionOk="0">
                  <a:moveTo>
                    <a:pt x="1734" y="0"/>
                  </a:moveTo>
                  <a:cubicBezTo>
                    <a:pt x="1453" y="0"/>
                    <a:pt x="873" y="48"/>
                    <a:pt x="503" y="411"/>
                  </a:cubicBezTo>
                  <a:cubicBezTo>
                    <a:pt x="1" y="903"/>
                    <a:pt x="91" y="1808"/>
                    <a:pt x="91" y="1813"/>
                  </a:cubicBezTo>
                  <a:cubicBezTo>
                    <a:pt x="91" y="1813"/>
                    <a:pt x="177" y="1823"/>
                    <a:pt x="311" y="1823"/>
                  </a:cubicBezTo>
                  <a:cubicBezTo>
                    <a:pt x="613" y="1823"/>
                    <a:pt x="1160" y="1770"/>
                    <a:pt x="1509" y="1427"/>
                  </a:cubicBezTo>
                  <a:cubicBezTo>
                    <a:pt x="2011" y="936"/>
                    <a:pt x="1902" y="14"/>
                    <a:pt x="1899" y="6"/>
                  </a:cubicBezTo>
                  <a:cubicBezTo>
                    <a:pt x="1898" y="6"/>
                    <a:pt x="1835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2578132" y="2233143"/>
              <a:ext cx="29" cy="11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2578132" y="2233143"/>
              <a:ext cx="29" cy="11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2578132" y="2233229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2474678" y="223314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2474678" y="2233143"/>
              <a:ext cx="29" cy="11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2471485" y="2233029"/>
              <a:ext cx="57414" cy="52055"/>
            </a:xfrm>
            <a:custGeom>
              <a:avLst/>
              <a:gdLst/>
              <a:ahLst/>
              <a:cxnLst/>
              <a:rect l="l" t="t" r="r" b="b"/>
              <a:pathLst>
                <a:path w="2014" h="1826" extrusionOk="0">
                  <a:moveTo>
                    <a:pt x="280" y="0"/>
                  </a:moveTo>
                  <a:cubicBezTo>
                    <a:pt x="178" y="0"/>
                    <a:pt x="114" y="7"/>
                    <a:pt x="113" y="7"/>
                  </a:cubicBezTo>
                  <a:cubicBezTo>
                    <a:pt x="113" y="15"/>
                    <a:pt x="0" y="938"/>
                    <a:pt x="502" y="1431"/>
                  </a:cubicBezTo>
                  <a:cubicBezTo>
                    <a:pt x="850" y="1773"/>
                    <a:pt x="1394" y="1826"/>
                    <a:pt x="1697" y="1826"/>
                  </a:cubicBezTo>
                  <a:cubicBezTo>
                    <a:pt x="1833" y="1826"/>
                    <a:pt x="1920" y="1815"/>
                    <a:pt x="1920" y="1815"/>
                  </a:cubicBezTo>
                  <a:cubicBezTo>
                    <a:pt x="1920" y="1811"/>
                    <a:pt x="2013" y="907"/>
                    <a:pt x="1508" y="414"/>
                  </a:cubicBezTo>
                  <a:cubicBezTo>
                    <a:pt x="1140" y="51"/>
                    <a:pt x="562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2474678" y="2233143"/>
              <a:ext cx="29" cy="11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3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2649885" y="2233058"/>
              <a:ext cx="57272" cy="51969"/>
            </a:xfrm>
            <a:custGeom>
              <a:avLst/>
              <a:gdLst/>
              <a:ahLst/>
              <a:cxnLst/>
              <a:rect l="l" t="t" r="r" b="b"/>
              <a:pathLst>
                <a:path w="2009" h="1823" extrusionOk="0">
                  <a:moveTo>
                    <a:pt x="1734" y="0"/>
                  </a:moveTo>
                  <a:cubicBezTo>
                    <a:pt x="1452" y="0"/>
                    <a:pt x="872" y="48"/>
                    <a:pt x="502" y="411"/>
                  </a:cubicBezTo>
                  <a:cubicBezTo>
                    <a:pt x="0" y="903"/>
                    <a:pt x="90" y="1808"/>
                    <a:pt x="90" y="1813"/>
                  </a:cubicBezTo>
                  <a:cubicBezTo>
                    <a:pt x="90" y="1813"/>
                    <a:pt x="176" y="1823"/>
                    <a:pt x="310" y="1823"/>
                  </a:cubicBezTo>
                  <a:cubicBezTo>
                    <a:pt x="613" y="1823"/>
                    <a:pt x="1159" y="1770"/>
                    <a:pt x="1508" y="1427"/>
                  </a:cubicBezTo>
                  <a:cubicBezTo>
                    <a:pt x="2009" y="936"/>
                    <a:pt x="1898" y="14"/>
                    <a:pt x="1898" y="6"/>
                  </a:cubicBezTo>
                  <a:cubicBezTo>
                    <a:pt x="1897" y="6"/>
                    <a:pt x="1835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2597289" y="2233029"/>
              <a:ext cx="57357" cy="52055"/>
            </a:xfrm>
            <a:custGeom>
              <a:avLst/>
              <a:gdLst/>
              <a:ahLst/>
              <a:cxnLst/>
              <a:rect l="l" t="t" r="r" b="b"/>
              <a:pathLst>
                <a:path w="2012" h="1826" extrusionOk="0">
                  <a:moveTo>
                    <a:pt x="279" y="0"/>
                  </a:moveTo>
                  <a:cubicBezTo>
                    <a:pt x="177" y="0"/>
                    <a:pt x="113" y="7"/>
                    <a:pt x="113" y="7"/>
                  </a:cubicBezTo>
                  <a:cubicBezTo>
                    <a:pt x="113" y="15"/>
                    <a:pt x="0" y="938"/>
                    <a:pt x="502" y="1431"/>
                  </a:cubicBezTo>
                  <a:cubicBezTo>
                    <a:pt x="850" y="1773"/>
                    <a:pt x="1393" y="1826"/>
                    <a:pt x="1697" y="1826"/>
                  </a:cubicBezTo>
                  <a:cubicBezTo>
                    <a:pt x="1833" y="1826"/>
                    <a:pt x="1920" y="1815"/>
                    <a:pt x="1920" y="1815"/>
                  </a:cubicBezTo>
                  <a:cubicBezTo>
                    <a:pt x="1920" y="1811"/>
                    <a:pt x="2012" y="907"/>
                    <a:pt x="1508" y="414"/>
                  </a:cubicBezTo>
                  <a:cubicBezTo>
                    <a:pt x="1139" y="51"/>
                    <a:pt x="562" y="0"/>
                    <a:pt x="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2398364" y="2233058"/>
              <a:ext cx="57300" cy="51969"/>
            </a:xfrm>
            <a:custGeom>
              <a:avLst/>
              <a:gdLst/>
              <a:ahLst/>
              <a:cxnLst/>
              <a:rect l="l" t="t" r="r" b="b"/>
              <a:pathLst>
                <a:path w="2010" h="1823" extrusionOk="0">
                  <a:moveTo>
                    <a:pt x="1734" y="0"/>
                  </a:moveTo>
                  <a:cubicBezTo>
                    <a:pt x="1452" y="0"/>
                    <a:pt x="872" y="48"/>
                    <a:pt x="503" y="411"/>
                  </a:cubicBezTo>
                  <a:cubicBezTo>
                    <a:pt x="1" y="903"/>
                    <a:pt x="90" y="1808"/>
                    <a:pt x="90" y="1813"/>
                  </a:cubicBezTo>
                  <a:cubicBezTo>
                    <a:pt x="90" y="1813"/>
                    <a:pt x="176" y="1823"/>
                    <a:pt x="310" y="1823"/>
                  </a:cubicBezTo>
                  <a:cubicBezTo>
                    <a:pt x="613" y="1823"/>
                    <a:pt x="1159" y="1770"/>
                    <a:pt x="1508" y="1427"/>
                  </a:cubicBezTo>
                  <a:cubicBezTo>
                    <a:pt x="2009" y="936"/>
                    <a:pt x="1898" y="14"/>
                    <a:pt x="1898" y="6"/>
                  </a:cubicBezTo>
                  <a:cubicBezTo>
                    <a:pt x="1897" y="6"/>
                    <a:pt x="1835" y="0"/>
                    <a:pt x="17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2345767" y="2233029"/>
              <a:ext cx="57357" cy="52055"/>
            </a:xfrm>
            <a:custGeom>
              <a:avLst/>
              <a:gdLst/>
              <a:ahLst/>
              <a:cxnLst/>
              <a:rect l="l" t="t" r="r" b="b"/>
              <a:pathLst>
                <a:path w="2012" h="1826" extrusionOk="0">
                  <a:moveTo>
                    <a:pt x="280" y="0"/>
                  </a:moveTo>
                  <a:cubicBezTo>
                    <a:pt x="178" y="0"/>
                    <a:pt x="114" y="7"/>
                    <a:pt x="113" y="7"/>
                  </a:cubicBezTo>
                  <a:cubicBezTo>
                    <a:pt x="113" y="15"/>
                    <a:pt x="0" y="938"/>
                    <a:pt x="502" y="1431"/>
                  </a:cubicBezTo>
                  <a:cubicBezTo>
                    <a:pt x="850" y="1773"/>
                    <a:pt x="1394" y="1826"/>
                    <a:pt x="1697" y="1826"/>
                  </a:cubicBezTo>
                  <a:cubicBezTo>
                    <a:pt x="1833" y="1826"/>
                    <a:pt x="1920" y="1815"/>
                    <a:pt x="1920" y="1815"/>
                  </a:cubicBezTo>
                  <a:cubicBezTo>
                    <a:pt x="1920" y="1811"/>
                    <a:pt x="2012" y="907"/>
                    <a:pt x="1508" y="414"/>
                  </a:cubicBezTo>
                  <a:cubicBezTo>
                    <a:pt x="1140" y="51"/>
                    <a:pt x="563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2524025" y="2367157"/>
              <a:ext cx="57329" cy="51969"/>
            </a:xfrm>
            <a:custGeom>
              <a:avLst/>
              <a:gdLst/>
              <a:ahLst/>
              <a:cxnLst/>
              <a:rect l="l" t="t" r="r" b="b"/>
              <a:pathLst>
                <a:path w="2011" h="1823" extrusionOk="0">
                  <a:moveTo>
                    <a:pt x="1737" y="0"/>
                  </a:moveTo>
                  <a:cubicBezTo>
                    <a:pt x="1457" y="0"/>
                    <a:pt x="874" y="48"/>
                    <a:pt x="503" y="411"/>
                  </a:cubicBezTo>
                  <a:cubicBezTo>
                    <a:pt x="1" y="904"/>
                    <a:pt x="91" y="1809"/>
                    <a:pt x="91" y="1812"/>
                  </a:cubicBezTo>
                  <a:cubicBezTo>
                    <a:pt x="91" y="1812"/>
                    <a:pt x="179" y="1823"/>
                    <a:pt x="314" y="1823"/>
                  </a:cubicBezTo>
                  <a:cubicBezTo>
                    <a:pt x="618" y="1823"/>
                    <a:pt x="1161" y="1770"/>
                    <a:pt x="1509" y="1429"/>
                  </a:cubicBezTo>
                  <a:cubicBezTo>
                    <a:pt x="2011" y="938"/>
                    <a:pt x="1902" y="14"/>
                    <a:pt x="1899" y="6"/>
                  </a:cubicBezTo>
                  <a:cubicBezTo>
                    <a:pt x="1898" y="6"/>
                    <a:pt x="1836" y="0"/>
                    <a:pt x="1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2471485" y="2367128"/>
              <a:ext cx="57329" cy="52083"/>
            </a:xfrm>
            <a:custGeom>
              <a:avLst/>
              <a:gdLst/>
              <a:ahLst/>
              <a:cxnLst/>
              <a:rect l="l" t="t" r="r" b="b"/>
              <a:pathLst>
                <a:path w="2011" h="1827" extrusionOk="0">
                  <a:moveTo>
                    <a:pt x="276" y="1"/>
                  </a:moveTo>
                  <a:cubicBezTo>
                    <a:pt x="176" y="1"/>
                    <a:pt x="114" y="7"/>
                    <a:pt x="113" y="7"/>
                  </a:cubicBezTo>
                  <a:cubicBezTo>
                    <a:pt x="113" y="15"/>
                    <a:pt x="0" y="939"/>
                    <a:pt x="502" y="1431"/>
                  </a:cubicBezTo>
                  <a:cubicBezTo>
                    <a:pt x="852" y="1774"/>
                    <a:pt x="1398" y="1827"/>
                    <a:pt x="1701" y="1827"/>
                  </a:cubicBezTo>
                  <a:cubicBezTo>
                    <a:pt x="1834" y="1827"/>
                    <a:pt x="1920" y="1816"/>
                    <a:pt x="1920" y="1816"/>
                  </a:cubicBezTo>
                  <a:cubicBezTo>
                    <a:pt x="1920" y="1810"/>
                    <a:pt x="2010" y="905"/>
                    <a:pt x="1508" y="412"/>
                  </a:cubicBezTo>
                  <a:cubicBezTo>
                    <a:pt x="1138" y="49"/>
                    <a:pt x="557" y="1"/>
                    <a:pt x="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2703964" y="236732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2649885" y="2367157"/>
              <a:ext cx="57272" cy="51969"/>
            </a:xfrm>
            <a:custGeom>
              <a:avLst/>
              <a:gdLst/>
              <a:ahLst/>
              <a:cxnLst/>
              <a:rect l="l" t="t" r="r" b="b"/>
              <a:pathLst>
                <a:path w="2009" h="1823" extrusionOk="0">
                  <a:moveTo>
                    <a:pt x="1737" y="0"/>
                  </a:moveTo>
                  <a:cubicBezTo>
                    <a:pt x="1456" y="0"/>
                    <a:pt x="873" y="48"/>
                    <a:pt x="502" y="411"/>
                  </a:cubicBezTo>
                  <a:cubicBezTo>
                    <a:pt x="0" y="904"/>
                    <a:pt x="90" y="1809"/>
                    <a:pt x="90" y="1812"/>
                  </a:cubicBezTo>
                  <a:cubicBezTo>
                    <a:pt x="90" y="1812"/>
                    <a:pt x="178" y="1823"/>
                    <a:pt x="314" y="1823"/>
                  </a:cubicBezTo>
                  <a:cubicBezTo>
                    <a:pt x="617" y="1823"/>
                    <a:pt x="1161" y="1770"/>
                    <a:pt x="1508" y="1429"/>
                  </a:cubicBezTo>
                  <a:cubicBezTo>
                    <a:pt x="2009" y="938"/>
                    <a:pt x="1898" y="14"/>
                    <a:pt x="1898" y="6"/>
                  </a:cubicBezTo>
                  <a:cubicBezTo>
                    <a:pt x="1897" y="6"/>
                    <a:pt x="1836" y="0"/>
                    <a:pt x="1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2703964" y="236732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2600482" y="236732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2597289" y="2367128"/>
              <a:ext cx="57357" cy="52083"/>
            </a:xfrm>
            <a:custGeom>
              <a:avLst/>
              <a:gdLst/>
              <a:ahLst/>
              <a:cxnLst/>
              <a:rect l="l" t="t" r="r" b="b"/>
              <a:pathLst>
                <a:path w="2012" h="1827" extrusionOk="0">
                  <a:moveTo>
                    <a:pt x="275" y="1"/>
                  </a:moveTo>
                  <a:cubicBezTo>
                    <a:pt x="175" y="1"/>
                    <a:pt x="113" y="7"/>
                    <a:pt x="113" y="7"/>
                  </a:cubicBezTo>
                  <a:cubicBezTo>
                    <a:pt x="113" y="15"/>
                    <a:pt x="0" y="939"/>
                    <a:pt x="502" y="1431"/>
                  </a:cubicBezTo>
                  <a:cubicBezTo>
                    <a:pt x="851" y="1774"/>
                    <a:pt x="1398" y="1827"/>
                    <a:pt x="1700" y="1827"/>
                  </a:cubicBezTo>
                  <a:cubicBezTo>
                    <a:pt x="1834" y="1827"/>
                    <a:pt x="1920" y="1816"/>
                    <a:pt x="1920" y="1816"/>
                  </a:cubicBezTo>
                  <a:cubicBezTo>
                    <a:pt x="1920" y="1810"/>
                    <a:pt x="2012" y="905"/>
                    <a:pt x="1508" y="412"/>
                  </a:cubicBezTo>
                  <a:cubicBezTo>
                    <a:pt x="1138" y="49"/>
                    <a:pt x="556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600482" y="236732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2452471" y="236732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2398364" y="2367157"/>
              <a:ext cx="57300" cy="51969"/>
            </a:xfrm>
            <a:custGeom>
              <a:avLst/>
              <a:gdLst/>
              <a:ahLst/>
              <a:cxnLst/>
              <a:rect l="l" t="t" r="r" b="b"/>
              <a:pathLst>
                <a:path w="2010" h="1823" extrusionOk="0">
                  <a:moveTo>
                    <a:pt x="1737" y="0"/>
                  </a:moveTo>
                  <a:cubicBezTo>
                    <a:pt x="1456" y="0"/>
                    <a:pt x="874" y="48"/>
                    <a:pt x="503" y="411"/>
                  </a:cubicBezTo>
                  <a:cubicBezTo>
                    <a:pt x="1" y="904"/>
                    <a:pt x="90" y="1809"/>
                    <a:pt x="90" y="1812"/>
                  </a:cubicBezTo>
                  <a:cubicBezTo>
                    <a:pt x="90" y="1812"/>
                    <a:pt x="178" y="1823"/>
                    <a:pt x="314" y="1823"/>
                  </a:cubicBezTo>
                  <a:cubicBezTo>
                    <a:pt x="617" y="1823"/>
                    <a:pt x="1161" y="1770"/>
                    <a:pt x="1508" y="1429"/>
                  </a:cubicBezTo>
                  <a:cubicBezTo>
                    <a:pt x="2009" y="938"/>
                    <a:pt x="1898" y="14"/>
                    <a:pt x="1898" y="6"/>
                  </a:cubicBezTo>
                  <a:cubicBezTo>
                    <a:pt x="1897" y="6"/>
                    <a:pt x="1836" y="0"/>
                    <a:pt x="1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452471" y="236732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348960" y="2367328"/>
              <a:ext cx="86" cy="29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2345767" y="2367128"/>
              <a:ext cx="57357" cy="52083"/>
            </a:xfrm>
            <a:custGeom>
              <a:avLst/>
              <a:gdLst/>
              <a:ahLst/>
              <a:cxnLst/>
              <a:rect l="l" t="t" r="r" b="b"/>
              <a:pathLst>
                <a:path w="2012" h="1827" extrusionOk="0">
                  <a:moveTo>
                    <a:pt x="276" y="1"/>
                  </a:moveTo>
                  <a:cubicBezTo>
                    <a:pt x="176" y="1"/>
                    <a:pt x="114" y="7"/>
                    <a:pt x="113" y="7"/>
                  </a:cubicBezTo>
                  <a:cubicBezTo>
                    <a:pt x="113" y="15"/>
                    <a:pt x="0" y="939"/>
                    <a:pt x="502" y="1431"/>
                  </a:cubicBezTo>
                  <a:cubicBezTo>
                    <a:pt x="852" y="1774"/>
                    <a:pt x="1398" y="1827"/>
                    <a:pt x="1701" y="1827"/>
                  </a:cubicBezTo>
                  <a:cubicBezTo>
                    <a:pt x="1834" y="1827"/>
                    <a:pt x="1920" y="1816"/>
                    <a:pt x="1920" y="1816"/>
                  </a:cubicBezTo>
                  <a:cubicBezTo>
                    <a:pt x="1920" y="1810"/>
                    <a:pt x="2012" y="905"/>
                    <a:pt x="1508" y="412"/>
                  </a:cubicBezTo>
                  <a:cubicBezTo>
                    <a:pt x="1138" y="49"/>
                    <a:pt x="557" y="1"/>
                    <a:pt x="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2348960" y="2367328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2578132" y="2099044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2578132" y="2099044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2524025" y="2098873"/>
              <a:ext cx="57329" cy="51998"/>
            </a:xfrm>
            <a:custGeom>
              <a:avLst/>
              <a:gdLst/>
              <a:ahLst/>
              <a:cxnLst/>
              <a:rect l="l" t="t" r="r" b="b"/>
              <a:pathLst>
                <a:path w="2011" h="1824" extrusionOk="0">
                  <a:moveTo>
                    <a:pt x="1734" y="1"/>
                  </a:moveTo>
                  <a:cubicBezTo>
                    <a:pt x="1453" y="1"/>
                    <a:pt x="873" y="49"/>
                    <a:pt x="503" y="411"/>
                  </a:cubicBezTo>
                  <a:cubicBezTo>
                    <a:pt x="1" y="903"/>
                    <a:pt x="91" y="1808"/>
                    <a:pt x="91" y="1813"/>
                  </a:cubicBezTo>
                  <a:cubicBezTo>
                    <a:pt x="91" y="1813"/>
                    <a:pt x="177" y="1823"/>
                    <a:pt x="311" y="1823"/>
                  </a:cubicBezTo>
                  <a:cubicBezTo>
                    <a:pt x="613" y="1823"/>
                    <a:pt x="1160" y="1771"/>
                    <a:pt x="1509" y="1428"/>
                  </a:cubicBezTo>
                  <a:cubicBezTo>
                    <a:pt x="2011" y="938"/>
                    <a:pt x="1902" y="14"/>
                    <a:pt x="1899" y="7"/>
                  </a:cubicBezTo>
                  <a:cubicBezTo>
                    <a:pt x="1898" y="7"/>
                    <a:pt x="1835" y="1"/>
                    <a:pt x="1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2474678" y="2099044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2474678" y="2099044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2471485" y="2098873"/>
              <a:ext cx="57414" cy="52055"/>
            </a:xfrm>
            <a:custGeom>
              <a:avLst/>
              <a:gdLst/>
              <a:ahLst/>
              <a:cxnLst/>
              <a:rect l="l" t="t" r="r" b="b"/>
              <a:pathLst>
                <a:path w="2014" h="1826" extrusionOk="0">
                  <a:moveTo>
                    <a:pt x="277" y="1"/>
                  </a:moveTo>
                  <a:cubicBezTo>
                    <a:pt x="176" y="1"/>
                    <a:pt x="114" y="7"/>
                    <a:pt x="113" y="7"/>
                  </a:cubicBezTo>
                  <a:cubicBezTo>
                    <a:pt x="113" y="14"/>
                    <a:pt x="0" y="938"/>
                    <a:pt x="502" y="1431"/>
                  </a:cubicBezTo>
                  <a:cubicBezTo>
                    <a:pt x="850" y="1772"/>
                    <a:pt x="1394" y="1825"/>
                    <a:pt x="1697" y="1825"/>
                  </a:cubicBezTo>
                  <a:cubicBezTo>
                    <a:pt x="1833" y="1825"/>
                    <a:pt x="1920" y="1814"/>
                    <a:pt x="1920" y="1814"/>
                  </a:cubicBezTo>
                  <a:cubicBezTo>
                    <a:pt x="1920" y="1810"/>
                    <a:pt x="2013" y="906"/>
                    <a:pt x="1508" y="413"/>
                  </a:cubicBezTo>
                  <a:cubicBezTo>
                    <a:pt x="1138" y="49"/>
                    <a:pt x="559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2649828" y="2098873"/>
              <a:ext cx="57386" cy="52055"/>
            </a:xfrm>
            <a:custGeom>
              <a:avLst/>
              <a:gdLst/>
              <a:ahLst/>
              <a:cxnLst/>
              <a:rect l="l" t="t" r="r" b="b"/>
              <a:pathLst>
                <a:path w="2013" h="1826" extrusionOk="0">
                  <a:moveTo>
                    <a:pt x="1736" y="1"/>
                  </a:moveTo>
                  <a:cubicBezTo>
                    <a:pt x="1454" y="1"/>
                    <a:pt x="874" y="49"/>
                    <a:pt x="504" y="411"/>
                  </a:cubicBezTo>
                  <a:cubicBezTo>
                    <a:pt x="1" y="906"/>
                    <a:pt x="92" y="1810"/>
                    <a:pt x="92" y="1814"/>
                  </a:cubicBezTo>
                  <a:cubicBezTo>
                    <a:pt x="92" y="1814"/>
                    <a:pt x="180" y="1825"/>
                    <a:pt x="316" y="1825"/>
                  </a:cubicBezTo>
                  <a:cubicBezTo>
                    <a:pt x="619" y="1825"/>
                    <a:pt x="1163" y="1772"/>
                    <a:pt x="1510" y="1431"/>
                  </a:cubicBezTo>
                  <a:cubicBezTo>
                    <a:pt x="2012" y="938"/>
                    <a:pt x="1900" y="14"/>
                    <a:pt x="1900" y="7"/>
                  </a:cubicBezTo>
                  <a:cubicBezTo>
                    <a:pt x="1899" y="7"/>
                    <a:pt x="1837" y="1"/>
                    <a:pt x="1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2597289" y="2098873"/>
              <a:ext cx="57357" cy="52055"/>
            </a:xfrm>
            <a:custGeom>
              <a:avLst/>
              <a:gdLst/>
              <a:ahLst/>
              <a:cxnLst/>
              <a:rect l="l" t="t" r="r" b="b"/>
              <a:pathLst>
                <a:path w="2012" h="1826" extrusionOk="0">
                  <a:moveTo>
                    <a:pt x="276" y="1"/>
                  </a:moveTo>
                  <a:cubicBezTo>
                    <a:pt x="176" y="1"/>
                    <a:pt x="113" y="7"/>
                    <a:pt x="113" y="7"/>
                  </a:cubicBezTo>
                  <a:cubicBezTo>
                    <a:pt x="113" y="14"/>
                    <a:pt x="0" y="938"/>
                    <a:pt x="502" y="1431"/>
                  </a:cubicBezTo>
                  <a:cubicBezTo>
                    <a:pt x="850" y="1772"/>
                    <a:pt x="1393" y="1825"/>
                    <a:pt x="1697" y="1825"/>
                  </a:cubicBezTo>
                  <a:cubicBezTo>
                    <a:pt x="1833" y="1825"/>
                    <a:pt x="1920" y="1814"/>
                    <a:pt x="1920" y="1814"/>
                  </a:cubicBezTo>
                  <a:cubicBezTo>
                    <a:pt x="1920" y="1810"/>
                    <a:pt x="2012" y="906"/>
                    <a:pt x="1508" y="413"/>
                  </a:cubicBezTo>
                  <a:cubicBezTo>
                    <a:pt x="1138" y="49"/>
                    <a:pt x="558" y="1"/>
                    <a:pt x="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2398364" y="2098873"/>
              <a:ext cx="57300" cy="51998"/>
            </a:xfrm>
            <a:custGeom>
              <a:avLst/>
              <a:gdLst/>
              <a:ahLst/>
              <a:cxnLst/>
              <a:rect l="l" t="t" r="r" b="b"/>
              <a:pathLst>
                <a:path w="2010" h="1824" extrusionOk="0">
                  <a:moveTo>
                    <a:pt x="1734" y="1"/>
                  </a:moveTo>
                  <a:cubicBezTo>
                    <a:pt x="1452" y="1"/>
                    <a:pt x="872" y="49"/>
                    <a:pt x="503" y="411"/>
                  </a:cubicBezTo>
                  <a:cubicBezTo>
                    <a:pt x="1" y="903"/>
                    <a:pt x="90" y="1808"/>
                    <a:pt x="90" y="1813"/>
                  </a:cubicBezTo>
                  <a:cubicBezTo>
                    <a:pt x="90" y="1813"/>
                    <a:pt x="176" y="1823"/>
                    <a:pt x="310" y="1823"/>
                  </a:cubicBezTo>
                  <a:cubicBezTo>
                    <a:pt x="613" y="1823"/>
                    <a:pt x="1159" y="1771"/>
                    <a:pt x="1508" y="1428"/>
                  </a:cubicBezTo>
                  <a:cubicBezTo>
                    <a:pt x="2009" y="938"/>
                    <a:pt x="1898" y="14"/>
                    <a:pt x="1898" y="7"/>
                  </a:cubicBezTo>
                  <a:cubicBezTo>
                    <a:pt x="1897" y="7"/>
                    <a:pt x="1835" y="1"/>
                    <a:pt x="1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2345767" y="2098873"/>
              <a:ext cx="57357" cy="52055"/>
            </a:xfrm>
            <a:custGeom>
              <a:avLst/>
              <a:gdLst/>
              <a:ahLst/>
              <a:cxnLst/>
              <a:rect l="l" t="t" r="r" b="b"/>
              <a:pathLst>
                <a:path w="2012" h="1826" extrusionOk="0">
                  <a:moveTo>
                    <a:pt x="277" y="1"/>
                  </a:moveTo>
                  <a:cubicBezTo>
                    <a:pt x="176" y="1"/>
                    <a:pt x="114" y="7"/>
                    <a:pt x="113" y="7"/>
                  </a:cubicBezTo>
                  <a:cubicBezTo>
                    <a:pt x="113" y="14"/>
                    <a:pt x="0" y="938"/>
                    <a:pt x="502" y="1431"/>
                  </a:cubicBezTo>
                  <a:cubicBezTo>
                    <a:pt x="850" y="1772"/>
                    <a:pt x="1394" y="1825"/>
                    <a:pt x="1697" y="1825"/>
                  </a:cubicBezTo>
                  <a:cubicBezTo>
                    <a:pt x="1833" y="1825"/>
                    <a:pt x="1920" y="1814"/>
                    <a:pt x="1920" y="1814"/>
                  </a:cubicBezTo>
                  <a:cubicBezTo>
                    <a:pt x="1920" y="1810"/>
                    <a:pt x="2012" y="906"/>
                    <a:pt x="1508" y="413"/>
                  </a:cubicBezTo>
                  <a:cubicBezTo>
                    <a:pt x="1138" y="49"/>
                    <a:pt x="559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2348960" y="2099044"/>
              <a:ext cx="86" cy="29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2348960" y="2099044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40"/>
            <p:cNvGrpSpPr/>
            <p:nvPr/>
          </p:nvGrpSpPr>
          <p:grpSpPr>
            <a:xfrm>
              <a:off x="2338925" y="2091603"/>
              <a:ext cx="374703" cy="369970"/>
              <a:chOff x="2338925" y="2091603"/>
              <a:chExt cx="374703" cy="369970"/>
            </a:xfrm>
          </p:grpSpPr>
          <p:sp>
            <p:nvSpPr>
              <p:cNvPr id="559" name="Google Shape;559;p40"/>
              <p:cNvSpPr/>
              <p:nvPr/>
            </p:nvSpPr>
            <p:spPr>
              <a:xfrm>
                <a:off x="2340123" y="2447149"/>
                <a:ext cx="1699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06" extrusionOk="0">
                    <a:moveTo>
                      <a:pt x="299" y="0"/>
                    </a:moveTo>
                    <a:cubicBezTo>
                      <a:pt x="191" y="0"/>
                      <a:pt x="89" y="68"/>
                      <a:pt x="56" y="173"/>
                    </a:cubicBezTo>
                    <a:cubicBezTo>
                      <a:pt x="0" y="346"/>
                      <a:pt x="131" y="505"/>
                      <a:pt x="297" y="505"/>
                    </a:cubicBezTo>
                    <a:lnTo>
                      <a:pt x="299" y="505"/>
                    </a:lnTo>
                    <a:cubicBezTo>
                      <a:pt x="408" y="505"/>
                      <a:pt x="509" y="438"/>
                      <a:pt x="540" y="333"/>
                    </a:cubicBezTo>
                    <a:cubicBezTo>
                      <a:pt x="596" y="159"/>
                      <a:pt x="465" y="0"/>
                      <a:pt x="3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0"/>
              <p:cNvSpPr/>
              <p:nvPr/>
            </p:nvSpPr>
            <p:spPr>
              <a:xfrm>
                <a:off x="2338954" y="2361028"/>
                <a:ext cx="374674" cy="100489"/>
              </a:xfrm>
              <a:custGeom>
                <a:avLst/>
                <a:gdLst/>
                <a:ahLst/>
                <a:cxnLst/>
                <a:rect l="l" t="t" r="r" b="b"/>
                <a:pathLst>
                  <a:path w="13143" h="3525" extrusionOk="0">
                    <a:moveTo>
                      <a:pt x="5006" y="519"/>
                    </a:moveTo>
                    <a:lnTo>
                      <a:pt x="5006" y="519"/>
                    </a:lnTo>
                    <a:cubicBezTo>
                      <a:pt x="5268" y="528"/>
                      <a:pt x="5706" y="587"/>
                      <a:pt x="5982" y="857"/>
                    </a:cubicBezTo>
                    <a:cubicBezTo>
                      <a:pt x="6243" y="1112"/>
                      <a:pt x="6313" y="1546"/>
                      <a:pt x="6322" y="1832"/>
                    </a:cubicBezTo>
                    <a:cubicBezTo>
                      <a:pt x="6055" y="1829"/>
                      <a:pt x="5603" y="1780"/>
                      <a:pt x="5330" y="1513"/>
                    </a:cubicBezTo>
                    <a:cubicBezTo>
                      <a:pt x="5054" y="1243"/>
                      <a:pt x="5007" y="789"/>
                      <a:pt x="5006" y="519"/>
                    </a:cubicBezTo>
                    <a:close/>
                    <a:moveTo>
                      <a:pt x="9416" y="519"/>
                    </a:moveTo>
                    <a:lnTo>
                      <a:pt x="9416" y="519"/>
                    </a:lnTo>
                    <a:cubicBezTo>
                      <a:pt x="9678" y="528"/>
                      <a:pt x="10117" y="587"/>
                      <a:pt x="10392" y="857"/>
                    </a:cubicBezTo>
                    <a:cubicBezTo>
                      <a:pt x="10652" y="1112"/>
                      <a:pt x="10724" y="1546"/>
                      <a:pt x="10733" y="1832"/>
                    </a:cubicBezTo>
                    <a:cubicBezTo>
                      <a:pt x="10470" y="1829"/>
                      <a:pt x="10017" y="1780"/>
                      <a:pt x="9743" y="1513"/>
                    </a:cubicBezTo>
                    <a:cubicBezTo>
                      <a:pt x="9489" y="1266"/>
                      <a:pt x="9420" y="831"/>
                      <a:pt x="9416" y="519"/>
                    </a:cubicBezTo>
                    <a:close/>
                    <a:moveTo>
                      <a:pt x="593" y="519"/>
                    </a:moveTo>
                    <a:lnTo>
                      <a:pt x="593" y="519"/>
                    </a:lnTo>
                    <a:cubicBezTo>
                      <a:pt x="855" y="528"/>
                      <a:pt x="1293" y="587"/>
                      <a:pt x="1569" y="857"/>
                    </a:cubicBezTo>
                    <a:cubicBezTo>
                      <a:pt x="1830" y="1112"/>
                      <a:pt x="1900" y="1546"/>
                      <a:pt x="1909" y="1835"/>
                    </a:cubicBezTo>
                    <a:cubicBezTo>
                      <a:pt x="1642" y="1831"/>
                      <a:pt x="1193" y="1783"/>
                      <a:pt x="917" y="1513"/>
                    </a:cubicBezTo>
                    <a:cubicBezTo>
                      <a:pt x="641" y="1243"/>
                      <a:pt x="595" y="789"/>
                      <a:pt x="593" y="519"/>
                    </a:cubicBezTo>
                    <a:close/>
                    <a:moveTo>
                      <a:pt x="3739" y="519"/>
                    </a:moveTo>
                    <a:cubicBezTo>
                      <a:pt x="3736" y="789"/>
                      <a:pt x="3688" y="1243"/>
                      <a:pt x="3414" y="1513"/>
                    </a:cubicBezTo>
                    <a:cubicBezTo>
                      <a:pt x="3140" y="1783"/>
                      <a:pt x="2690" y="1831"/>
                      <a:pt x="2422" y="1835"/>
                    </a:cubicBezTo>
                    <a:cubicBezTo>
                      <a:pt x="2431" y="1546"/>
                      <a:pt x="2504" y="1112"/>
                      <a:pt x="2762" y="857"/>
                    </a:cubicBezTo>
                    <a:cubicBezTo>
                      <a:pt x="3038" y="587"/>
                      <a:pt x="3477" y="528"/>
                      <a:pt x="3739" y="519"/>
                    </a:cubicBezTo>
                    <a:close/>
                    <a:moveTo>
                      <a:pt x="8149" y="519"/>
                    </a:moveTo>
                    <a:cubicBezTo>
                      <a:pt x="8148" y="789"/>
                      <a:pt x="8098" y="1243"/>
                      <a:pt x="7825" y="1513"/>
                    </a:cubicBezTo>
                    <a:cubicBezTo>
                      <a:pt x="7550" y="1783"/>
                      <a:pt x="7100" y="1831"/>
                      <a:pt x="6832" y="1835"/>
                    </a:cubicBezTo>
                    <a:cubicBezTo>
                      <a:pt x="6842" y="1546"/>
                      <a:pt x="6913" y="1112"/>
                      <a:pt x="7173" y="857"/>
                    </a:cubicBezTo>
                    <a:cubicBezTo>
                      <a:pt x="7449" y="587"/>
                      <a:pt x="7887" y="528"/>
                      <a:pt x="8149" y="519"/>
                    </a:cubicBezTo>
                    <a:close/>
                    <a:moveTo>
                      <a:pt x="12562" y="519"/>
                    </a:moveTo>
                    <a:cubicBezTo>
                      <a:pt x="12561" y="789"/>
                      <a:pt x="12511" y="1243"/>
                      <a:pt x="12238" y="1513"/>
                    </a:cubicBezTo>
                    <a:cubicBezTo>
                      <a:pt x="11963" y="1783"/>
                      <a:pt x="11513" y="1831"/>
                      <a:pt x="11245" y="1835"/>
                    </a:cubicBezTo>
                    <a:cubicBezTo>
                      <a:pt x="11254" y="1546"/>
                      <a:pt x="11327" y="1112"/>
                      <a:pt x="11586" y="857"/>
                    </a:cubicBezTo>
                    <a:cubicBezTo>
                      <a:pt x="11861" y="587"/>
                      <a:pt x="12300" y="528"/>
                      <a:pt x="12562" y="519"/>
                    </a:cubicBezTo>
                    <a:close/>
                    <a:moveTo>
                      <a:pt x="3797" y="0"/>
                    </a:moveTo>
                    <a:cubicBezTo>
                      <a:pt x="3471" y="0"/>
                      <a:pt x="2832" y="61"/>
                      <a:pt x="2399" y="485"/>
                    </a:cubicBezTo>
                    <a:cubicBezTo>
                      <a:pt x="2300" y="582"/>
                      <a:pt x="2221" y="692"/>
                      <a:pt x="2158" y="806"/>
                    </a:cubicBezTo>
                    <a:cubicBezTo>
                      <a:pt x="2094" y="692"/>
                      <a:pt x="2016" y="582"/>
                      <a:pt x="1915" y="485"/>
                    </a:cubicBezTo>
                    <a:cubicBezTo>
                      <a:pt x="1483" y="61"/>
                      <a:pt x="842" y="1"/>
                      <a:pt x="516" y="1"/>
                    </a:cubicBezTo>
                    <a:cubicBezTo>
                      <a:pt x="422" y="1"/>
                      <a:pt x="354" y="6"/>
                      <a:pt x="325" y="8"/>
                    </a:cubicBezTo>
                    <a:cubicBezTo>
                      <a:pt x="263" y="11"/>
                      <a:pt x="202" y="40"/>
                      <a:pt x="157" y="88"/>
                    </a:cubicBezTo>
                    <a:cubicBezTo>
                      <a:pt x="116" y="131"/>
                      <a:pt x="94" y="185"/>
                      <a:pt x="91" y="241"/>
                    </a:cubicBezTo>
                    <a:cubicBezTo>
                      <a:pt x="76" y="379"/>
                      <a:pt x="1" y="1320"/>
                      <a:pt x="556" y="1864"/>
                    </a:cubicBezTo>
                    <a:cubicBezTo>
                      <a:pt x="959" y="2260"/>
                      <a:pt x="1555" y="2329"/>
                      <a:pt x="1905" y="2332"/>
                    </a:cubicBezTo>
                    <a:lnTo>
                      <a:pt x="1905" y="3018"/>
                    </a:lnTo>
                    <a:lnTo>
                      <a:pt x="1097" y="3018"/>
                    </a:lnTo>
                    <a:cubicBezTo>
                      <a:pt x="969" y="3018"/>
                      <a:pt x="857" y="3108"/>
                      <a:pt x="839" y="3234"/>
                    </a:cubicBezTo>
                    <a:cubicBezTo>
                      <a:pt x="816" y="3391"/>
                      <a:pt x="938" y="3525"/>
                      <a:pt x="1089" y="3525"/>
                    </a:cubicBezTo>
                    <a:lnTo>
                      <a:pt x="12800" y="3525"/>
                    </a:lnTo>
                    <a:cubicBezTo>
                      <a:pt x="12928" y="3525"/>
                      <a:pt x="13040" y="3435"/>
                      <a:pt x="13058" y="3309"/>
                    </a:cubicBezTo>
                    <a:cubicBezTo>
                      <a:pt x="13082" y="3156"/>
                      <a:pt x="12961" y="3021"/>
                      <a:pt x="12809" y="3021"/>
                    </a:cubicBezTo>
                    <a:lnTo>
                      <a:pt x="11239" y="3021"/>
                    </a:lnTo>
                    <a:lnTo>
                      <a:pt x="11239" y="2341"/>
                    </a:lnTo>
                    <a:cubicBezTo>
                      <a:pt x="11591" y="2338"/>
                      <a:pt x="12190" y="2267"/>
                      <a:pt x="12592" y="1874"/>
                    </a:cubicBezTo>
                    <a:cubicBezTo>
                      <a:pt x="13142" y="1335"/>
                      <a:pt x="13073" y="404"/>
                      <a:pt x="13057" y="254"/>
                    </a:cubicBezTo>
                    <a:cubicBezTo>
                      <a:pt x="13052" y="197"/>
                      <a:pt x="13030" y="143"/>
                      <a:pt x="12989" y="98"/>
                    </a:cubicBezTo>
                    <a:cubicBezTo>
                      <a:pt x="12944" y="49"/>
                      <a:pt x="12884" y="22"/>
                      <a:pt x="12823" y="17"/>
                    </a:cubicBezTo>
                    <a:cubicBezTo>
                      <a:pt x="12795" y="15"/>
                      <a:pt x="12725" y="9"/>
                      <a:pt x="12628" y="9"/>
                    </a:cubicBezTo>
                    <a:cubicBezTo>
                      <a:pt x="12302" y="9"/>
                      <a:pt x="11662" y="70"/>
                      <a:pt x="11230" y="495"/>
                    </a:cubicBezTo>
                    <a:cubicBezTo>
                      <a:pt x="11131" y="593"/>
                      <a:pt x="11051" y="701"/>
                      <a:pt x="10988" y="813"/>
                    </a:cubicBezTo>
                    <a:cubicBezTo>
                      <a:pt x="10924" y="699"/>
                      <a:pt x="10846" y="590"/>
                      <a:pt x="10747" y="495"/>
                    </a:cubicBezTo>
                    <a:cubicBezTo>
                      <a:pt x="10313" y="70"/>
                      <a:pt x="9671" y="10"/>
                      <a:pt x="9346" y="10"/>
                    </a:cubicBezTo>
                    <a:cubicBezTo>
                      <a:pt x="9254" y="10"/>
                      <a:pt x="9187" y="15"/>
                      <a:pt x="9158" y="17"/>
                    </a:cubicBezTo>
                    <a:cubicBezTo>
                      <a:pt x="9098" y="20"/>
                      <a:pt x="9040" y="46"/>
                      <a:pt x="8995" y="91"/>
                    </a:cubicBezTo>
                    <a:cubicBezTo>
                      <a:pt x="8950" y="136"/>
                      <a:pt x="8926" y="193"/>
                      <a:pt x="8921" y="251"/>
                    </a:cubicBezTo>
                    <a:cubicBezTo>
                      <a:pt x="8906" y="395"/>
                      <a:pt x="8833" y="1330"/>
                      <a:pt x="9386" y="1874"/>
                    </a:cubicBezTo>
                    <a:cubicBezTo>
                      <a:pt x="9789" y="2269"/>
                      <a:pt x="10387" y="2339"/>
                      <a:pt x="10732" y="2341"/>
                    </a:cubicBezTo>
                    <a:lnTo>
                      <a:pt x="10732" y="3045"/>
                    </a:lnTo>
                    <a:lnTo>
                      <a:pt x="6824" y="3045"/>
                    </a:lnTo>
                    <a:lnTo>
                      <a:pt x="6824" y="2341"/>
                    </a:lnTo>
                    <a:cubicBezTo>
                      <a:pt x="7176" y="2338"/>
                      <a:pt x="7776" y="2267"/>
                      <a:pt x="8178" y="1874"/>
                    </a:cubicBezTo>
                    <a:cubicBezTo>
                      <a:pt x="8728" y="1335"/>
                      <a:pt x="8659" y="404"/>
                      <a:pt x="8642" y="254"/>
                    </a:cubicBezTo>
                    <a:cubicBezTo>
                      <a:pt x="8638" y="197"/>
                      <a:pt x="8615" y="143"/>
                      <a:pt x="8575" y="98"/>
                    </a:cubicBezTo>
                    <a:cubicBezTo>
                      <a:pt x="8530" y="49"/>
                      <a:pt x="8470" y="22"/>
                      <a:pt x="8409" y="17"/>
                    </a:cubicBezTo>
                    <a:cubicBezTo>
                      <a:pt x="8380" y="15"/>
                      <a:pt x="8311" y="9"/>
                      <a:pt x="8214" y="9"/>
                    </a:cubicBezTo>
                    <a:cubicBezTo>
                      <a:pt x="7887" y="9"/>
                      <a:pt x="7248" y="70"/>
                      <a:pt x="6815" y="495"/>
                    </a:cubicBezTo>
                    <a:cubicBezTo>
                      <a:pt x="6716" y="593"/>
                      <a:pt x="6637" y="701"/>
                      <a:pt x="6574" y="815"/>
                    </a:cubicBezTo>
                    <a:cubicBezTo>
                      <a:pt x="6509" y="701"/>
                      <a:pt x="6431" y="593"/>
                      <a:pt x="6333" y="495"/>
                    </a:cubicBezTo>
                    <a:cubicBezTo>
                      <a:pt x="5897" y="70"/>
                      <a:pt x="5255" y="10"/>
                      <a:pt x="4929" y="10"/>
                    </a:cubicBezTo>
                    <a:cubicBezTo>
                      <a:pt x="4837" y="10"/>
                      <a:pt x="4770" y="15"/>
                      <a:pt x="4741" y="17"/>
                    </a:cubicBezTo>
                    <a:cubicBezTo>
                      <a:pt x="4679" y="20"/>
                      <a:pt x="4618" y="49"/>
                      <a:pt x="4573" y="98"/>
                    </a:cubicBezTo>
                    <a:cubicBezTo>
                      <a:pt x="4534" y="142"/>
                      <a:pt x="4511" y="196"/>
                      <a:pt x="4507" y="250"/>
                    </a:cubicBezTo>
                    <a:cubicBezTo>
                      <a:pt x="4492" y="389"/>
                      <a:pt x="4417" y="1329"/>
                      <a:pt x="4971" y="1874"/>
                    </a:cubicBezTo>
                    <a:cubicBezTo>
                      <a:pt x="5375" y="2269"/>
                      <a:pt x="5973" y="2339"/>
                      <a:pt x="6318" y="2341"/>
                    </a:cubicBezTo>
                    <a:lnTo>
                      <a:pt x="6318" y="3018"/>
                    </a:lnTo>
                    <a:lnTo>
                      <a:pt x="2410" y="3018"/>
                    </a:lnTo>
                    <a:lnTo>
                      <a:pt x="2410" y="2332"/>
                    </a:lnTo>
                    <a:cubicBezTo>
                      <a:pt x="2759" y="2327"/>
                      <a:pt x="3357" y="2258"/>
                      <a:pt x="3759" y="1864"/>
                    </a:cubicBezTo>
                    <a:cubicBezTo>
                      <a:pt x="4310" y="1324"/>
                      <a:pt x="4242" y="394"/>
                      <a:pt x="4227" y="244"/>
                    </a:cubicBezTo>
                    <a:cubicBezTo>
                      <a:pt x="4222" y="188"/>
                      <a:pt x="4200" y="133"/>
                      <a:pt x="4159" y="88"/>
                    </a:cubicBezTo>
                    <a:cubicBezTo>
                      <a:pt x="4114" y="40"/>
                      <a:pt x="4054" y="11"/>
                      <a:pt x="3991" y="8"/>
                    </a:cubicBezTo>
                    <a:cubicBezTo>
                      <a:pt x="3963" y="6"/>
                      <a:pt x="3894" y="0"/>
                      <a:pt x="37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0"/>
              <p:cNvSpPr/>
              <p:nvPr/>
            </p:nvSpPr>
            <p:spPr>
              <a:xfrm>
                <a:off x="2695697" y="2312622"/>
                <a:ext cx="17019" cy="14482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08" extrusionOk="0">
                    <a:moveTo>
                      <a:pt x="298" y="0"/>
                    </a:moveTo>
                    <a:cubicBezTo>
                      <a:pt x="191" y="0"/>
                      <a:pt x="89" y="68"/>
                      <a:pt x="56" y="173"/>
                    </a:cubicBezTo>
                    <a:cubicBezTo>
                      <a:pt x="0" y="348"/>
                      <a:pt x="131" y="507"/>
                      <a:pt x="297" y="507"/>
                    </a:cubicBezTo>
                    <a:lnTo>
                      <a:pt x="298" y="507"/>
                    </a:lnTo>
                    <a:cubicBezTo>
                      <a:pt x="408" y="507"/>
                      <a:pt x="508" y="440"/>
                      <a:pt x="543" y="335"/>
                    </a:cubicBezTo>
                    <a:cubicBezTo>
                      <a:pt x="597" y="161"/>
                      <a:pt x="468" y="0"/>
                      <a:pt x="3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0"/>
              <p:cNvSpPr/>
              <p:nvPr/>
            </p:nvSpPr>
            <p:spPr>
              <a:xfrm>
                <a:off x="2339039" y="2226643"/>
                <a:ext cx="374532" cy="100489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3525" extrusionOk="0">
                    <a:moveTo>
                      <a:pt x="5003" y="504"/>
                    </a:moveTo>
                    <a:lnTo>
                      <a:pt x="5003" y="504"/>
                    </a:lnTo>
                    <a:cubicBezTo>
                      <a:pt x="5265" y="513"/>
                      <a:pt x="5703" y="572"/>
                      <a:pt x="5979" y="842"/>
                    </a:cubicBezTo>
                    <a:cubicBezTo>
                      <a:pt x="6240" y="1096"/>
                      <a:pt x="6310" y="1531"/>
                      <a:pt x="6319" y="1817"/>
                    </a:cubicBezTo>
                    <a:cubicBezTo>
                      <a:pt x="6052" y="1814"/>
                      <a:pt x="5600" y="1765"/>
                      <a:pt x="5327" y="1498"/>
                    </a:cubicBezTo>
                    <a:cubicBezTo>
                      <a:pt x="5051" y="1228"/>
                      <a:pt x="5004" y="774"/>
                      <a:pt x="5003" y="504"/>
                    </a:cubicBezTo>
                    <a:close/>
                    <a:moveTo>
                      <a:pt x="9413" y="504"/>
                    </a:moveTo>
                    <a:lnTo>
                      <a:pt x="9413" y="504"/>
                    </a:lnTo>
                    <a:cubicBezTo>
                      <a:pt x="9675" y="513"/>
                      <a:pt x="10114" y="572"/>
                      <a:pt x="10389" y="842"/>
                    </a:cubicBezTo>
                    <a:cubicBezTo>
                      <a:pt x="10649" y="1096"/>
                      <a:pt x="10721" y="1531"/>
                      <a:pt x="10730" y="1817"/>
                    </a:cubicBezTo>
                    <a:cubicBezTo>
                      <a:pt x="10464" y="1814"/>
                      <a:pt x="10012" y="1765"/>
                      <a:pt x="9740" y="1498"/>
                    </a:cubicBezTo>
                    <a:cubicBezTo>
                      <a:pt x="9486" y="1251"/>
                      <a:pt x="9417" y="816"/>
                      <a:pt x="9413" y="504"/>
                    </a:cubicBezTo>
                    <a:close/>
                    <a:moveTo>
                      <a:pt x="592" y="504"/>
                    </a:moveTo>
                    <a:lnTo>
                      <a:pt x="592" y="504"/>
                    </a:lnTo>
                    <a:cubicBezTo>
                      <a:pt x="854" y="513"/>
                      <a:pt x="1293" y="572"/>
                      <a:pt x="1567" y="842"/>
                    </a:cubicBezTo>
                    <a:cubicBezTo>
                      <a:pt x="1828" y="1096"/>
                      <a:pt x="1899" y="1531"/>
                      <a:pt x="1909" y="1820"/>
                    </a:cubicBezTo>
                    <a:cubicBezTo>
                      <a:pt x="1642" y="1816"/>
                      <a:pt x="1193" y="1768"/>
                      <a:pt x="915" y="1498"/>
                    </a:cubicBezTo>
                    <a:cubicBezTo>
                      <a:pt x="641" y="1228"/>
                      <a:pt x="593" y="774"/>
                      <a:pt x="592" y="504"/>
                    </a:cubicBezTo>
                    <a:close/>
                    <a:moveTo>
                      <a:pt x="3736" y="504"/>
                    </a:moveTo>
                    <a:cubicBezTo>
                      <a:pt x="3733" y="774"/>
                      <a:pt x="3685" y="1228"/>
                      <a:pt x="3411" y="1498"/>
                    </a:cubicBezTo>
                    <a:cubicBezTo>
                      <a:pt x="3137" y="1768"/>
                      <a:pt x="2687" y="1816"/>
                      <a:pt x="2419" y="1820"/>
                    </a:cubicBezTo>
                    <a:cubicBezTo>
                      <a:pt x="2428" y="1530"/>
                      <a:pt x="2501" y="1096"/>
                      <a:pt x="2759" y="842"/>
                    </a:cubicBezTo>
                    <a:cubicBezTo>
                      <a:pt x="3035" y="572"/>
                      <a:pt x="3474" y="513"/>
                      <a:pt x="3736" y="504"/>
                    </a:cubicBezTo>
                    <a:close/>
                    <a:moveTo>
                      <a:pt x="8146" y="504"/>
                    </a:moveTo>
                    <a:cubicBezTo>
                      <a:pt x="8145" y="774"/>
                      <a:pt x="8095" y="1228"/>
                      <a:pt x="7822" y="1498"/>
                    </a:cubicBezTo>
                    <a:cubicBezTo>
                      <a:pt x="7547" y="1768"/>
                      <a:pt x="7097" y="1816"/>
                      <a:pt x="6829" y="1820"/>
                    </a:cubicBezTo>
                    <a:cubicBezTo>
                      <a:pt x="6839" y="1530"/>
                      <a:pt x="6910" y="1096"/>
                      <a:pt x="7170" y="842"/>
                    </a:cubicBezTo>
                    <a:cubicBezTo>
                      <a:pt x="7446" y="572"/>
                      <a:pt x="7884" y="513"/>
                      <a:pt x="8146" y="504"/>
                    </a:cubicBezTo>
                    <a:close/>
                    <a:moveTo>
                      <a:pt x="12559" y="504"/>
                    </a:moveTo>
                    <a:cubicBezTo>
                      <a:pt x="12558" y="774"/>
                      <a:pt x="12508" y="1228"/>
                      <a:pt x="12235" y="1498"/>
                    </a:cubicBezTo>
                    <a:cubicBezTo>
                      <a:pt x="11960" y="1768"/>
                      <a:pt x="11510" y="1816"/>
                      <a:pt x="11242" y="1820"/>
                    </a:cubicBezTo>
                    <a:cubicBezTo>
                      <a:pt x="11251" y="1530"/>
                      <a:pt x="11324" y="1096"/>
                      <a:pt x="11583" y="842"/>
                    </a:cubicBezTo>
                    <a:cubicBezTo>
                      <a:pt x="11858" y="572"/>
                      <a:pt x="12297" y="513"/>
                      <a:pt x="12559" y="504"/>
                    </a:cubicBezTo>
                    <a:close/>
                    <a:moveTo>
                      <a:pt x="3798" y="0"/>
                    </a:moveTo>
                    <a:cubicBezTo>
                      <a:pt x="3471" y="0"/>
                      <a:pt x="2832" y="61"/>
                      <a:pt x="2399" y="485"/>
                    </a:cubicBezTo>
                    <a:cubicBezTo>
                      <a:pt x="2300" y="582"/>
                      <a:pt x="2222" y="692"/>
                      <a:pt x="2158" y="806"/>
                    </a:cubicBezTo>
                    <a:cubicBezTo>
                      <a:pt x="2095" y="692"/>
                      <a:pt x="2016" y="582"/>
                      <a:pt x="1917" y="485"/>
                    </a:cubicBezTo>
                    <a:cubicBezTo>
                      <a:pt x="1483" y="60"/>
                      <a:pt x="843" y="0"/>
                      <a:pt x="517" y="0"/>
                    </a:cubicBezTo>
                    <a:cubicBezTo>
                      <a:pt x="423" y="0"/>
                      <a:pt x="355" y="5"/>
                      <a:pt x="326" y="8"/>
                    </a:cubicBezTo>
                    <a:cubicBezTo>
                      <a:pt x="263" y="11"/>
                      <a:pt x="202" y="40"/>
                      <a:pt x="157" y="88"/>
                    </a:cubicBezTo>
                    <a:cubicBezTo>
                      <a:pt x="118" y="131"/>
                      <a:pt x="95" y="185"/>
                      <a:pt x="91" y="240"/>
                    </a:cubicBezTo>
                    <a:cubicBezTo>
                      <a:pt x="76" y="378"/>
                      <a:pt x="1" y="1320"/>
                      <a:pt x="556" y="1864"/>
                    </a:cubicBezTo>
                    <a:cubicBezTo>
                      <a:pt x="959" y="2260"/>
                      <a:pt x="1557" y="2328"/>
                      <a:pt x="1905" y="2331"/>
                    </a:cubicBezTo>
                    <a:lnTo>
                      <a:pt x="1905" y="3018"/>
                    </a:lnTo>
                    <a:lnTo>
                      <a:pt x="337" y="3018"/>
                    </a:lnTo>
                    <a:cubicBezTo>
                      <a:pt x="209" y="3018"/>
                      <a:pt x="97" y="3108"/>
                      <a:pt x="79" y="3234"/>
                    </a:cubicBezTo>
                    <a:cubicBezTo>
                      <a:pt x="53" y="3390"/>
                      <a:pt x="173" y="3525"/>
                      <a:pt x="328" y="3525"/>
                    </a:cubicBezTo>
                    <a:lnTo>
                      <a:pt x="12042" y="3525"/>
                    </a:lnTo>
                    <a:cubicBezTo>
                      <a:pt x="12169" y="3525"/>
                      <a:pt x="12282" y="3435"/>
                      <a:pt x="12300" y="3309"/>
                    </a:cubicBezTo>
                    <a:cubicBezTo>
                      <a:pt x="12322" y="3151"/>
                      <a:pt x="12201" y="3019"/>
                      <a:pt x="12050" y="3019"/>
                    </a:cubicBezTo>
                    <a:lnTo>
                      <a:pt x="11239" y="3019"/>
                    </a:lnTo>
                    <a:lnTo>
                      <a:pt x="11239" y="2331"/>
                    </a:lnTo>
                    <a:cubicBezTo>
                      <a:pt x="11586" y="2327"/>
                      <a:pt x="12184" y="2258"/>
                      <a:pt x="12588" y="1865"/>
                    </a:cubicBezTo>
                    <a:cubicBezTo>
                      <a:pt x="13138" y="1326"/>
                      <a:pt x="13069" y="393"/>
                      <a:pt x="13054" y="243"/>
                    </a:cubicBezTo>
                    <a:cubicBezTo>
                      <a:pt x="13049" y="188"/>
                      <a:pt x="13027" y="134"/>
                      <a:pt x="12986" y="89"/>
                    </a:cubicBezTo>
                    <a:cubicBezTo>
                      <a:pt x="12941" y="40"/>
                      <a:pt x="12881" y="11"/>
                      <a:pt x="12820" y="8"/>
                    </a:cubicBezTo>
                    <a:cubicBezTo>
                      <a:pt x="12791" y="5"/>
                      <a:pt x="12722" y="0"/>
                      <a:pt x="12625" y="0"/>
                    </a:cubicBezTo>
                    <a:cubicBezTo>
                      <a:pt x="12298" y="0"/>
                      <a:pt x="11659" y="61"/>
                      <a:pt x="11227" y="485"/>
                    </a:cubicBezTo>
                    <a:cubicBezTo>
                      <a:pt x="11128" y="582"/>
                      <a:pt x="11048" y="692"/>
                      <a:pt x="10985" y="804"/>
                    </a:cubicBezTo>
                    <a:cubicBezTo>
                      <a:pt x="10921" y="690"/>
                      <a:pt x="10843" y="581"/>
                      <a:pt x="10744" y="485"/>
                    </a:cubicBezTo>
                    <a:cubicBezTo>
                      <a:pt x="10310" y="60"/>
                      <a:pt x="9669" y="1"/>
                      <a:pt x="9342" y="1"/>
                    </a:cubicBezTo>
                    <a:cubicBezTo>
                      <a:pt x="9249" y="1"/>
                      <a:pt x="9182" y="5"/>
                      <a:pt x="9152" y="8"/>
                    </a:cubicBezTo>
                    <a:cubicBezTo>
                      <a:pt x="9092" y="11"/>
                      <a:pt x="9035" y="35"/>
                      <a:pt x="8990" y="82"/>
                    </a:cubicBezTo>
                    <a:cubicBezTo>
                      <a:pt x="8945" y="127"/>
                      <a:pt x="8920" y="183"/>
                      <a:pt x="8917" y="242"/>
                    </a:cubicBezTo>
                    <a:cubicBezTo>
                      <a:pt x="8902" y="386"/>
                      <a:pt x="8828" y="1321"/>
                      <a:pt x="9381" y="1864"/>
                    </a:cubicBezTo>
                    <a:cubicBezTo>
                      <a:pt x="9785" y="2260"/>
                      <a:pt x="10381" y="2330"/>
                      <a:pt x="10730" y="2331"/>
                    </a:cubicBezTo>
                    <a:lnTo>
                      <a:pt x="10730" y="3018"/>
                    </a:lnTo>
                    <a:lnTo>
                      <a:pt x="6824" y="3018"/>
                    </a:lnTo>
                    <a:lnTo>
                      <a:pt x="6824" y="2331"/>
                    </a:lnTo>
                    <a:cubicBezTo>
                      <a:pt x="7172" y="2327"/>
                      <a:pt x="7770" y="2258"/>
                      <a:pt x="8173" y="1864"/>
                    </a:cubicBezTo>
                    <a:cubicBezTo>
                      <a:pt x="8723" y="1324"/>
                      <a:pt x="8654" y="393"/>
                      <a:pt x="8639" y="243"/>
                    </a:cubicBezTo>
                    <a:cubicBezTo>
                      <a:pt x="8635" y="188"/>
                      <a:pt x="8612" y="133"/>
                      <a:pt x="8572" y="88"/>
                    </a:cubicBezTo>
                    <a:cubicBezTo>
                      <a:pt x="8527" y="40"/>
                      <a:pt x="8467" y="11"/>
                      <a:pt x="8406" y="8"/>
                    </a:cubicBezTo>
                    <a:cubicBezTo>
                      <a:pt x="8377" y="5"/>
                      <a:pt x="8308" y="0"/>
                      <a:pt x="8210" y="0"/>
                    </a:cubicBezTo>
                    <a:cubicBezTo>
                      <a:pt x="7884" y="0"/>
                      <a:pt x="7244" y="61"/>
                      <a:pt x="6812" y="485"/>
                    </a:cubicBezTo>
                    <a:cubicBezTo>
                      <a:pt x="6713" y="582"/>
                      <a:pt x="6634" y="692"/>
                      <a:pt x="6571" y="806"/>
                    </a:cubicBezTo>
                    <a:cubicBezTo>
                      <a:pt x="6506" y="692"/>
                      <a:pt x="6428" y="582"/>
                      <a:pt x="6330" y="485"/>
                    </a:cubicBezTo>
                    <a:cubicBezTo>
                      <a:pt x="5896" y="60"/>
                      <a:pt x="5256" y="0"/>
                      <a:pt x="4930" y="0"/>
                    </a:cubicBezTo>
                    <a:cubicBezTo>
                      <a:pt x="4835" y="0"/>
                      <a:pt x="4767" y="5"/>
                      <a:pt x="4738" y="8"/>
                    </a:cubicBezTo>
                    <a:cubicBezTo>
                      <a:pt x="4676" y="11"/>
                      <a:pt x="4615" y="40"/>
                      <a:pt x="4570" y="88"/>
                    </a:cubicBezTo>
                    <a:cubicBezTo>
                      <a:pt x="4531" y="131"/>
                      <a:pt x="4508" y="185"/>
                      <a:pt x="4504" y="240"/>
                    </a:cubicBezTo>
                    <a:cubicBezTo>
                      <a:pt x="4489" y="378"/>
                      <a:pt x="4414" y="1320"/>
                      <a:pt x="4968" y="1864"/>
                    </a:cubicBezTo>
                    <a:cubicBezTo>
                      <a:pt x="5372" y="2260"/>
                      <a:pt x="5970" y="2328"/>
                      <a:pt x="6318" y="2331"/>
                    </a:cubicBezTo>
                    <a:lnTo>
                      <a:pt x="6318" y="3018"/>
                    </a:lnTo>
                    <a:lnTo>
                      <a:pt x="2411" y="3018"/>
                    </a:lnTo>
                    <a:lnTo>
                      <a:pt x="2411" y="2331"/>
                    </a:lnTo>
                    <a:cubicBezTo>
                      <a:pt x="2759" y="2327"/>
                      <a:pt x="3357" y="2258"/>
                      <a:pt x="3760" y="1864"/>
                    </a:cubicBezTo>
                    <a:cubicBezTo>
                      <a:pt x="4310" y="1324"/>
                      <a:pt x="4242" y="393"/>
                      <a:pt x="4227" y="243"/>
                    </a:cubicBezTo>
                    <a:cubicBezTo>
                      <a:pt x="4224" y="188"/>
                      <a:pt x="4201" y="133"/>
                      <a:pt x="4159" y="88"/>
                    </a:cubicBezTo>
                    <a:cubicBezTo>
                      <a:pt x="4114" y="40"/>
                      <a:pt x="4054" y="11"/>
                      <a:pt x="3993" y="8"/>
                    </a:cubicBezTo>
                    <a:cubicBezTo>
                      <a:pt x="3964" y="5"/>
                      <a:pt x="3895" y="0"/>
                      <a:pt x="3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0"/>
              <p:cNvSpPr/>
              <p:nvPr/>
            </p:nvSpPr>
            <p:spPr>
              <a:xfrm>
                <a:off x="2340123" y="2177468"/>
                <a:ext cx="17047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06" extrusionOk="0">
                    <a:moveTo>
                      <a:pt x="299" y="0"/>
                    </a:moveTo>
                    <a:cubicBezTo>
                      <a:pt x="191" y="0"/>
                      <a:pt x="89" y="68"/>
                      <a:pt x="56" y="173"/>
                    </a:cubicBezTo>
                    <a:cubicBezTo>
                      <a:pt x="0" y="347"/>
                      <a:pt x="131" y="505"/>
                      <a:pt x="297" y="505"/>
                    </a:cubicBezTo>
                    <a:lnTo>
                      <a:pt x="299" y="505"/>
                    </a:lnTo>
                    <a:cubicBezTo>
                      <a:pt x="408" y="505"/>
                      <a:pt x="509" y="438"/>
                      <a:pt x="543" y="333"/>
                    </a:cubicBezTo>
                    <a:cubicBezTo>
                      <a:pt x="597" y="159"/>
                      <a:pt x="468" y="0"/>
                      <a:pt x="3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0"/>
              <p:cNvSpPr/>
              <p:nvPr/>
            </p:nvSpPr>
            <p:spPr>
              <a:xfrm>
                <a:off x="2338925" y="2091603"/>
                <a:ext cx="374646" cy="100232"/>
              </a:xfrm>
              <a:custGeom>
                <a:avLst/>
                <a:gdLst/>
                <a:ahLst/>
                <a:cxnLst/>
                <a:rect l="l" t="t" r="r" b="b"/>
                <a:pathLst>
                  <a:path w="13142" h="3516" extrusionOk="0">
                    <a:moveTo>
                      <a:pt x="5007" y="511"/>
                    </a:moveTo>
                    <a:lnTo>
                      <a:pt x="5007" y="511"/>
                    </a:lnTo>
                    <a:cubicBezTo>
                      <a:pt x="5269" y="520"/>
                      <a:pt x="5707" y="578"/>
                      <a:pt x="5983" y="848"/>
                    </a:cubicBezTo>
                    <a:cubicBezTo>
                      <a:pt x="6244" y="1103"/>
                      <a:pt x="6314" y="1537"/>
                      <a:pt x="6323" y="1824"/>
                    </a:cubicBezTo>
                    <a:cubicBezTo>
                      <a:pt x="6056" y="1822"/>
                      <a:pt x="5604" y="1773"/>
                      <a:pt x="5331" y="1503"/>
                    </a:cubicBezTo>
                    <a:cubicBezTo>
                      <a:pt x="5055" y="1233"/>
                      <a:pt x="5008" y="780"/>
                      <a:pt x="5007" y="511"/>
                    </a:cubicBezTo>
                    <a:close/>
                    <a:moveTo>
                      <a:pt x="9417" y="511"/>
                    </a:moveTo>
                    <a:cubicBezTo>
                      <a:pt x="9679" y="520"/>
                      <a:pt x="10118" y="578"/>
                      <a:pt x="10393" y="848"/>
                    </a:cubicBezTo>
                    <a:cubicBezTo>
                      <a:pt x="10653" y="1103"/>
                      <a:pt x="10725" y="1537"/>
                      <a:pt x="10734" y="1824"/>
                    </a:cubicBezTo>
                    <a:cubicBezTo>
                      <a:pt x="10468" y="1822"/>
                      <a:pt x="10016" y="1773"/>
                      <a:pt x="9744" y="1503"/>
                    </a:cubicBezTo>
                    <a:cubicBezTo>
                      <a:pt x="9490" y="1256"/>
                      <a:pt x="9421" y="821"/>
                      <a:pt x="9417" y="511"/>
                    </a:cubicBezTo>
                    <a:close/>
                    <a:moveTo>
                      <a:pt x="596" y="511"/>
                    </a:moveTo>
                    <a:lnTo>
                      <a:pt x="596" y="511"/>
                    </a:lnTo>
                    <a:cubicBezTo>
                      <a:pt x="858" y="520"/>
                      <a:pt x="1297" y="578"/>
                      <a:pt x="1571" y="848"/>
                    </a:cubicBezTo>
                    <a:cubicBezTo>
                      <a:pt x="1832" y="1103"/>
                      <a:pt x="1904" y="1537"/>
                      <a:pt x="1913" y="1825"/>
                    </a:cubicBezTo>
                    <a:cubicBezTo>
                      <a:pt x="1646" y="1824"/>
                      <a:pt x="1195" y="1776"/>
                      <a:pt x="919" y="1503"/>
                    </a:cubicBezTo>
                    <a:cubicBezTo>
                      <a:pt x="645" y="1233"/>
                      <a:pt x="597" y="780"/>
                      <a:pt x="596" y="511"/>
                    </a:cubicBezTo>
                    <a:close/>
                    <a:moveTo>
                      <a:pt x="3740" y="511"/>
                    </a:moveTo>
                    <a:cubicBezTo>
                      <a:pt x="3737" y="780"/>
                      <a:pt x="3689" y="1233"/>
                      <a:pt x="3415" y="1503"/>
                    </a:cubicBezTo>
                    <a:cubicBezTo>
                      <a:pt x="3141" y="1773"/>
                      <a:pt x="2691" y="1822"/>
                      <a:pt x="2423" y="1825"/>
                    </a:cubicBezTo>
                    <a:cubicBezTo>
                      <a:pt x="2432" y="1537"/>
                      <a:pt x="2505" y="1103"/>
                      <a:pt x="2763" y="848"/>
                    </a:cubicBezTo>
                    <a:cubicBezTo>
                      <a:pt x="3039" y="578"/>
                      <a:pt x="3478" y="520"/>
                      <a:pt x="3740" y="511"/>
                    </a:cubicBezTo>
                    <a:close/>
                    <a:moveTo>
                      <a:pt x="8150" y="511"/>
                    </a:moveTo>
                    <a:cubicBezTo>
                      <a:pt x="8149" y="780"/>
                      <a:pt x="8099" y="1233"/>
                      <a:pt x="7826" y="1503"/>
                    </a:cubicBezTo>
                    <a:cubicBezTo>
                      <a:pt x="7551" y="1773"/>
                      <a:pt x="7101" y="1822"/>
                      <a:pt x="6833" y="1825"/>
                    </a:cubicBezTo>
                    <a:cubicBezTo>
                      <a:pt x="6843" y="1537"/>
                      <a:pt x="6914" y="1103"/>
                      <a:pt x="7174" y="848"/>
                    </a:cubicBezTo>
                    <a:cubicBezTo>
                      <a:pt x="7450" y="578"/>
                      <a:pt x="7888" y="520"/>
                      <a:pt x="8150" y="511"/>
                    </a:cubicBezTo>
                    <a:close/>
                    <a:moveTo>
                      <a:pt x="12563" y="511"/>
                    </a:moveTo>
                    <a:cubicBezTo>
                      <a:pt x="12562" y="780"/>
                      <a:pt x="12512" y="1233"/>
                      <a:pt x="12239" y="1503"/>
                    </a:cubicBezTo>
                    <a:cubicBezTo>
                      <a:pt x="11964" y="1773"/>
                      <a:pt x="11514" y="1822"/>
                      <a:pt x="11246" y="1825"/>
                    </a:cubicBezTo>
                    <a:cubicBezTo>
                      <a:pt x="11255" y="1537"/>
                      <a:pt x="11328" y="1103"/>
                      <a:pt x="11587" y="848"/>
                    </a:cubicBezTo>
                    <a:cubicBezTo>
                      <a:pt x="11862" y="578"/>
                      <a:pt x="12301" y="520"/>
                      <a:pt x="12563" y="511"/>
                    </a:cubicBezTo>
                    <a:close/>
                    <a:moveTo>
                      <a:pt x="12628" y="1"/>
                    </a:moveTo>
                    <a:cubicBezTo>
                      <a:pt x="12302" y="1"/>
                      <a:pt x="11663" y="61"/>
                      <a:pt x="11229" y="487"/>
                    </a:cubicBezTo>
                    <a:cubicBezTo>
                      <a:pt x="11130" y="584"/>
                      <a:pt x="11051" y="692"/>
                      <a:pt x="10988" y="804"/>
                    </a:cubicBezTo>
                    <a:cubicBezTo>
                      <a:pt x="10923" y="690"/>
                      <a:pt x="10845" y="581"/>
                      <a:pt x="10745" y="487"/>
                    </a:cubicBezTo>
                    <a:cubicBezTo>
                      <a:pt x="10311" y="61"/>
                      <a:pt x="9668" y="1"/>
                      <a:pt x="9343" y="1"/>
                    </a:cubicBezTo>
                    <a:cubicBezTo>
                      <a:pt x="9252" y="1"/>
                      <a:pt x="9185" y="6"/>
                      <a:pt x="9156" y="8"/>
                    </a:cubicBezTo>
                    <a:cubicBezTo>
                      <a:pt x="9101" y="11"/>
                      <a:pt x="9044" y="34"/>
                      <a:pt x="9002" y="76"/>
                    </a:cubicBezTo>
                    <a:cubicBezTo>
                      <a:pt x="8952" y="121"/>
                      <a:pt x="8924" y="181"/>
                      <a:pt x="8921" y="244"/>
                    </a:cubicBezTo>
                    <a:cubicBezTo>
                      <a:pt x="8906" y="386"/>
                      <a:pt x="8832" y="1323"/>
                      <a:pt x="9385" y="1867"/>
                    </a:cubicBezTo>
                    <a:cubicBezTo>
                      <a:pt x="9789" y="2263"/>
                      <a:pt x="10385" y="2332"/>
                      <a:pt x="10730" y="2333"/>
                    </a:cubicBezTo>
                    <a:lnTo>
                      <a:pt x="10730" y="3036"/>
                    </a:lnTo>
                    <a:lnTo>
                      <a:pt x="6824" y="3036"/>
                    </a:lnTo>
                    <a:lnTo>
                      <a:pt x="6824" y="2348"/>
                    </a:lnTo>
                    <a:cubicBezTo>
                      <a:pt x="7173" y="2345"/>
                      <a:pt x="7770" y="2275"/>
                      <a:pt x="8173" y="1882"/>
                    </a:cubicBezTo>
                    <a:cubicBezTo>
                      <a:pt x="8724" y="1343"/>
                      <a:pt x="8654" y="412"/>
                      <a:pt x="8637" y="262"/>
                    </a:cubicBezTo>
                    <a:cubicBezTo>
                      <a:pt x="8634" y="202"/>
                      <a:pt x="8609" y="143"/>
                      <a:pt x="8564" y="98"/>
                    </a:cubicBezTo>
                    <a:cubicBezTo>
                      <a:pt x="8519" y="53"/>
                      <a:pt x="8462" y="29"/>
                      <a:pt x="8404" y="25"/>
                    </a:cubicBezTo>
                    <a:cubicBezTo>
                      <a:pt x="8375" y="23"/>
                      <a:pt x="8309" y="18"/>
                      <a:pt x="8216" y="18"/>
                    </a:cubicBezTo>
                    <a:cubicBezTo>
                      <a:pt x="7891" y="18"/>
                      <a:pt x="7246" y="76"/>
                      <a:pt x="6810" y="503"/>
                    </a:cubicBezTo>
                    <a:cubicBezTo>
                      <a:pt x="6711" y="601"/>
                      <a:pt x="6633" y="708"/>
                      <a:pt x="6569" y="824"/>
                    </a:cubicBezTo>
                    <a:cubicBezTo>
                      <a:pt x="6506" y="708"/>
                      <a:pt x="6426" y="601"/>
                      <a:pt x="6328" y="503"/>
                    </a:cubicBezTo>
                    <a:cubicBezTo>
                      <a:pt x="5892" y="76"/>
                      <a:pt x="5247" y="18"/>
                      <a:pt x="4923" y="18"/>
                    </a:cubicBezTo>
                    <a:cubicBezTo>
                      <a:pt x="4833" y="18"/>
                      <a:pt x="4768" y="23"/>
                      <a:pt x="4739" y="25"/>
                    </a:cubicBezTo>
                    <a:cubicBezTo>
                      <a:pt x="4679" y="29"/>
                      <a:pt x="4620" y="53"/>
                      <a:pt x="4575" y="98"/>
                    </a:cubicBezTo>
                    <a:cubicBezTo>
                      <a:pt x="4530" y="143"/>
                      <a:pt x="4506" y="202"/>
                      <a:pt x="4502" y="259"/>
                    </a:cubicBezTo>
                    <a:cubicBezTo>
                      <a:pt x="4487" y="401"/>
                      <a:pt x="4415" y="1338"/>
                      <a:pt x="4966" y="1882"/>
                    </a:cubicBezTo>
                    <a:cubicBezTo>
                      <a:pt x="5370" y="2278"/>
                      <a:pt x="5968" y="2347"/>
                      <a:pt x="6316" y="2348"/>
                    </a:cubicBezTo>
                    <a:lnTo>
                      <a:pt x="6316" y="3036"/>
                    </a:lnTo>
                    <a:lnTo>
                      <a:pt x="2409" y="3036"/>
                    </a:lnTo>
                    <a:lnTo>
                      <a:pt x="2409" y="2348"/>
                    </a:lnTo>
                    <a:cubicBezTo>
                      <a:pt x="2759" y="2345"/>
                      <a:pt x="3355" y="2275"/>
                      <a:pt x="3758" y="1882"/>
                    </a:cubicBezTo>
                    <a:cubicBezTo>
                      <a:pt x="4310" y="1343"/>
                      <a:pt x="4240" y="412"/>
                      <a:pt x="4223" y="262"/>
                    </a:cubicBezTo>
                    <a:cubicBezTo>
                      <a:pt x="4220" y="202"/>
                      <a:pt x="4195" y="143"/>
                      <a:pt x="4150" y="98"/>
                    </a:cubicBezTo>
                    <a:cubicBezTo>
                      <a:pt x="4105" y="53"/>
                      <a:pt x="4048" y="29"/>
                      <a:pt x="3989" y="25"/>
                    </a:cubicBezTo>
                    <a:cubicBezTo>
                      <a:pt x="3961" y="23"/>
                      <a:pt x="3894" y="18"/>
                      <a:pt x="3801" y="18"/>
                    </a:cubicBezTo>
                    <a:cubicBezTo>
                      <a:pt x="3477" y="18"/>
                      <a:pt x="2832" y="76"/>
                      <a:pt x="2396" y="503"/>
                    </a:cubicBezTo>
                    <a:cubicBezTo>
                      <a:pt x="2297" y="601"/>
                      <a:pt x="2219" y="708"/>
                      <a:pt x="2154" y="824"/>
                    </a:cubicBezTo>
                    <a:cubicBezTo>
                      <a:pt x="2092" y="708"/>
                      <a:pt x="2012" y="601"/>
                      <a:pt x="1913" y="503"/>
                    </a:cubicBezTo>
                    <a:cubicBezTo>
                      <a:pt x="1478" y="76"/>
                      <a:pt x="833" y="18"/>
                      <a:pt x="509" y="18"/>
                    </a:cubicBezTo>
                    <a:cubicBezTo>
                      <a:pt x="419" y="18"/>
                      <a:pt x="353" y="23"/>
                      <a:pt x="324" y="25"/>
                    </a:cubicBezTo>
                    <a:cubicBezTo>
                      <a:pt x="264" y="29"/>
                      <a:pt x="206" y="53"/>
                      <a:pt x="161" y="98"/>
                    </a:cubicBezTo>
                    <a:cubicBezTo>
                      <a:pt x="116" y="143"/>
                      <a:pt x="92" y="202"/>
                      <a:pt x="87" y="259"/>
                    </a:cubicBezTo>
                    <a:cubicBezTo>
                      <a:pt x="72" y="401"/>
                      <a:pt x="0" y="1338"/>
                      <a:pt x="552" y="1882"/>
                    </a:cubicBezTo>
                    <a:cubicBezTo>
                      <a:pt x="960" y="2278"/>
                      <a:pt x="1559" y="2347"/>
                      <a:pt x="1907" y="2348"/>
                    </a:cubicBezTo>
                    <a:lnTo>
                      <a:pt x="1907" y="3009"/>
                    </a:lnTo>
                    <a:lnTo>
                      <a:pt x="1099" y="3009"/>
                    </a:lnTo>
                    <a:cubicBezTo>
                      <a:pt x="972" y="3009"/>
                      <a:pt x="859" y="3099"/>
                      <a:pt x="841" y="3225"/>
                    </a:cubicBezTo>
                    <a:cubicBezTo>
                      <a:pt x="819" y="3383"/>
                      <a:pt x="940" y="3516"/>
                      <a:pt x="1092" y="3516"/>
                    </a:cubicBezTo>
                    <a:lnTo>
                      <a:pt x="12801" y="3516"/>
                    </a:lnTo>
                    <a:cubicBezTo>
                      <a:pt x="12929" y="3516"/>
                      <a:pt x="13041" y="3426"/>
                      <a:pt x="13059" y="3300"/>
                    </a:cubicBezTo>
                    <a:cubicBezTo>
                      <a:pt x="13082" y="3143"/>
                      <a:pt x="12960" y="3009"/>
                      <a:pt x="12809" y="3009"/>
                    </a:cubicBezTo>
                    <a:lnTo>
                      <a:pt x="11238" y="3009"/>
                    </a:lnTo>
                    <a:lnTo>
                      <a:pt x="11238" y="2332"/>
                    </a:lnTo>
                    <a:cubicBezTo>
                      <a:pt x="11590" y="2327"/>
                      <a:pt x="12190" y="2258"/>
                      <a:pt x="12592" y="1866"/>
                    </a:cubicBezTo>
                    <a:cubicBezTo>
                      <a:pt x="13142" y="1326"/>
                      <a:pt x="13073" y="394"/>
                      <a:pt x="13056" y="244"/>
                    </a:cubicBezTo>
                    <a:cubicBezTo>
                      <a:pt x="13052" y="184"/>
                      <a:pt x="13028" y="127"/>
                      <a:pt x="12983" y="82"/>
                    </a:cubicBezTo>
                    <a:cubicBezTo>
                      <a:pt x="12938" y="37"/>
                      <a:pt x="12879" y="11"/>
                      <a:pt x="12821" y="8"/>
                    </a:cubicBezTo>
                    <a:cubicBezTo>
                      <a:pt x="12792" y="6"/>
                      <a:pt x="12724" y="1"/>
                      <a:pt x="12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5" name="Google Shape;5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725" y="4153762"/>
            <a:ext cx="876885" cy="10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952" y="84028"/>
            <a:ext cx="2455199" cy="591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oHCBESEhISEhIYGBcXFBoaFxcXEhsXExoaGBMaGBoYGBgdIC4kGx0pHhgXJTYlKy4wNDMzGyI5PjkyPSwyMzIBCwsLEA4QHhISHTApICI7MzIyNDAyMDAwMjIyNTIyMjI0MjI7MjIyNTIyMjIyMjIzMjIyMjIyMjIyPDIyMjI1Mv/AABEIAKEBOAMBIgACEQEDEQH/xAAcAAACAgMBAQAAAAAAAAAAAAAABwQGAQIDBQj/xABKEAABBAADAQoKBggFBAMAAAABAAIDEQQSITEFBgciMjRBUXGzEzVhcnN0gZGxshQjM0JSoRVEU4KDwcPwYmOT0dIWJFSSQ6LC/8QAGQEBAAMBAQAAAAAAAAAAAAAAAAIDBAEF/8QALREBAAECBQEGBgMBAAAAAAAAAAECAwQRMTIzIRJBUXGB8BMiNENEsRQjQmH/2gAMAwEAAhEDEQA/AHMhCEEbF4qOFhkle1jG1b3ODWizQsnZqQPas4bFRysEkcjXsdyXNcHNOtaEaHUFQ98G57sTh3QtfkLnxnN1ZJmPNeWmmvLS8Kbeg5szHQy5WAsdmc5zpmPbiJJpXRnYTKZMr7rQdIoALiuGIxDImOkkcGsYC5znGmtAFkknYFWdyN6zojhHSCMvgzZ3NzF0h8G1rZHZvvlwc87dTtJ1UbG70p5ZJ3mZtPL3A2/O/NNFJHHLRoMYIywEWadYrWwt2ExTJWCRhtpuiWlt0a2OAPQu6pkW9fFRvgkixDY3tEofRc4BkmKZMyNoeDnYxrXsAOXlWKqlFZvNxLWNy4oiRkrZA8udUj44phG+RjWt1MkrC+y7MGAE6AAL6hUiPefiG+CaMQHNY6w97nmSP/uGzOkZrq91OYboAEbRbTI3L3r4iKHHRnEBjp4skb2XmY76z63QN43Hb1u4vLOlBaMPOyQFzHBwDnMJBsBzHlj29oc0g+ULulvudvLxRjlzOZEDiXu8AxxMUjBNiSHOJa4C2yxlvEJqJl68mU3epinyYgGTI3jRskdI50sjHYCGEgkHRmcPfejs7brW0F+QqG7eXiad/wB1nsx21zjleyASxxsdma4DiPjcTlNvYT0gjT/pPFyPxI8KYhRZHKZHvme07nxQ0SCOJ4QOcTo4ubfTaC/oVLn3p4l787J2wjwRYIoi7wUbjFiGCWPQHO0zNIvTlaA5SNcPvQlu3SMjGWbIyLMWwvkhhjZJFmrjB0T3nQav7SQuyFUsNvZlbhsRA57G+FkjcGML/BMawRB4BOtv8G5x0Gr+nUnz271cSMQwNc0RscHtkzOtg/SMuI8HE2+V4JzYzYrK41eoIX1CoeG3m4tojH0oMLXRB7o8+aTJFPHJM4uOk0gmbZ1rwYNkgVg7zMTlY3wsdtwsETjmd9a6KSB7nP4nSIXt42fR+wDMHBfkKi/9NYyDwcrHslkhja5gzObIXRRyVAwkhoZIXszONDTk8nLH3P3rY1hbHJ4J7GGKRxc95jmeIZYX5xtDg4sl2VZA2iwDCQqNi95byW+BkYyppn7DoJJGOjrQ6sDCKBaeNo4a3O3J3JxeGxM0tse2eRocG8VrWtdM90mUAcch8bfvGxq4jYFqWVWMDuDNHuhPizICyQPpg5RzthDQdBWUxO2l3LNBut1+Dezug8uMmRnh2NllqQuaJG4t0xikDmkEObM5lhrgBA27BAQXp2PhEogMg8IRYZrmLaJzdnFOuy6G0hTFSBvPxOZuXGPY1rWBoDnOc0jBOw7nl5rO4OLHNsCsrjtOmcRvOc9grwUcgwk8I8HnLBJIWZJLOtgCW+n6w7dSguyyqHFvXxMcmGYH/VkTOno8QZZXSYaMVl1a+V3JYAWsqhQvXD7zcUxjmnEtc7wRaJHF/hHkxxsaySqAjYWOLaF8bYDmLgvqFQ3b3N0S8sMrGB7jJ4WN7nGNzd0Rig3I4DNbZHsHRUYvbSl7kb1cRBPh5TOHsiD2lrnPc5+Z+Ic2RziaL2iVrQSNQX2eTQXFCou6G9vHvkc1srRG84kZ2udna2bER4gB7XCiPqvBaXpITXQu0e9LENdG5uJcxrPo5MefMw+Cxsk7gTkacuWQNaG5AKojKAEF1QqBHvOxeUA4iNpEzZSGZmxuqNrHxFrWtqOQgl206DVxsm/BALKEII+O+yk9G75ShGO+yk9G75ShBIQuUsrWgFxqyAO07AtYcSx95XXW1B3QhCAQhCAQhCAQhCAQhCAQhCAQhCAQhCAQhCAQhCAQhCAQhCAQhCAQhCAQhCAQhCAQhCAQhR3YuNpouA2/kaP5oDHfZSejd8pQjHfZSejd8pQg3lia4AOF0bHaFiHDsZeVoF7aRMHEDKaNjq2Xr0dVrjgxNbvCEHZVV7dg/vRBMQhCAQhCAQhCAQhCAQhCAQhCAQhCAQhCAQhCAQhCAQhCAQhCAQhCAQo0uKYwkOJBAs8UnQhx6B1Md7l1ika5oc02DqD1oN1hZVY3xbv4PDytjnc8OyA02PMC0yA66Hpj2dS7TEzOUOxEz0hZgVleDuHuthpYyYS8tDyMrmOzbAeK0C8uvZtXpiaR3JjI8r3Bo9ws/kFGek5HZmNW2Kke0DI29t+TiOIO38QaPasYSSR2bwjA2jpR0I9+1UfhE3QxEDsNlkLcwfox74xoWbadxtvkWeDLHzzOxXhZXyZRHlzvc6rMl1Z02D3K6LM/D7fcnNv5e1mYSjOwcZslgJNgkiyQTZF9V60pKgS41zSajLqu6u9HUK4ut7dFUrdsYKikH+W75ShGNNxSejd8pWUHSSUNrMasgDyk9C0gxLH3lddbdCPit5I2uoOANG9etawwMZeVoF7aQdkIQgEIQgELBKygEIQgEIQgEIQgEIWkhoE1dAmuvTYg3QoWExhkJBY5tAHXYQeo0pqAQhQcPugx78oDgdazCrokGvd/eqCchC1caBPUEHL6Qy6ztvqzC+n/AGPuK7JfnftuYdTFObcXXlFgk2SOPp0e4K/tN6qVVFVO6MkppmNWVEmx8TSQ51UaNg0DV7a6v59SlEpc4/f4yOaaM4FriyRzC4yi3ZXZbIydOULtFuquflgimatDGBvULZQdycUJYIZQ3KHxscG3eUOYDluhdXSlvcACSaA2kmgoT0RUPfDv0GGxUsP0RkhjLRnMlONxh2zIarwjht6T1qy7391mz4SPEOY2IOzcUOtoqRzdDQu6vZ0pXb83sOPxDuVbmUNWivAxi3dPRpXRWqYW8CNpwML8ozW/Wtg8K4UOpabtFMWoqpjw6tFdFNNET3vd8M93IbQ/E+2j2N2n212pX8I0j2YxgzWTA0lwaAeXJoCNQPam2lJwn8+Z6u3vJFzB0xNzr1Rsz83RZOCsk4WYk/rLu6jV3VH4KuaTesu7qNXhQv8AJUhc3SW3C1ysH5svxjWeCXlYzsi+MixwtcrB+bL8Y1ngl5WM7IvjItf43vxXfaMlCF58sWIJdleANaBo/esXxerT/deezJGO+yk9G75ShYxv2Ul/s3fKVlBmfNQybcwvZsvVcsIJrPhCK0qq/l/ezyqRJK1otxrUD2k0FzgxLH3lddbdCPj/AHsQd1Bxb5w76trS3LfG2l17NuminJMb8cfOzdDEtZNK1oc2mtleGj6pmwA0FbZtTcqyhOijtTkcrDoL29IWyr28aRz8BA57i5xDrc5xc4/WO2k6qwquqMpmPBGYynJWN8e7mBikZFiXuDg3MA1jnCn22yQD1FeluBunBiYs0DnOY05Lc0tNgA9IHQ4Jb8J3P2+gZ88itHBZzOT1h3dxrTXZpptRX3ysqtxFMVLquU07GC3uAF1Z6z0Lqqvvu3xxYMwtkhdJnzOFODaLC3/ks1NM1TlGquImZyhZYpGuAc02DsI2LdVrehvgjxglEcJjDC0kEg2X5urzVZUqpmmcp1JiYnKQhefutjYIoz4eVsbX8UOca1IJ0vpoE+xR9x90cLI50cGJbIdX5Q/M5rbAOt3Vke9c7M5Z5dDKdXsLwd+W6MuGwck0JAe1zACQCONI1p0PkJXvKr8I3i6bzo++Yp2oia4ifF2ndCtb0992NxGMhhle0sdmzARtB0jc4ajygJmpK7wfGOG/id09OpXYyimmuIpjLondiIno8/drFugw08zAC6ON7wHWWktaSLog0l9uXv8AcXJiIInRwBr5WMJax4cA94aat+h1V731cxxfoJPkKTO4HPMJ6zF3rVPD2qa7dUzGiVumJpmZPxaS8l3Yfgt1pLyXdh+CyRqofOrdg7F9Fs2DsC+dGbAvotmwdgW/Hf5aL/cyUg92+d4r1iTvHJ6y4ljdC4X+EauPY0alI3dgM+k4lzjdzyHKAQdZHaOJGnstVYOrKZdw8TnJv735w3BYMalxw0VNHKP1TfcPKdFObAXEOk16Qwchvb+I+U+wKJvYjaMHhXAAF0ERP+mNLOtDoHQvYWSqM6pUVTlMklv68ZYrzo+4jTH4PPF0Ha/vXpcb+vGWL86PuI0x+DzxdB2v7169DEcFPp+l1zZCzJScJ/Pmers7yRNtKThP58z1dneSKjB8iFncsfBVzSb1l3dRq8Kj8FXNJvWXd1Grwq8RyVI3N0ltwtcrB+bL8Y0cE3KxnZF8ZEcLXKwfmy/GNZ4JeVjOyL4yLX+N78V32jJWgcOse9bqHFgGNfnF5szjt/FtB6wvPZnTHfZSejd8pQjHfZSejd8pQg6SRNcKcAdQdReo2FawwMZeVoF7aFLE4dQyHXM3bsrNxvytcsIJgXeEII0qq/kP70QS0kN+3jHFec3uWJ3pIb9vGOK85vcsWzA758l1jcZu8Lxdh+x/evViVd3heLsP2P716sSzXN9XnKurdJRcJ3P2+gZ88itHBXzOT1h3dxqr8J3Px6BnzvVo4K+ZyesO7uNbbv09Pour44XVLThZ+0wnmyfGNMtLPha+0wnmSfNGs+E5YQtboduCX9b/AIX9RMZLngl/W/4X9RMZcxXLLl3dKi8K3NoPT/03rwOC3nsnq7u8jXv8K3NoPT/03rwOC3nsnq7u8jWij6aVlPHJsKscIvi6bzo++YrQqrwhkHASszAEujIBcBoJmElY7UxFcTPiqojOqC/3heMcN+/3T06klt5LQMfh8rszuPQotafqn/e2/km/4Sb9mz/VP/BXY2uJrjXTwWXo+ZD31cxxfoJPkKTO4HPMJ6zF3rU3t8rpTgsVmawDwElkPLiBkOwFos+0JS7hCP6VhqLiTiIqJAAB8I2jVm+zRW4Wr+urpPuErUfLJ72os+LYA5ua3UeK23O2dIbZCPobTy3Of5HO4v8A6toH2hdTG1rCAABlOgFDZ1LBGcyo6Pn5sbABmffkYP8A9GvytPtuFJAzvcdNjeK38tT7SV8/N2DsX0WzYOwLdjaduc5r786ZNIoWsFNaAPIKSG3b53ivWJO8cn6Ug93Od4r1iXvHJgYyqlyxrJ072OZYT1aLumr1F5e9jmWE9Wi7pq9RZKtZUVaklv68Y4rzo+4jTH4PPF0HbJ3r0uN/XjHFedH3EaY/B54ug7ZO9et+I4KfT9L7myFmSk4T+fM9XZ3kibaUnCfz5nq7O8kWfB8iFncsfBVzSb1l3dRq8Kj8FXNJvWXd1Grwq8RyVI3N0ltws8rCebL8Y1ngl5WM7IvjIscLXKwfmy/GNZ4JeVjOyL4yLX+N78V32jJUKPHsc/IAbzObqNLbdjb5FNWKXnszhjvspPRu+UoRjvspPRu+UoQdJJA0WTQsD3mgtIcQx95HXW3Q/wA1u+MGrF0QfaNi1igYy8jQL20g6pIb9vGOK85vdMTvSR35NB3RxVmuM3U3+yZ1LZgZyrmf+L7G4y94Xi7D9j+9erGqvvIa84DDhjmhtOolpLj9Y7osAfmvd+iXy3vd+9lHubV+21kuzM1zlHfKuuI7U9Sv4SonOx4ytJ+oZsBP35FY+DN4ZhHteQ1xncaccprwbNaPRoVWOElgbjWtAAb4BpoaCy99mutWjguYDg5LAP8A3Dto/wAuNbLva/j06dy+vL4cLo14Owg9hS24WftMJ5snzRphuwUR2xs/9B/sl1wngRvwgaAAWSWMoI0LK231qjCzPxI6K7WXbh34Jv1v+F/UTHS24L2+E+lZrFeD5BMe3wm3JV+1X/6G38T/APVf/wAlzEzPxJ6OXYjtSp3CtzaD0/8ATeq9wZyBuLkcbr6O4aAkkmRhAAG06H3L3+E2MMw0JBJuauO4vH2b9gcTRXjcGMrnYx4J0GGdQApo+sj2AaLRRM/x56LKcvhyZX1j/wDA32GQ/wAm/n7FXd/8DWbnT5RqXRWSbcfr2bXHUq3Kr8I3i6bzo++YstiP7KfOFNE/NBe7wvGOG/id09OpJXeF4xw37/dPTqWjG8keSd/c8nfVzHF+gk+QpM7gc8wnrMXetTm31cxxfoJPkKTO4HPMJ6zF3rVZheKr33J2dsn4tJeS7sPwW60l5Luw/BYY1ZnzqzYF9Fs2DsC+dG7AvotmwdgW/G/5aL/cyUg93Od4r1iXvHJ+FIPdvneK9Yk7xyhgd0uWNZOnexzLCerRd01eovL3scywnq0XdNXqLJVrKmrUkt/XjHFedH3EaY/B54ug7ZO9elxv68Y4rzo+4jTH4PPF0HbJ3r1vxHBT6fpfc2QsyUnCfz5nq7O8kTbSk4T+fM9XZ3kiz4PkQs7lj4KuaTesu7qNXhUfgq5pN6y7uo1eFXiOSpG5uktuFrlYPzZfjGs8EvKxnZF8ZFjha5WD82X4xrPBLysZ2RfGRa/xvfiu+0ZKhRyTZyHMAZmIBB1qtDt6VNQvPZkfHfZSejd8pQjHfZSejd8pQg3nzUMu3M33Zhm/K1wwbZgXeEcDsqq9uwD+6UxYBQCSG/bxji/Pb3TE70j9+zx+kcVqOW3p/wApi2YLfPkus7jO3heLsP2P716sSrm8Dxdhux/evVjWa5vnzlXVukouE7n49Az55FaOCvmcnrDu7jVW4T3D6e3X/wCBnzyK08FZBwclf+Q7u41su/T0+i6rjhdUtOFn7TCebJ8Y0y0s+FogSYSz9yT5o1RhOWFdrdDtwS/rf8L+omMlxwSkH6XR/Zf1Ex1zFcsl3dKi8K3NoPT/ANN68Dgt57J6u7vI17/CuR9Ggv8Ab/03qv8ABY4HGyUf1Z3eRrRR9PKynjk2lV+EbxdN50ffMVoVW4RvFs3nR98xZLO+nzU0boL7eF4xw37/AHT06kk94Lh+kcNr+07p6divxu+PJZe3PJ31cxxfoH/IUmd7/PMJ6zF3rU5d9fMcX6vJ8hSY3vOH0zCajnMXT/mtVmF4qvfcla2yfy0l5Luw/BbrSbku7D8FhjVnfOrdgX0WzYOwL5za8UNR719GR7B2Bbsb/lov9zKQe7nO8V6xJ3jk/Egd3Hj6XitRziXp/wAxyjgd0uWNZOvexzLCerRd01eovK3r8xwfq0XdNXqrHVrKmrUkt/XjHFedH3EaY/B54ug7X969Ljf24fpHFa/ej7iNMfg88XQdsnevW/EcNPp+l9zZCzJScJ/Pmers7yRNtKPhQcBjmWf1dveSKjB8iFncsnBVzSb1l3dRq8KjcFJBwk1f+S7uo1eVXf5Kkbm6S24WuXg/Nl+MazwS8rGdkXxkWvC04B+Ds/dl+MazwSkF2Mo9EXxkWv8AF9+K77RlKEzC0/PnO0kj7pBuhV9HWPL1qao7MUxziwO4wvSj0bV57MMd9lJ6N3ylCMd9lJ6N3ylCCQsALKwg1LB1D3Lz58Tlc4CDNRqwDrxQb5Ps93lr00IOEAsWWhup08gJAOwbdvtXXIOoe5bIQefipsrqEObQagHrOnJOzb/YvpgpM7XEx5KdVEbdBrsH9hTEINMo6h7lExcmWgIs+hOzZqNNh2/31qavL3X3dw2EyfSH5M95eK515avkg1tC7Gcz0diJnR3wcma7iyaA3W3U+QdX5qXlHUPcvGwO+XCzte6BxkyEZgGlpFtc779Xoxx9inndCEbXdf3XdADidmyiDfSk5xOUkxMatsU8NApmazsrZoTegK54aW3ZTDl0u6/Lkhaz7qRM22fqw8UNrXaCr8te9bM3SjOc2QGZcxI2ZtB2637lxxNyDqHuXDEkNbYZm1Aqus11Fcp90I29JcdKDWkk3R06NhBPkWx3QhFW8akgaHaNvR5UHOCay24ctmro6cVxvkj8P/2CnZB1D3KK3dCItLg6wKugSdReyr2A+4rm3dSI3bstZqzCgQ3aR1jq60EmchrS7KDQOlbfJoCojcRZAMFcYDYfxNBPJ6LJ/dK6HdSD8Y7KN9HRX+ILd+NjaaLtavkk6Vd6Dq1QScg6h7lgsHUPcoh3RhFkuOl3xHdBojZtHSNqyd0IhduqrvimhXSdNnQD09CCOMToT9H6LAo68UmuT5PzC9IMHUPcoh3SgFW8akUaNakga1s4p18i2G6EVgWbPRlde3LVVtvoQSsg6h7l5/0jjEeA0vblNnj5dBl9q6ndOEXbqoEm2uFAOyk6jrWX46Nri1xIIJHJJum5jsHVfuKDrhyHMa4tyktBLa2WNmxdcg6h7lE/SUNgZ9SWispu3XXR5D7llm6ETrp10LOhury9W29KQcZ56cR4GwPvVtpoP4fZ/ekqAhzbLMupFV1HsXL9IRVo69CQKIzUASG3VnUaKUxwIBGwi0Gcg6h7lCxEuVwaIs2zWjpZP+E9V/2LnoQRMI8OB+ry0dhG3TbsUnIOoe5bIQQsZJlqo82hOzZqB+E9a2w7rJ+rDR11tOZwrYOq/aFLQg1DQNgXNuHYDmDRdk3WtnaV2Qgj477KT0bvlKEY77KT0bvlKEEhCEIBCEIBCEIBCEIMKFj9zMPiMvhomSZby52h1XV1ezYPcpq5SwtdWYbPKR8Cmcx1h2Hmt3JwUANQxMDtDTQ0Hinb5QM2vQCVObh4RsazbewXYGp7Vh2CYRVHp+8TtaWnb5HFRv0QyqzOvpOmvFynStOLY9utpnM9ZJSzFERq1pFVsBGWqrs1I9qy6GOjbW0dug6K2+4e4KI3ciPXMXHZWtUA2gNNOv3rH6HiObOXOLs1kmjTnBxGmzUD3I47T/R23n8GKppzZR+Ghr+7p2Ijgw5cXNaywTZAG0nW/LYRNudG5znEG3EEkOLTbQANR1AH3la/oyLK5gsBzsxAPTly/LQ7AEHXwUPGZlZ93M3KOknLY96ycPCdMjOk1lb07So8m5THOc8l3G2gGumz0a3pt2VpSHbkwkZaNVW3WqcKvbXGOn8kEl2Hh6WM2dLRsH+1ofh43XbW2RRNC6Iy7duzRRzuVFZcAQbB22ARVVd1VbNnRsWrtyISSSDqXHlaW8U4+6x5LNIJP0aEDkMGlckbP9lgYSEaZGal21oJOblbdt9K4zblsflsupoaK0ohuzo669yHbkxH8X3rGbQ5rvT94oO5ghJ1Yy9DyRepNH35vzXMYOC7yM69g7Pdf567Vh25sZy3ZDWsAF/gzZTfXTiFz/Q0VVxuTl0IGhNnYEEl2GhdqWMN6atB6br33osSQROvMAc5rrs5KoHo0B/PrXP9Gx1l1rNm27TQB7Ng2eykRbnNa4ODnaEGrFHK3KNAB5Pd5Sg7fQov2TOj7g6NnR0LLcLGAQGNAIIIoVR2j8gpCEEV2CiP3G7K0aAdlaEbNAPcFIApbIQCEIQCEIQCEIQCEIQR8d9lJ6N3ylCMd9lJ6N3ylCCQhCEAhCEAhCEAhCEAsLKEGFlCEAhCEAhCEAhCEAhCEAsFCEGUIQgwsoQgFhCEAFlCEAhCEGChCEGUIQgEIQgj477KXzHfKU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oHCBESEhISEhIYGBcXFBoaFxcXEhsXExoaGBMaGBoYGBgdIC4kGx0pHhgXJTYlKy4wNDMzGyI5PjkyPSwyMzIBCwsLEA4QHhISHTApICI7MzIyNDAyMDAwMjIyNTIyMjI0MjI7MjIyNTIyMjIyMjIzMjIyMjIyMjIyPDIyMjI1Mv/AABEIAKEBOAMBIgACEQEDEQH/xAAcAAACAgMBAQAAAAAAAAAAAAAABwQGAQIDBQj/xABKEAABBAADAQoKBggFBAMAAAABAAIDEQQSITEFBgciMjRBUXGzEzVhcnN0gZGxshQjM0JSoRVEU4KDwcPwYmOT0dIWJFSSQ6LC/8QAGQEBAAMBAQAAAAAAAAAAAAAAAAIDBAEF/8QALREBAAECBQEGBgMBAAAAAAAAAAECAwQRMTIzIRJBUXGB8BMiNENEsRQjQmH/2gAMAwEAAhEDEQA/AHMhCEEbF4qOFhkle1jG1b3ODWizQsnZqQPas4bFRysEkcjXsdyXNcHNOtaEaHUFQ98G57sTh3QtfkLnxnN1ZJmPNeWmmvLS8Kbeg5szHQy5WAsdmc5zpmPbiJJpXRnYTKZMr7rQdIoALiuGIxDImOkkcGsYC5znGmtAFkknYFWdyN6zojhHSCMvgzZ3NzF0h8G1rZHZvvlwc87dTtJ1UbG70p5ZJ3mZtPL3A2/O/NNFJHHLRoMYIywEWadYrWwt2ExTJWCRhtpuiWlt0a2OAPQu6pkW9fFRvgkixDY3tEofRc4BkmKZMyNoeDnYxrXsAOXlWKqlFZvNxLWNy4oiRkrZA8udUj44phG+RjWt1MkrC+y7MGAE6AAL6hUiPefiG+CaMQHNY6w97nmSP/uGzOkZrq91OYboAEbRbTI3L3r4iKHHRnEBjp4skb2XmY76z63QN43Hb1u4vLOlBaMPOyQFzHBwDnMJBsBzHlj29oc0g+ULulvudvLxRjlzOZEDiXu8AxxMUjBNiSHOJa4C2yxlvEJqJl68mU3epinyYgGTI3jRskdI50sjHYCGEgkHRmcPfejs7brW0F+QqG7eXiad/wB1nsx21zjleyASxxsdma4DiPjcTlNvYT0gjT/pPFyPxI8KYhRZHKZHvme07nxQ0SCOJ4QOcTo4ubfTaC/oVLn3p4l787J2wjwRYIoi7wUbjFiGCWPQHO0zNIvTlaA5SNcPvQlu3SMjGWbIyLMWwvkhhjZJFmrjB0T3nQav7SQuyFUsNvZlbhsRA57G+FkjcGML/BMawRB4BOtv8G5x0Gr+nUnz271cSMQwNc0RscHtkzOtg/SMuI8HE2+V4JzYzYrK41eoIX1CoeG3m4tojH0oMLXRB7o8+aTJFPHJM4uOk0gmbZ1rwYNkgVg7zMTlY3wsdtwsETjmd9a6KSB7nP4nSIXt42fR+wDMHBfkKi/9NYyDwcrHslkhja5gzObIXRRyVAwkhoZIXszONDTk8nLH3P3rY1hbHJ4J7GGKRxc95jmeIZYX5xtDg4sl2VZA2iwDCQqNi95byW+BkYyppn7DoJJGOjrQ6sDCKBaeNo4a3O3J3JxeGxM0tse2eRocG8VrWtdM90mUAcch8bfvGxq4jYFqWVWMDuDNHuhPizICyQPpg5RzthDQdBWUxO2l3LNBut1+Dezug8uMmRnh2NllqQuaJG4t0xikDmkEObM5lhrgBA27BAQXp2PhEogMg8IRYZrmLaJzdnFOuy6G0hTFSBvPxOZuXGPY1rWBoDnOc0jBOw7nl5rO4OLHNsCsrjtOmcRvOc9grwUcgwk8I8HnLBJIWZJLOtgCW+n6w7dSguyyqHFvXxMcmGYH/VkTOno8QZZXSYaMVl1a+V3JYAWsqhQvXD7zcUxjmnEtc7wRaJHF/hHkxxsaySqAjYWOLaF8bYDmLgvqFQ3b3N0S8sMrGB7jJ4WN7nGNzd0Rig3I4DNbZHsHRUYvbSl7kb1cRBPh5TOHsiD2lrnPc5+Z+Ic2RziaL2iVrQSNQX2eTQXFCou6G9vHvkc1srRG84kZ2udna2bER4gB7XCiPqvBaXpITXQu0e9LENdG5uJcxrPo5MefMw+Cxsk7gTkacuWQNaG5AKojKAEF1QqBHvOxeUA4iNpEzZSGZmxuqNrHxFrWtqOQgl206DVxsm/BALKEII+O+yk9G75ShGO+yk9G75ShBIQuUsrWgFxqyAO07AtYcSx95XXW1B3QhCAQhCAQhCAQhCAQhCAQhCAQhCAQhCAQhCAQhCAQhCAQhCAQhCAQhCAQhCAQhCAQhCAQhR3YuNpouA2/kaP5oDHfZSejd8pQjHfZSejd8pQg3lia4AOF0bHaFiHDsZeVoF7aRMHEDKaNjq2Xr0dVrjgxNbvCEHZVV7dg/vRBMQhCAQhCAQhCAQhCAQhCAQhCAQhCAQhCAQhCAQhCAQhCAQhCAQhCAQo0uKYwkOJBAs8UnQhx6B1Md7l1ika5oc02DqD1oN1hZVY3xbv4PDytjnc8OyA02PMC0yA66Hpj2dS7TEzOUOxEz0hZgVleDuHuthpYyYS8tDyMrmOzbAeK0C8uvZtXpiaR3JjI8r3Bo9ws/kFGek5HZmNW2Kke0DI29t+TiOIO38QaPasYSSR2bwjA2jpR0I9+1UfhE3QxEDsNlkLcwfox74xoWbadxtvkWeDLHzzOxXhZXyZRHlzvc6rMl1Z02D3K6LM/D7fcnNv5e1mYSjOwcZslgJNgkiyQTZF9V60pKgS41zSajLqu6u9HUK4ut7dFUrdsYKikH+W75ShGNNxSejd8pWUHSSUNrMasgDyk9C0gxLH3lddbdCPit5I2uoOANG9etawwMZeVoF7aQdkIQgEIQgELBKygEIQgEIQgEIQgEIWkhoE1dAmuvTYg3QoWExhkJBY5tAHXYQeo0pqAQhQcPugx78oDgdazCrokGvd/eqCchC1caBPUEHL6Qy6ztvqzC+n/AGPuK7JfnftuYdTFObcXXlFgk2SOPp0e4K/tN6qVVFVO6MkppmNWVEmx8TSQ51UaNg0DV7a6v59SlEpc4/f4yOaaM4FriyRzC4yi3ZXZbIydOULtFuquflgimatDGBvULZQdycUJYIZQ3KHxscG3eUOYDluhdXSlvcACSaA2kmgoT0RUPfDv0GGxUsP0RkhjLRnMlONxh2zIarwjht6T1qy7391mz4SPEOY2IOzcUOtoqRzdDQu6vZ0pXb83sOPxDuVbmUNWivAxi3dPRpXRWqYW8CNpwML8ozW/Wtg8K4UOpabtFMWoqpjw6tFdFNNET3vd8M93IbQ/E+2j2N2n212pX8I0j2YxgzWTA0lwaAeXJoCNQPam2lJwn8+Z6u3vJFzB0xNzr1Rsz83RZOCsk4WYk/rLu6jV3VH4KuaTesu7qNXhQv8AJUhc3SW3C1ysH5svxjWeCXlYzsi+MixwtcrB+bL8Y1ngl5WM7IvjItf43vxXfaMlCF58sWIJdleANaBo/esXxerT/deezJGO+yk9G75ShYxv2Ul/s3fKVlBmfNQybcwvZsvVcsIJrPhCK0qq/l/ezyqRJK1otxrUD2k0FzgxLH3lddbdCPj/AHsQd1Bxb5w76trS3LfG2l17NuminJMb8cfOzdDEtZNK1oc2mtleGj6pmwA0FbZtTcqyhOijtTkcrDoL29IWyr28aRz8BA57i5xDrc5xc4/WO2k6qwquqMpmPBGYynJWN8e7mBikZFiXuDg3MA1jnCn22yQD1FeluBunBiYs0DnOY05Lc0tNgA9IHQ4Jb8J3P2+gZ88itHBZzOT1h3dxrTXZpptRX3ysqtxFMVLquU07GC3uAF1Z6z0Lqqvvu3xxYMwtkhdJnzOFODaLC3/ks1NM1TlGquImZyhZYpGuAc02DsI2LdVrehvgjxglEcJjDC0kEg2X5urzVZUqpmmcp1JiYnKQhefutjYIoz4eVsbX8UOca1IJ0vpoE+xR9x90cLI50cGJbIdX5Q/M5rbAOt3Vke9c7M5Z5dDKdXsLwd+W6MuGwck0JAe1zACQCONI1p0PkJXvKr8I3i6bzo++Yp2oia4ifF2ndCtb0992NxGMhhle0sdmzARtB0jc4ajygJmpK7wfGOG/id09OpXYyimmuIpjLondiIno8/drFugw08zAC6ON7wHWWktaSLog0l9uXv8AcXJiIInRwBr5WMJax4cA94aat+h1V731cxxfoJPkKTO4HPMJ6zF3rVPD2qa7dUzGiVumJpmZPxaS8l3Yfgt1pLyXdh+CyRqofOrdg7F9Fs2DsC+dGbAvotmwdgW/Hf5aL/cyUg92+d4r1iTvHJ6y4ljdC4X+EauPY0alI3dgM+k4lzjdzyHKAQdZHaOJGnstVYOrKZdw8TnJv735w3BYMalxw0VNHKP1TfcPKdFObAXEOk16Qwchvb+I+U+wKJvYjaMHhXAAF0ERP+mNLOtDoHQvYWSqM6pUVTlMklv68ZYrzo+4jTH4PPF0Ha/vXpcb+vGWL86PuI0x+DzxdB2v7169DEcFPp+l1zZCzJScJ/Pmers7yRNtKThP58z1dneSKjB8iFncsfBVzSb1l3dRq8Kj8FXNJvWXd1Grwq8RyVI3N0ltwtcrB+bL8Y0cE3KxnZF8ZEcLXKwfmy/GNZ4JeVjOyL4yLX+N78V32jJWgcOse9bqHFgGNfnF5szjt/FtB6wvPZnTHfZSejd8pQjHfZSejd8pQg6SRNcKcAdQdReo2FawwMZeVoF7aFLE4dQyHXM3bsrNxvytcsIJgXeEII0qq/kP70QS0kN+3jHFec3uWJ3pIb9vGOK85vcsWzA758l1jcZu8Lxdh+x/evViVd3heLsP2P716sSzXN9XnKurdJRcJ3P2+gZ88itHBXzOT1h3dxqr8J3Px6BnzvVo4K+ZyesO7uNbbv09Pour44XVLThZ+0wnmyfGNMtLPha+0wnmSfNGs+E5YQtboduCX9b/AIX9RMZLngl/W/4X9RMZcxXLLl3dKi8K3NoPT/03rwOC3nsnq7u8jXv8K3NoPT/03rwOC3nsnq7u8jWij6aVlPHJsKscIvi6bzo++YrQqrwhkHASszAEujIBcBoJmElY7UxFcTPiqojOqC/3heMcN+/3T06klt5LQMfh8rszuPQotafqn/e2/km/4Sb9mz/VP/BXY2uJrjXTwWXo+ZD31cxxfoJPkKTO4HPMJ6zF3rU3t8rpTgsVmawDwElkPLiBkOwFos+0JS7hCP6VhqLiTiIqJAAB8I2jVm+zRW4Wr+urpPuErUfLJ72os+LYA5ua3UeK23O2dIbZCPobTy3Of5HO4v8A6toH2hdTG1rCAABlOgFDZ1LBGcyo6Pn5sbABmffkYP8A9GvytPtuFJAzvcdNjeK38tT7SV8/N2DsX0WzYOwLdjaduc5r786ZNIoWsFNaAPIKSG3b53ivWJO8cn6Ug93Od4r1iXvHJgYyqlyxrJ072OZYT1aLumr1F5e9jmWE9Wi7pq9RZKtZUVaklv68Y4rzo+4jTH4PPF0HbJ3r0uN/XjHFedH3EaY/B54ug7ZO9et+I4KfT9L7myFmSk4T+fM9XZ3kibaUnCfz5nq7O8kWfB8iFncsfBVzSb1l3dRq8Kj8FXNJvWXd1Grwq8RyVI3N0ltws8rCebL8Y1ngl5WM7IvjIscLXKwfmy/GNZ4JeVjOyL4yLX+N78V32jJUKPHsc/IAbzObqNLbdjb5FNWKXnszhjvspPRu+UoRjvspPRu+UoQdJJA0WTQsD3mgtIcQx95HXW3Q/wA1u+MGrF0QfaNi1igYy8jQL20g6pIb9vGOK85vdMTvSR35NB3RxVmuM3U3+yZ1LZgZyrmf+L7G4y94Xi7D9j+9erGqvvIa84DDhjmhtOolpLj9Y7osAfmvd+iXy3vd+9lHubV+21kuzM1zlHfKuuI7U9Sv4SonOx4ytJ+oZsBP35FY+DN4ZhHteQ1xncaccprwbNaPRoVWOElgbjWtAAb4BpoaCy99mutWjguYDg5LAP8A3Dto/wAuNbLva/j06dy+vL4cLo14Owg9hS24WftMJ5snzRphuwUR2xs/9B/sl1wngRvwgaAAWSWMoI0LK231qjCzPxI6K7WXbh34Jv1v+F/UTHS24L2+E+lZrFeD5BMe3wm3JV+1X/6G38T/APVf/wAlzEzPxJ6OXYjtSp3CtzaD0/8ATeq9wZyBuLkcbr6O4aAkkmRhAAG06H3L3+E2MMw0JBJuauO4vH2b9gcTRXjcGMrnYx4J0GGdQApo+sj2AaLRRM/x56LKcvhyZX1j/wDA32GQ/wAm/n7FXd/8DWbnT5RqXRWSbcfr2bXHUq3Kr8I3i6bzo++YstiP7KfOFNE/NBe7wvGOG/id09OpJXeF4xw37/dPTqWjG8keSd/c8nfVzHF+gk+QpM7gc8wnrMXetTm31cxxfoJPkKTO4HPMJ6zF3rVZheKr33J2dsn4tJeS7sPwW60l5Luw/BYY1ZnzqzYF9Fs2DsC+dG7AvotmwdgW/G/5aL/cyUg93Od4r1iXvHJ+FIPdvneK9Yk7xyhgd0uWNZOnexzLCerRd01eovL3scywnq0XdNXqLJVrKmrUkt/XjHFedH3EaY/B54ug7ZO9elxv68Y4rzo+4jTH4PPF0HbJ3r1vxHBT6fpfc2QsyUnCfz5nq7O8kTbSk4T+fM9XZ3kiz4PkQs7lj4KuaTesu7qNXhUfgq5pN6y7uo1eFXiOSpG5uktuFrlYPzZfjGs8EvKxnZF8ZFjha5WD82X4xrPBLysZ2RfGRa/xvfiu+0ZKhRyTZyHMAZmIBB1qtDt6VNQvPZkfHfZSejd8pQjHfZSejd8pQg3nzUMu3M33Zhm/K1wwbZgXeEcDsqq9uwD+6UxYBQCSG/bxji/Pb3TE70j9+zx+kcVqOW3p/wApi2YLfPkus7jO3heLsP2P716sSrm8Dxdhux/evVjWa5vnzlXVukouE7n49Az55FaOCvmcnrDu7jVW4T3D6e3X/wCBnzyK08FZBwclf+Q7u41su/T0+i6rjhdUtOFn7TCebJ8Y0y0s+FogSYSz9yT5o1RhOWFdrdDtwS/rf8L+omMlxwSkH6XR/Zf1Ex1zFcsl3dKi8K3NoPT/ANN68Dgt57J6u7vI17/CuR9Ggv8Ab/03qv8ABY4HGyUf1Z3eRrRR9PKynjk2lV+EbxdN50ffMVoVW4RvFs3nR98xZLO+nzU0boL7eF4xw37/AHT06kk94Lh+kcNr+07p6divxu+PJZe3PJ31cxxfoH/IUmd7/PMJ6zF3rU5d9fMcX6vJ8hSY3vOH0zCajnMXT/mtVmF4qvfcla2yfy0l5Luw/BbrSbku7D8FhjVnfOrdgX0WzYOwL5za8UNR719GR7B2Bbsb/lov9zKQe7nO8V6xJ3jk/Egd3Hj6XitRziXp/wAxyjgd0uWNZOvexzLCerRd01eovK3r8xwfq0XdNXqrHVrKmrUkt/XjHFedH3EaY/B54ug7X969Ljf24fpHFa/ej7iNMfg88XQdsnevW/EcNPp+l9zZCzJScJ/Pmers7yRNtKPhQcBjmWf1dveSKjB8iFncsnBVzSb1l3dRq8KjcFJBwk1f+S7uo1eVXf5Kkbm6S24WuXg/Nl+MazwS8rGdkXxkWvC04B+Ds/dl+MazwSkF2Mo9EXxkWv8AF9+K77RlKEzC0/PnO0kj7pBuhV9HWPL1qao7MUxziwO4wvSj0bV57MMd9lJ6N3ylCMd9lJ6N3ylCCQsALKwg1LB1D3Lz58Tlc4CDNRqwDrxQb5Ps93lr00IOEAsWWhup08gJAOwbdvtXXIOoe5bIQefipsrqEObQagHrOnJOzb/YvpgpM7XEx5KdVEbdBrsH9hTEINMo6h7lExcmWgIs+hOzZqNNh2/31qavL3X3dw2EyfSH5M95eK515avkg1tC7Gcz0diJnR3wcma7iyaA3W3U+QdX5qXlHUPcvGwO+XCzte6BxkyEZgGlpFtc779Xoxx9inndCEbXdf3XdADidmyiDfSk5xOUkxMatsU8NApmazsrZoTegK54aW3ZTDl0u6/Lkhaz7qRM22fqw8UNrXaCr8te9bM3SjOc2QGZcxI2ZtB2637lxxNyDqHuXDEkNbYZm1Aqus11Fcp90I29JcdKDWkk3R06NhBPkWx3QhFW8akgaHaNvR5UHOCay24ctmro6cVxvkj8P/2CnZB1D3KK3dCItLg6wKugSdReyr2A+4rm3dSI3bstZqzCgQ3aR1jq60EmchrS7KDQOlbfJoCojcRZAMFcYDYfxNBPJ6LJ/dK6HdSD8Y7KN9HRX+ILd+NjaaLtavkk6Vd6Dq1QScg6h7lgsHUPcoh3RhFkuOl3xHdBojZtHSNqyd0IhduqrvimhXSdNnQD09CCOMToT9H6LAo68UmuT5PzC9IMHUPcoh3SgFW8akUaNakga1s4p18i2G6EVgWbPRlde3LVVtvoQSsg6h7l5/0jjEeA0vblNnj5dBl9q6ndOEXbqoEm2uFAOyk6jrWX46Nri1xIIJHJJum5jsHVfuKDrhyHMa4tyktBLa2WNmxdcg6h7lE/SUNgZ9SWispu3XXR5D7llm6ETrp10LOhury9W29KQcZ56cR4GwPvVtpoP4fZ/ekqAhzbLMupFV1HsXL9IRVo69CQKIzUASG3VnUaKUxwIBGwi0Gcg6h7lCxEuVwaIs2zWjpZP+E9V/2LnoQRMI8OB+ry0dhG3TbsUnIOoe5bIQQsZJlqo82hOzZqB+E9a2w7rJ+rDR11tOZwrYOq/aFLQg1DQNgXNuHYDmDRdk3WtnaV2Qgj477KT0bvlKEY77KT0bvlKEEhCEIBCEIBCEIBCEIMKFj9zMPiMvhomSZby52h1XV1ezYPcpq5SwtdWYbPKR8Cmcx1h2Hmt3JwUANQxMDtDTQ0Hinb5QM2vQCVObh4RsazbewXYGp7Vh2CYRVHp+8TtaWnb5HFRv0QyqzOvpOmvFynStOLY9utpnM9ZJSzFERq1pFVsBGWqrs1I9qy6GOjbW0dug6K2+4e4KI3ciPXMXHZWtUA2gNNOv3rH6HiObOXOLs1kmjTnBxGmzUD3I47T/R23n8GKppzZR+Ghr+7p2Ijgw5cXNaywTZAG0nW/LYRNudG5znEG3EEkOLTbQANR1AH3la/oyLK5gsBzsxAPTly/LQ7AEHXwUPGZlZ93M3KOknLY96ycPCdMjOk1lb07So8m5THOc8l3G2gGumz0a3pt2VpSHbkwkZaNVW3WqcKvbXGOn8kEl2Hh6WM2dLRsH+1ofh43XbW2RRNC6Iy7duzRRzuVFZcAQbB22ARVVd1VbNnRsWrtyISSSDqXHlaW8U4+6x5LNIJP0aEDkMGlckbP9lgYSEaZGal21oJOblbdt9K4zblsflsupoaK0ohuzo669yHbkxH8X3rGbQ5rvT94oO5ghJ1Yy9DyRepNH35vzXMYOC7yM69g7Pdf567Vh25sZy3ZDWsAF/gzZTfXTiFz/Q0VVxuTl0IGhNnYEEl2GhdqWMN6atB6br33osSQROvMAc5rrs5KoHo0B/PrXP9Gx1l1rNm27TQB7Ng2eykRbnNa4ODnaEGrFHK3KNAB5Pd5Sg7fQov2TOj7g6NnR0LLcLGAQGNAIIIoVR2j8gpCEEV2CiP3G7K0aAdlaEbNAPcFIApbIQCEIQCEIQCEIQCEIQR8d9lJ6N3ylCMd9lJ6N3ylCCQhCEAhCEAhCEAhCEAsLKEGFlCEAhCEAhCEAhCEAhCEAsFCEGUIQgwsoQgFhCEAFlCEAhCEGChCEGUIQgEIQgj477KXzHfKUIQ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oHCBESEhISEhIYGBcXFBoaFxcXEhsXExoaGBMaGBoYGBgdIC4kGx0pHhgXJTYlKy4wNDMzGyI5PjkyPSwyMzIBCwsLEA4QHhISHTApICI7MzIyNDAyMDAwMjIyNTIyMjI0MjI7MjIyNTIyMjIyMjIzMjIyMjIyMjIyPDIyMjI1Mv/AABEIAKEBOAMBIgACEQEDEQH/xAAcAAACAgMBAQAAAAAAAAAAAAAABwQGAQIDBQj/xABKEAABBAADAQoKBggFBAMAAAABAAIDEQQSITEFBgciMjRBUXGzEzVhcnN0gZGxshQjM0JSoRVEU4KDwcPwYmOT0dIWJFSSQ6LC/8QAGQEBAAMBAQAAAAAAAAAAAAAAAAIDBAEF/8QALREBAAECBQEGBgMBAAAAAAAAAAECAwQRMTIzIRJBUXGB8BMiNENEsRQjQmH/2gAMAwEAAhEDEQA/AHMhCEEbF4qOFhkle1jG1b3ODWizQsnZqQPas4bFRysEkcjXsdyXNcHNOtaEaHUFQ98G57sTh3QtfkLnxnN1ZJmPNeWmmvLS8Kbeg5szHQy5WAsdmc5zpmPbiJJpXRnYTKZMr7rQdIoALiuGIxDImOkkcGsYC5znGmtAFkknYFWdyN6zojhHSCMvgzZ3NzF0h8G1rZHZvvlwc87dTtJ1UbG70p5ZJ3mZtPL3A2/O/NNFJHHLRoMYIywEWadYrWwt2ExTJWCRhtpuiWlt0a2OAPQu6pkW9fFRvgkixDY3tEofRc4BkmKZMyNoeDnYxrXsAOXlWKqlFZvNxLWNy4oiRkrZA8udUj44phG+RjWt1MkrC+y7MGAE6AAL6hUiPefiG+CaMQHNY6w97nmSP/uGzOkZrq91OYboAEbRbTI3L3r4iKHHRnEBjp4skb2XmY76z63QN43Hb1u4vLOlBaMPOyQFzHBwDnMJBsBzHlj29oc0g+ULulvudvLxRjlzOZEDiXu8AxxMUjBNiSHOJa4C2yxlvEJqJl68mU3epinyYgGTI3jRskdI50sjHYCGEgkHRmcPfejs7brW0F+QqG7eXiad/wB1nsx21zjleyASxxsdma4DiPjcTlNvYT0gjT/pPFyPxI8KYhRZHKZHvme07nxQ0SCOJ4QOcTo4ubfTaC/oVLn3p4l787J2wjwRYIoi7wUbjFiGCWPQHO0zNIvTlaA5SNcPvQlu3SMjGWbIyLMWwvkhhjZJFmrjB0T3nQav7SQuyFUsNvZlbhsRA57G+FkjcGML/BMawRB4BOtv8G5x0Gr+nUnz271cSMQwNc0RscHtkzOtg/SMuI8HE2+V4JzYzYrK41eoIX1CoeG3m4tojH0oMLXRB7o8+aTJFPHJM4uOk0gmbZ1rwYNkgVg7zMTlY3wsdtwsETjmd9a6KSB7nP4nSIXt42fR+wDMHBfkKi/9NYyDwcrHslkhja5gzObIXRRyVAwkhoZIXszONDTk8nLH3P3rY1hbHJ4J7GGKRxc95jmeIZYX5xtDg4sl2VZA2iwDCQqNi95byW+BkYyppn7DoJJGOjrQ6sDCKBaeNo4a3O3J3JxeGxM0tse2eRocG8VrWtdM90mUAcch8bfvGxq4jYFqWVWMDuDNHuhPizICyQPpg5RzthDQdBWUxO2l3LNBut1+Dezug8uMmRnh2NllqQuaJG4t0xikDmkEObM5lhrgBA27BAQXp2PhEogMg8IRYZrmLaJzdnFOuy6G0hTFSBvPxOZuXGPY1rWBoDnOc0jBOw7nl5rO4OLHNsCsrjtOmcRvOc9grwUcgwk8I8HnLBJIWZJLOtgCW+n6w7dSguyyqHFvXxMcmGYH/VkTOno8QZZXSYaMVl1a+V3JYAWsqhQvXD7zcUxjmnEtc7wRaJHF/hHkxxsaySqAjYWOLaF8bYDmLgvqFQ3b3N0S8sMrGB7jJ4WN7nGNzd0Rig3I4DNbZHsHRUYvbSl7kb1cRBPh5TOHsiD2lrnPc5+Z+Ic2RziaL2iVrQSNQX2eTQXFCou6G9vHvkc1srRG84kZ2udna2bER4gB7XCiPqvBaXpITXQu0e9LENdG5uJcxrPo5MefMw+Cxsk7gTkacuWQNaG5AKojKAEF1QqBHvOxeUA4iNpEzZSGZmxuqNrHxFrWtqOQgl206DVxsm/BALKEII+O+yk9G75ShGO+yk9G75ShBIQuUsrWgFxqyAO07AtYcSx95XXW1B3QhCAQhCAQhCAQhCAQhCAQhCAQhCAQhCAQhCAQhCAQhCAQhCAQhCAQhCAQhCAQhCAQhCAQhR3YuNpouA2/kaP5oDHfZSejd8pQjHfZSejd8pQg3lia4AOF0bHaFiHDsZeVoF7aRMHEDKaNjq2Xr0dVrjgxNbvCEHZVV7dg/vRBMQhCAQhCAQhCAQhCAQhCAQhCAQhCAQhCAQhCAQhCAQhCAQhCAQhCAQo0uKYwkOJBAs8UnQhx6B1Md7l1ika5oc02DqD1oN1hZVY3xbv4PDytjnc8OyA02PMC0yA66Hpj2dS7TEzOUOxEz0hZgVleDuHuthpYyYS8tDyMrmOzbAeK0C8uvZtXpiaR3JjI8r3Bo9ws/kFGek5HZmNW2Kke0DI29t+TiOIO38QaPasYSSR2bwjA2jpR0I9+1UfhE3QxEDsNlkLcwfox74xoWbadxtvkWeDLHzzOxXhZXyZRHlzvc6rMl1Z02D3K6LM/D7fcnNv5e1mYSjOwcZslgJNgkiyQTZF9V60pKgS41zSajLqu6u9HUK4ut7dFUrdsYKikH+W75ShGNNxSejd8pWUHSSUNrMasgDyk9C0gxLH3lddbdCPit5I2uoOANG9etawwMZeVoF7aQdkIQgEIQgELBKygEIQgEIQgEIQgEIWkhoE1dAmuvTYg3QoWExhkJBY5tAHXYQeo0pqAQhQcPugx78oDgdazCrokGvd/eqCchC1caBPUEHL6Qy6ztvqzC+n/AGPuK7JfnftuYdTFObcXXlFgk2SOPp0e4K/tN6qVVFVO6MkppmNWVEmx8TSQ51UaNg0DV7a6v59SlEpc4/f4yOaaM4FriyRzC4yi3ZXZbIydOULtFuquflgimatDGBvULZQdycUJYIZQ3KHxscG3eUOYDluhdXSlvcACSaA2kmgoT0RUPfDv0GGxUsP0RkhjLRnMlONxh2zIarwjht6T1qy7391mz4SPEOY2IOzcUOtoqRzdDQu6vZ0pXb83sOPxDuVbmUNWivAxi3dPRpXRWqYW8CNpwML8ozW/Wtg8K4UOpabtFMWoqpjw6tFdFNNET3vd8M93IbQ/E+2j2N2n212pX8I0j2YxgzWTA0lwaAeXJoCNQPam2lJwn8+Z6u3vJFzB0xNzr1Rsz83RZOCsk4WYk/rLu6jV3VH4KuaTesu7qNXhQv8AJUhc3SW3C1ysH5svxjWeCXlYzsi+MixwtcrB+bL8Y1ngl5WM7IvjItf43vxXfaMlCF58sWIJdleANaBo/esXxerT/deezJGO+yk9G75ShYxv2Ul/s3fKVlBmfNQybcwvZsvVcsIJrPhCK0qq/l/ezyqRJK1otxrUD2k0FzgxLH3lddbdCPj/AHsQd1Bxb5w76trS3LfG2l17NuminJMb8cfOzdDEtZNK1oc2mtleGj6pmwA0FbZtTcqyhOijtTkcrDoL29IWyr28aRz8BA57i5xDrc5xc4/WO2k6qwquqMpmPBGYynJWN8e7mBikZFiXuDg3MA1jnCn22yQD1FeluBunBiYs0DnOY05Lc0tNgA9IHQ4Jb8J3P2+gZ88itHBZzOT1h3dxrTXZpptRX3ysqtxFMVLquU07GC3uAF1Z6z0Lqqvvu3xxYMwtkhdJnzOFODaLC3/ks1NM1TlGquImZyhZYpGuAc02DsI2LdVrehvgjxglEcJjDC0kEg2X5urzVZUqpmmcp1JiYnKQhefutjYIoz4eVsbX8UOca1IJ0vpoE+xR9x90cLI50cGJbIdX5Q/M5rbAOt3Vke9c7M5Z5dDKdXsLwd+W6MuGwck0JAe1zACQCONI1p0PkJXvKr8I3i6bzo++Yp2oia4ifF2ndCtb0992NxGMhhle0sdmzARtB0jc4ajygJmpK7wfGOG/id09OpXYyimmuIpjLondiIno8/drFugw08zAC6ON7wHWWktaSLog0l9uXv8AcXJiIInRwBr5WMJax4cA94aat+h1V731cxxfoJPkKTO4HPMJ6zF3rVPD2qa7dUzGiVumJpmZPxaS8l3Yfgt1pLyXdh+CyRqofOrdg7F9Fs2DsC+dGbAvotmwdgW/Hf5aL/cyUg92+d4r1iTvHJ6y4ljdC4X+EauPY0alI3dgM+k4lzjdzyHKAQdZHaOJGnstVYOrKZdw8TnJv735w3BYMalxw0VNHKP1TfcPKdFObAXEOk16Qwchvb+I+U+wKJvYjaMHhXAAF0ERP+mNLOtDoHQvYWSqM6pUVTlMklv68ZYrzo+4jTH4PPF0Ha/vXpcb+vGWL86PuI0x+DzxdB2v7169DEcFPp+l1zZCzJScJ/Pmers7yRNtKThP58z1dneSKjB8iFncsfBVzSb1l3dRq8Kj8FXNJvWXd1Grwq8RyVI3N0ltwtcrB+bL8Y0cE3KxnZF8ZEcLXKwfmy/GNZ4JeVjOyL4yLX+N78V32jJWgcOse9bqHFgGNfnF5szjt/FtB6wvPZnTHfZSejd8pQjHfZSejd8pQg6SRNcKcAdQdReo2FawwMZeVoF7aFLE4dQyHXM3bsrNxvytcsIJgXeEII0qq/kP70QS0kN+3jHFec3uWJ3pIb9vGOK85vcsWzA758l1jcZu8Lxdh+x/evViVd3heLsP2P716sSzXN9XnKurdJRcJ3P2+gZ88itHBXzOT1h3dxqr8J3Px6BnzvVo4K+ZyesO7uNbbv09Pour44XVLThZ+0wnmyfGNMtLPha+0wnmSfNGs+E5YQtboduCX9b/AIX9RMZLngl/W/4X9RMZcxXLLl3dKi8K3NoPT/03rwOC3nsnq7u8jXv8K3NoPT/03rwOC3nsnq7u8jWij6aVlPHJsKscIvi6bzo++YrQqrwhkHASszAEujIBcBoJmElY7UxFcTPiqojOqC/3heMcN+/3T06klt5LQMfh8rszuPQotafqn/e2/km/4Sb9mz/VP/BXY2uJrjXTwWXo+ZD31cxxfoJPkKTO4HPMJ6zF3rU3t8rpTgsVmawDwElkPLiBkOwFos+0JS7hCP6VhqLiTiIqJAAB8I2jVm+zRW4Wr+urpPuErUfLJ72os+LYA5ua3UeK23O2dIbZCPobTy3Of5HO4v8A6toH2hdTG1rCAABlOgFDZ1LBGcyo6Pn5sbABmffkYP8A9GvytPtuFJAzvcdNjeK38tT7SV8/N2DsX0WzYOwLdjaduc5r786ZNIoWsFNaAPIKSG3b53ivWJO8cn6Ug93Od4r1iXvHJgYyqlyxrJ072OZYT1aLumr1F5e9jmWE9Wi7pq9RZKtZUVaklv68Y4rzo+4jTH4PPF0HbJ3r0uN/XjHFedH3EaY/B54ug7ZO9et+I4KfT9L7myFmSk4T+fM9XZ3kibaUnCfz5nq7O8kWfB8iFncsfBVzSb1l3dRq8Kj8FXNJvWXd1Grwq8RyVI3N0ltws8rCebL8Y1ngl5WM7IvjIscLXKwfmy/GNZ4JeVjOyL4yLX+N78V32jJUKPHsc/IAbzObqNLbdjb5FNWKXnszhjvspPRu+UoRjvspPRu+UoQdJJA0WTQsD3mgtIcQx95HXW3Q/wA1u+MGrF0QfaNi1igYy8jQL20g6pIb9vGOK85vdMTvSR35NB3RxVmuM3U3+yZ1LZgZyrmf+L7G4y94Xi7D9j+9erGqvvIa84DDhjmhtOolpLj9Y7osAfmvd+iXy3vd+9lHubV+21kuzM1zlHfKuuI7U9Sv4SonOx4ytJ+oZsBP35FY+DN4ZhHteQ1xncaccprwbNaPRoVWOElgbjWtAAb4BpoaCy99mutWjguYDg5LAP8A3Dto/wAuNbLva/j06dy+vL4cLo14Owg9hS24WftMJ5snzRphuwUR2xs/9B/sl1wngRvwgaAAWSWMoI0LK231qjCzPxI6K7WXbh34Jv1v+F/UTHS24L2+E+lZrFeD5BMe3wm3JV+1X/6G38T/APVf/wAlzEzPxJ6OXYjtSp3CtzaD0/8ATeq9wZyBuLkcbr6O4aAkkmRhAAG06H3L3+E2MMw0JBJuauO4vH2b9gcTRXjcGMrnYx4J0GGdQApo+sj2AaLRRM/x56LKcvhyZX1j/wDA32GQ/wAm/n7FXd/8DWbnT5RqXRWSbcfr2bXHUq3Kr8I3i6bzo++YstiP7KfOFNE/NBe7wvGOG/id09OpJXeF4xw37/dPTqWjG8keSd/c8nfVzHF+gk+QpM7gc8wnrMXetTm31cxxfoJPkKTO4HPMJ6zF3rVZheKr33J2dsn4tJeS7sPwW60l5Luw/BYY1ZnzqzYF9Fs2DsC+dG7AvotmwdgW/G/5aL/cyUg93Od4r1iXvHJ+FIPdvneK9Yk7xyhgd0uWNZOnexzLCerRd01eovL3scywnq0XdNXqLJVrKmrUkt/XjHFedH3EaY/B54ug7ZO9elxv68Y4rzo+4jTH4PPF0HbJ3r1vxHBT6fpfc2QsyUnCfz5nq7O8kTbSk4T+fM9XZ3kiz4PkQs7lj4KuaTesu7qNXhUfgq5pN6y7uo1eFXiOSpG5uktuFrlYPzZfjGs8EvKxnZF8ZFjha5WD82X4xrPBLysZ2RfGRa/xvfiu+0ZKhRyTZyHMAZmIBB1qtDt6VNQvPZkfHfZSejd8pQjHfZSejd8pQg3nzUMu3M33Zhm/K1wwbZgXeEcDsqq9uwD+6UxYBQCSG/bxji/Pb3TE70j9+zx+kcVqOW3p/wApi2YLfPkus7jO3heLsP2P716sSrm8Dxdhux/evVjWa5vnzlXVukouE7n49Az55FaOCvmcnrDu7jVW4T3D6e3X/wCBnzyK08FZBwclf+Q7u41su/T0+i6rjhdUtOFn7TCebJ8Y0y0s+FogSYSz9yT5o1RhOWFdrdDtwS/rf8L+omMlxwSkH6XR/Zf1Ex1zFcsl3dKi8K3NoPT/ANN68Dgt57J6u7vI17/CuR9Ggv8Ab/03qv8ABY4HGyUf1Z3eRrRR9PKynjk2lV+EbxdN50ffMVoVW4RvFs3nR98xZLO+nzU0boL7eF4xw37/AHT06kk94Lh+kcNr+07p6divxu+PJZe3PJ31cxxfoH/IUmd7/PMJ6zF3rU5d9fMcX6vJ8hSY3vOH0zCajnMXT/mtVmF4qvfcla2yfy0l5Luw/BbrSbku7D8FhjVnfOrdgX0WzYOwL5za8UNR719GR7B2Bbsb/lov9zKQe7nO8V6xJ3jk/Egd3Hj6XitRziXp/wAxyjgd0uWNZOvexzLCerRd01eovK3r8xwfq0XdNXqrHVrKmrUkt/XjHFedH3EaY/B54ug7X969Ljf24fpHFa/ej7iNMfg88XQdsnevW/EcNPp+l9zZCzJScJ/Pmers7yRNtKPhQcBjmWf1dveSKjB8iFncsnBVzSb1l3dRq8KjcFJBwk1f+S7uo1eVXf5Kkbm6S24WuXg/Nl+MazwS8rGdkXxkWvC04B+Ds/dl+MazwSkF2Mo9EXxkWv8AF9+K77RlKEzC0/PnO0kj7pBuhV9HWPL1qao7MUxziwO4wvSj0bV57MMd9lJ6N3ylCMd9lJ6N3ylCCQsALKwg1LB1D3Lz58Tlc4CDNRqwDrxQb5Ps93lr00IOEAsWWhup08gJAOwbdvtXXIOoe5bIQefipsrqEObQagHrOnJOzb/YvpgpM7XEx5KdVEbdBrsH9hTEINMo6h7lExcmWgIs+hOzZqNNh2/31qavL3X3dw2EyfSH5M95eK515avkg1tC7Gcz0diJnR3wcma7iyaA3W3U+QdX5qXlHUPcvGwO+XCzte6BxkyEZgGlpFtc779Xoxx9inndCEbXdf3XdADidmyiDfSk5xOUkxMatsU8NApmazsrZoTegK54aW3ZTDl0u6/Lkhaz7qRM22fqw8UNrXaCr8te9bM3SjOc2QGZcxI2ZtB2637lxxNyDqHuXDEkNbYZm1Aqus11Fcp90I29JcdKDWkk3R06NhBPkWx3QhFW8akgaHaNvR5UHOCay24ctmro6cVxvkj8P/2CnZB1D3KK3dCItLg6wKugSdReyr2A+4rm3dSI3bstZqzCgQ3aR1jq60EmchrS7KDQOlbfJoCojcRZAMFcYDYfxNBPJ6LJ/dK6HdSD8Y7KN9HRX+ILd+NjaaLtavkk6Vd6Dq1QScg6h7lgsHUPcoh3RhFkuOl3xHdBojZtHSNqyd0IhduqrvimhXSdNnQD09CCOMToT9H6LAo68UmuT5PzC9IMHUPcoh3SgFW8akUaNakga1s4p18i2G6EVgWbPRlde3LVVtvoQSsg6h7l5/0jjEeA0vblNnj5dBl9q6ndOEXbqoEm2uFAOyk6jrWX46Nri1xIIJHJJum5jsHVfuKDrhyHMa4tyktBLa2WNmxdcg6h7lE/SUNgZ9SWispu3XXR5D7llm6ETrp10LOhury9W29KQcZ56cR4GwPvVtpoP4fZ/ekqAhzbLMupFV1HsXL9IRVo69CQKIzUASG3VnUaKUxwIBGwi0Gcg6h7lCxEuVwaIs2zWjpZP+E9V/2LnoQRMI8OB+ry0dhG3TbsUnIOoe5bIQQsZJlqo82hOzZqB+E9a2w7rJ+rDR11tOZwrYOq/aFLQg1DQNgXNuHYDmDRdk3WtnaV2Qgj477KT0bvlKEY77KT0bvlKEEhCEIBCEIBCEIBCEIMKFj9zMPiMvhomSZby52h1XV1ezYPcpq5SwtdWYbPKR8Cmcx1h2Hmt3JwUANQxMDtDTQ0Hinb5QM2vQCVObh4RsazbewXYGp7Vh2CYRVHp+8TtaWnb5HFRv0QyqzOvpOmvFynStOLY9utpnM9ZJSzFERq1pFVsBGWqrs1I9qy6GOjbW0dug6K2+4e4KI3ciPXMXHZWtUA2gNNOv3rH6HiObOXOLs1kmjTnBxGmzUD3I47T/R23n8GKppzZR+Ghr+7p2Ijgw5cXNaywTZAG0nW/LYRNudG5znEG3EEkOLTbQANR1AH3la/oyLK5gsBzsxAPTly/LQ7AEHXwUPGZlZ93M3KOknLY96ycPCdMjOk1lb07So8m5THOc8l3G2gGumz0a3pt2VpSHbkwkZaNVW3WqcKvbXGOn8kEl2Hh6WM2dLRsH+1ofh43XbW2RRNC6Iy7duzRRzuVFZcAQbB22ARVVd1VbNnRsWrtyISSSDqXHlaW8U4+6x5LNIJP0aEDkMGlckbP9lgYSEaZGal21oJOblbdt9K4zblsflsupoaK0ohuzo669yHbkxH8X3rGbQ5rvT94oO5ghJ1Yy9DyRepNH35vzXMYOC7yM69g7Pdf567Vh25sZy3ZDWsAF/gzZTfXTiFz/Q0VVxuTl0IGhNnYEEl2GhdqWMN6atB6br33osSQROvMAc5rrs5KoHo0B/PrXP9Gx1l1rNm27TQB7Ng2eykRbnNa4ODnaEGrFHK3KNAB5Pd5Sg7fQov2TOj7g6NnR0LLcLGAQGNAIIIoVR2j8gpCEEV2CiP3G7K0aAdlaEbNAPcFIApbIQCEIQCEIQCEIQCEIQR8d9lJ6N3ylCMd9lJ6N3ylCCQhCEAhCEAhCEAhCEAsLKEGFlCEAhCEAhCEAhCEAhCEAsFCEGUIQgwsoQgFhCEAFlCEAhCEGChCEGUIQgEIQgj477KXzHfKUIQg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oHCBESEhISEhIYGBcXFBoaFxcXEhsXExoaGBMaGBoYGBgdIC4kGx0pHhgXJTYlKy4wNDMzGyI5PjkyPSwyMzIBCwsLEA4QHhISHTApICI7MzIyNDAyMDAwMjIyNTIyMjI0MjI7MjIyNTIyMjIyMjIzMjIyMjIyMjIyPDIyMjI1Mv/AABEIAKEBOAMBIgACEQEDEQH/xAAcAAACAgMBAQAAAAAAAAAAAAAABwQGAQIDBQj/xABKEAABBAADAQoKBggFBAMAAAABAAIDEQQSITEFBgciMjRBUXGzEzVhcnN0gZGxshQjM0JSoRVEU4KDwcPwYmOT0dIWJFSSQ6LC/8QAGQEBAAMBAQAAAAAAAAAAAAAAAAIDBAEF/8QALREBAAECBQEGBgMBAAAAAAAAAAECAwQRMTIzIRJBUXGB8BMiNENEsRQjQmH/2gAMAwEAAhEDEQA/AHMhCEEbF4qOFhkle1jG1b3ODWizQsnZqQPas4bFRysEkcjXsdyXNcHNOtaEaHUFQ98G57sTh3QtfkLnxnN1ZJmPNeWmmvLS8Kbeg5szHQy5WAsdmc5zpmPbiJJpXRnYTKZMr7rQdIoALiuGIxDImOkkcGsYC5znGmtAFkknYFWdyN6zojhHSCMvgzZ3NzF0h8G1rZHZvvlwc87dTtJ1UbG70p5ZJ3mZtPL3A2/O/NNFJHHLRoMYIywEWadYrWwt2ExTJWCRhtpuiWlt0a2OAPQu6pkW9fFRvgkixDY3tEofRc4BkmKZMyNoeDnYxrXsAOXlWKqlFZvNxLWNy4oiRkrZA8udUj44phG+RjWt1MkrC+y7MGAE6AAL6hUiPefiG+CaMQHNY6w97nmSP/uGzOkZrq91OYboAEbRbTI3L3r4iKHHRnEBjp4skb2XmY76z63QN43Hb1u4vLOlBaMPOyQFzHBwDnMJBsBzHlj29oc0g+ULulvudvLxRjlzOZEDiXu8AxxMUjBNiSHOJa4C2yxlvEJqJl68mU3epinyYgGTI3jRskdI50sjHYCGEgkHRmcPfejs7brW0F+QqG7eXiad/wB1nsx21zjleyASxxsdma4DiPjcTlNvYT0gjT/pPFyPxI8KYhRZHKZHvme07nxQ0SCOJ4QOcTo4ubfTaC/oVLn3p4l787J2wjwRYIoi7wUbjFiGCWPQHO0zNIvTlaA5SNcPvQlu3SMjGWbIyLMWwvkhhjZJFmrjB0T3nQav7SQuyFUsNvZlbhsRA57G+FkjcGML/BMawRB4BOtv8G5x0Gr+nUnz271cSMQwNc0RscHtkzOtg/SMuI8HE2+V4JzYzYrK41eoIX1CoeG3m4tojH0oMLXRB7o8+aTJFPHJM4uOk0gmbZ1rwYNkgVg7zMTlY3wsdtwsETjmd9a6KSB7nP4nSIXt42fR+wDMHBfkKi/9NYyDwcrHslkhja5gzObIXRRyVAwkhoZIXszONDTk8nLH3P3rY1hbHJ4J7GGKRxc95jmeIZYX5xtDg4sl2VZA2iwDCQqNi95byW+BkYyppn7DoJJGOjrQ6sDCKBaeNo4a3O3J3JxeGxM0tse2eRocG8VrWtdM90mUAcch8bfvGxq4jYFqWVWMDuDNHuhPizICyQPpg5RzthDQdBWUxO2l3LNBut1+Dezug8uMmRnh2NllqQuaJG4t0xikDmkEObM5lhrgBA27BAQXp2PhEogMg8IRYZrmLaJzdnFOuy6G0hTFSBvPxOZuXGPY1rWBoDnOc0jBOw7nl5rO4OLHNsCsrjtOmcRvOc9grwUcgwk8I8HnLBJIWZJLOtgCW+n6w7dSguyyqHFvXxMcmGYH/VkTOno8QZZXSYaMVl1a+V3JYAWsqhQvXD7zcUxjmnEtc7wRaJHF/hHkxxsaySqAjYWOLaF8bYDmLgvqFQ3b3N0S8sMrGB7jJ4WN7nGNzd0Rig3I4DNbZHsHRUYvbSl7kb1cRBPh5TOHsiD2lrnPc5+Z+Ic2RziaL2iVrQSNQX2eTQXFCou6G9vHvkc1srRG84kZ2udna2bER4gB7XCiPqvBaXpITXQu0e9LENdG5uJcxrPo5MefMw+Cxsk7gTkacuWQNaG5AKojKAEF1QqBHvOxeUA4iNpEzZSGZmxuqNrHxFrWtqOQgl206DVxsm/BALKEII+O+yk9G75ShGO+yk9G75ShBIQuUsrWgFxqyAO07AtYcSx95XXW1B3QhCAQhCAQhCAQhCAQhCAQhCAQhCAQhCAQhCAQhCAQhCAQhCAQhCAQhCAQhCAQhCAQhCAQhR3YuNpouA2/kaP5oDHfZSejd8pQjHfZSejd8pQg3lia4AOF0bHaFiHDsZeVoF7aRMHEDKaNjq2Xr0dVrjgxNbvCEHZVV7dg/vRBMQhCAQhCAQhCAQhCAQhCAQhCAQhCAQhCAQhCAQhCAQhCAQhCAQhCAQo0uKYwkOJBAs8UnQhx6B1Md7l1ika5oc02DqD1oN1hZVY3xbv4PDytjnc8OyA02PMC0yA66Hpj2dS7TEzOUOxEz0hZgVleDuHuthpYyYS8tDyMrmOzbAeK0C8uvZtXpiaR3JjI8r3Bo9ws/kFGek5HZmNW2Kke0DI29t+TiOIO38QaPasYSSR2bwjA2jpR0I9+1UfhE3QxEDsNlkLcwfox74xoWbadxtvkWeDLHzzOxXhZXyZRHlzvc6rMl1Z02D3K6LM/D7fcnNv5e1mYSjOwcZslgJNgkiyQTZF9V60pKgS41zSajLqu6u9HUK4ut7dFUrdsYKikH+W75ShGNNxSejd8pWUHSSUNrMasgDyk9C0gxLH3lddbdCPit5I2uoOANG9etawwMZeVoF7aQdkIQgEIQgELBKygEIQgEIQgEIQgEIWkhoE1dAmuvTYg3QoWExhkJBY5tAHXYQeo0pqAQhQcPugx78oDgdazCrokGvd/eqCchC1caBPUEHL6Qy6ztvqzC+n/AGPuK7JfnftuYdTFObcXXlFgk2SOPp0e4K/tN6qVVFVO6MkppmNWVEmx8TSQ51UaNg0DV7a6v59SlEpc4/f4yOaaM4FriyRzC4yi3ZXZbIydOULtFuquflgimatDGBvULZQdycUJYIZQ3KHxscG3eUOYDluhdXSlvcACSaA2kmgoT0RUPfDv0GGxUsP0RkhjLRnMlONxh2zIarwjht6T1qy7391mz4SPEOY2IOzcUOtoqRzdDQu6vZ0pXb83sOPxDuVbmUNWivAxi3dPRpXRWqYW8CNpwML8ozW/Wtg8K4UOpabtFMWoqpjw6tFdFNNET3vd8M93IbQ/E+2j2N2n212pX8I0j2YxgzWTA0lwaAeXJoCNQPam2lJwn8+Z6u3vJFzB0xNzr1Rsz83RZOCsk4WYk/rLu6jV3VH4KuaTesu7qNXhQv8AJUhc3SW3C1ysH5svxjWeCXlYzsi+MixwtcrB+bL8Y1ngl5WM7IvjItf43vxXfaMlCF58sWIJdleANaBo/esXxerT/deezJGO+yk9G75ShYxv2Ul/s3fKVlBmfNQybcwvZsvVcsIJrPhCK0qq/l/ezyqRJK1otxrUD2k0FzgxLH3lddbdCPj/AHsQd1Bxb5w76trS3LfG2l17NuminJMb8cfOzdDEtZNK1oc2mtleGj6pmwA0FbZtTcqyhOijtTkcrDoL29IWyr28aRz8BA57i5xDrc5xc4/WO2k6qwquqMpmPBGYynJWN8e7mBikZFiXuDg3MA1jnCn22yQD1FeluBunBiYs0DnOY05Lc0tNgA9IHQ4Jb8J3P2+gZ88itHBZzOT1h3dxrTXZpptRX3ysqtxFMVLquU07GC3uAF1Z6z0Lqqvvu3xxYMwtkhdJnzOFODaLC3/ks1NM1TlGquImZyhZYpGuAc02DsI2LdVrehvgjxglEcJjDC0kEg2X5urzVZUqpmmcp1JiYnKQhefutjYIoz4eVsbX8UOca1IJ0vpoE+xR9x90cLI50cGJbIdX5Q/M5rbAOt3Vke9c7M5Z5dDKdXsLwd+W6MuGwck0JAe1zACQCONI1p0PkJXvKr8I3i6bzo++Yp2oia4ifF2ndCtb0992NxGMhhle0sdmzARtB0jc4ajygJmpK7wfGOG/id09OpXYyimmuIpjLondiIno8/drFugw08zAC6ON7wHWWktaSLog0l9uXv8AcXJiIInRwBr5WMJax4cA94aat+h1V731cxxfoJPkKTO4HPMJ6zF3rVPD2qa7dUzGiVumJpmZPxaS8l3Yfgt1pLyXdh+CyRqofOrdg7F9Fs2DsC+dGbAvotmwdgW/Hf5aL/cyUg92+d4r1iTvHJ6y4ljdC4X+EauPY0alI3dgM+k4lzjdzyHKAQdZHaOJGnstVYOrKZdw8TnJv735w3BYMalxw0VNHKP1TfcPKdFObAXEOk16Qwchvb+I+U+wKJvYjaMHhXAAF0ERP+mNLOtDoHQvYWSqM6pUVTlMklv68ZYrzo+4jTH4PPF0Ha/vXpcb+vGWL86PuI0x+DzxdB2v7169DEcFPp+l1zZCzJScJ/Pmers7yRNtKThP58z1dneSKjB8iFncsfBVzSb1l3dRq8Kj8FXNJvWXd1Grwq8RyVI3N0ltwtcrB+bL8Y0cE3KxnZF8ZEcLXKwfmy/GNZ4JeVjOyL4yLX+N78V32jJWgcOse9bqHFgGNfnF5szjt/FtB6wvPZnTHfZSejd8pQjHfZSejd8pQg6SRNcKcAdQdReo2FawwMZeVoF7aFLE4dQyHXM3bsrNxvytcsIJgXeEII0qq/kP70QS0kN+3jHFec3uWJ3pIb9vGOK85vcsWzA758l1jcZu8Lxdh+x/evViVd3heLsP2P716sSzXN9XnKurdJRcJ3P2+gZ88itHBXzOT1h3dxqr8J3Px6BnzvVo4K+ZyesO7uNbbv09Pour44XVLThZ+0wnmyfGNMtLPha+0wnmSfNGs+E5YQtboduCX9b/AIX9RMZLngl/W/4X9RMZcxXLLl3dKi8K3NoPT/03rwOC3nsnq7u8jXv8K3NoPT/03rwOC3nsnq7u8jWij6aVlPHJsKscIvi6bzo++YrQqrwhkHASszAEujIBcBoJmElY7UxFcTPiqojOqC/3heMcN+/3T06klt5LQMfh8rszuPQotafqn/e2/km/4Sb9mz/VP/BXY2uJrjXTwWXo+ZD31cxxfoJPkKTO4HPMJ6zF3rU3t8rpTgsVmawDwElkPLiBkOwFos+0JS7hCP6VhqLiTiIqJAAB8I2jVm+zRW4Wr+urpPuErUfLJ72os+LYA5ua3UeK23O2dIbZCPobTy3Of5HO4v8A6toH2hdTG1rCAABlOgFDZ1LBGcyo6Pn5sbABmffkYP8A9GvytPtuFJAzvcdNjeK38tT7SV8/N2DsX0WzYOwLdjaduc5r786ZNIoWsFNaAPIKSG3b53ivWJO8cn6Ug93Od4r1iXvHJgYyqlyxrJ072OZYT1aLumr1F5e9jmWE9Wi7pq9RZKtZUVaklv68Y4rzo+4jTH4PPF0HbJ3r0uN/XjHFedH3EaY/B54ug7ZO9et+I4KfT9L7myFmSk4T+fM9XZ3kibaUnCfz5nq7O8kWfB8iFncsfBVzSb1l3dRq8Kj8FXNJvWXd1Grwq8RyVI3N0ltws8rCebL8Y1ngl5WM7IvjIscLXKwfmy/GNZ4JeVjOyL4yLX+N78V32jJUKPHsc/IAbzObqNLbdjb5FNWKXnszhjvspPRu+UoRjvspPRu+UoQdJJA0WTQsD3mgtIcQx95HXW3Q/wA1u+MGrF0QfaNi1igYy8jQL20g6pIb9vGOK85vdMTvSR35NB3RxVmuM3U3+yZ1LZgZyrmf+L7G4y94Xi7D9j+9erGqvvIa84DDhjmhtOolpLj9Y7osAfmvd+iXy3vd+9lHubV+21kuzM1zlHfKuuI7U9Sv4SonOx4ytJ+oZsBP35FY+DN4ZhHteQ1xncaccprwbNaPRoVWOElgbjWtAAb4BpoaCy99mutWjguYDg5LAP8A3Dto/wAuNbLva/j06dy+vL4cLo14Owg9hS24WftMJ5snzRphuwUR2xs/9B/sl1wngRvwgaAAWSWMoI0LK231qjCzPxI6K7WXbh34Jv1v+F/UTHS24L2+E+lZrFeD5BMe3wm3JV+1X/6G38T/APVf/wAlzEzPxJ6OXYjtSp3CtzaD0/8ATeq9wZyBuLkcbr6O4aAkkmRhAAG06H3L3+E2MMw0JBJuauO4vH2b9gcTRXjcGMrnYx4J0GGdQApo+sj2AaLRRM/x56LKcvhyZX1j/wDA32GQ/wAm/n7FXd/8DWbnT5RqXRWSbcfr2bXHUq3Kr8I3i6bzo++YstiP7KfOFNE/NBe7wvGOG/id09OpJXeF4xw37/dPTqWjG8keSd/c8nfVzHF+gk+QpM7gc8wnrMXetTm31cxxfoJPkKTO4HPMJ6zF3rVZheKr33J2dsn4tJeS7sPwW60l5Luw/BYY1ZnzqzYF9Fs2DsC+dG7AvotmwdgW/G/5aL/cyUg93Od4r1iXvHJ+FIPdvneK9Yk7xyhgd0uWNZOnexzLCerRd01eovL3scywnq0XdNXqLJVrKmrUkt/XjHFedH3EaY/B54ug7ZO9elxv68Y4rzo+4jTH4PPF0HbJ3r1vxHBT6fpfc2QsyUnCfz5nq7O8kTbSk4T+fM9XZ3kiz4PkQs7lj4KuaTesu7qNXhUfgq5pN6y7uo1eFXiOSpG5uktuFrlYPzZfjGs8EvKxnZF8ZFjha5WD82X4xrPBLysZ2RfGRa/xvfiu+0ZKhRyTZyHMAZmIBB1qtDt6VNQvPZkfHfZSejd8pQjHfZSejd8pQg3nzUMu3M33Zhm/K1wwbZgXeEcDsqq9uwD+6UxYBQCSG/bxji/Pb3TE70j9+zx+kcVqOW3p/wApi2YLfPkus7jO3heLsP2P716sSrm8Dxdhux/evVjWa5vnzlXVukouE7n49Az55FaOCvmcnrDu7jVW4T3D6e3X/wCBnzyK08FZBwclf+Q7u41su/T0+i6rjhdUtOFn7TCebJ8Y0y0s+FogSYSz9yT5o1RhOWFdrdDtwS/rf8L+omMlxwSkH6XR/Zf1Ex1zFcsl3dKi8K3NoPT/ANN68Dgt57J6u7vI17/CuR9Ggv8Ab/03qv8ABY4HGyUf1Z3eRrRR9PKynjk2lV+EbxdN50ffMVoVW4RvFs3nR98xZLO+nzU0boL7eF4xw37/AHT06kk94Lh+kcNr+07p6divxu+PJZe3PJ31cxxfoH/IUmd7/PMJ6zF3rU5d9fMcX6vJ8hSY3vOH0zCajnMXT/mtVmF4qvfcla2yfy0l5Luw/BbrSbku7D8FhjVnfOrdgX0WzYOwL5za8UNR719GR7B2Bbsb/lov9zKQe7nO8V6xJ3jk/Egd3Hj6XitRziXp/wAxyjgd0uWNZOvexzLCerRd01eovK3r8xwfq0XdNXqrHVrKmrUkt/XjHFedH3EaY/B54ug7X969Ljf24fpHFa/ej7iNMfg88XQdsnevW/EcNPp+l9zZCzJScJ/Pmers7yRNtKPhQcBjmWf1dveSKjB8iFncsnBVzSb1l3dRq8KjcFJBwk1f+S7uo1eVXf5Kkbm6S24WuXg/Nl+MazwS8rGdkXxkWvC04B+Ds/dl+MazwSkF2Mo9EXxkWv8AF9+K77RlKEzC0/PnO0kj7pBuhV9HWPL1qao7MUxziwO4wvSj0bV57MMd9lJ6N3ylCMd9lJ6N3ylCCQsALKwg1LB1D3Lz58Tlc4CDNRqwDrxQb5Ps93lr00IOEAsWWhup08gJAOwbdvtXXIOoe5bIQefipsrqEObQagHrOnJOzb/YvpgpM7XEx5KdVEbdBrsH9hTEINMo6h7lExcmWgIs+hOzZqNNh2/31qavL3X3dw2EyfSH5M95eK515avkg1tC7Gcz0diJnR3wcma7iyaA3W3U+QdX5qXlHUPcvGwO+XCzte6BxkyEZgGlpFtc779Xoxx9inndCEbXdf3XdADidmyiDfSk5xOUkxMatsU8NApmazsrZoTegK54aW3ZTDl0u6/Lkhaz7qRM22fqw8UNrXaCr8te9bM3SjOc2QGZcxI2ZtB2637lxxNyDqHuXDEkNbYZm1Aqus11Fcp90I29JcdKDWkk3R06NhBPkWx3QhFW8akgaHaNvR5UHOCay24ctmro6cVxvkj8P/2CnZB1D3KK3dCItLg6wKugSdReyr2A+4rm3dSI3bstZqzCgQ3aR1jq60EmchrS7KDQOlbfJoCojcRZAMFcYDYfxNBPJ6LJ/dK6HdSD8Y7KN9HRX+ILd+NjaaLtavkk6Vd6Dq1QScg6h7lgsHUPcoh3RhFkuOl3xHdBojZtHSNqyd0IhduqrvimhXSdNnQD09CCOMToT9H6LAo68UmuT5PzC9IMHUPcoh3SgFW8akUaNakga1s4p18i2G6EVgWbPRlde3LVVtvoQSsg6h7l5/0jjEeA0vblNnj5dBl9q6ndOEXbqoEm2uFAOyk6jrWX46Nri1xIIJHJJum5jsHVfuKDrhyHMa4tyktBLa2WNmxdcg6h7lE/SUNgZ9SWispu3XXR5D7llm6ETrp10LOhury9W29KQcZ56cR4GwPvVtpoP4fZ/ekqAhzbLMupFV1HsXL9IRVo69CQKIzUASG3VnUaKUxwIBGwi0Gcg6h7lCxEuVwaIs2zWjpZP+E9V/2LnoQRMI8OB+ry0dhG3TbsUnIOoe5bIQQsZJlqo82hOzZqB+E9a2w7rJ+rDR11tOZwrYOq/aFLQg1DQNgXNuHYDmDRdk3WtnaV2Qgj477KT0bvlKEY77KT0bvlKEEhCEIBCEIBCEIBCEIMKFj9zMPiMvhomSZby52h1XV1ezYPcpq5SwtdWYbPKR8Cmcx1h2Hmt3JwUANQxMDtDTQ0Hinb5QM2vQCVObh4RsazbewXYGp7Vh2CYRVHp+8TtaWnb5HFRv0QyqzOvpOmvFynStOLY9utpnM9ZJSzFERq1pFVsBGWqrs1I9qy6GOjbW0dug6K2+4e4KI3ciPXMXHZWtUA2gNNOv3rH6HiObOXOLs1kmjTnBxGmzUD3I47T/R23n8GKppzZR+Ghr+7p2Ijgw5cXNaywTZAG0nW/LYRNudG5znEG3EEkOLTbQANR1AH3la/oyLK5gsBzsxAPTly/LQ7AEHXwUPGZlZ93M3KOknLY96ycPCdMjOk1lb07So8m5THOc8l3G2gGumz0a3pt2VpSHbkwkZaNVW3WqcKvbXGOn8kEl2Hh6WM2dLRsH+1ofh43XbW2RRNC6Iy7duzRRzuVFZcAQbB22ARVVd1VbNnRsWrtyISSSDqXHlaW8U4+6x5LNIJP0aEDkMGlckbP9lgYSEaZGal21oJOblbdt9K4zblsflsupoaK0ohuzo669yHbkxH8X3rGbQ5rvT94oO5ghJ1Yy9DyRepNH35vzXMYOC7yM69g7Pdf567Vh25sZy3ZDWsAF/gzZTfXTiFz/Q0VVxuTl0IGhNnYEEl2GhdqWMN6atB6br33osSQROvMAc5rrs5KoHo0B/PrXP9Gx1l1rNm27TQB7Ng2eykRbnNa4ODnaEGrFHK3KNAB5Pd5Sg7fQov2TOj7g6NnR0LLcLGAQGNAIIIoVR2j8gpCEEV2CiP3G7K0aAdlaEbNAPcFIApbIQCEIQCEIQCEIQCEIQR8d9lJ6N3ylCMd9lJ6N3ylCCQhCEAhCEAhCEAhCEAsLKEGFlCEAhCEAhCEAhCEAhCEAsFCEGUIQgwsoQgFhCEAFlCEAhCEGChCEGUIQgEIQgj477KXzHfKUIQg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28" t="14655" r="1282"/>
          <a:stretch/>
        </p:blipFill>
        <p:spPr bwMode="auto">
          <a:xfrm>
            <a:off x="1331640" y="1563638"/>
            <a:ext cx="6683643" cy="302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403;p40"/>
          <p:cNvSpPr txBox="1">
            <a:spLocks noGrp="1"/>
          </p:cNvSpPr>
          <p:nvPr>
            <p:ph type="title"/>
          </p:nvPr>
        </p:nvSpPr>
        <p:spPr>
          <a:xfrm>
            <a:off x="755576" y="384745"/>
            <a:ext cx="7704000" cy="1106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5000"/>
              </a:lnSpc>
              <a:spcAft>
                <a:spcPts val="0"/>
              </a:spcAft>
              <a:buNone/>
            </a:pPr>
            <a:r>
              <a:rPr lang="ru-RU" sz="3200" dirty="0" smtClean="0"/>
              <a:t>Рост объемов фермерского производства, в действующих ценах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0903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3"/>
          <p:cNvSpPr txBox="1">
            <a:spLocks noGrp="1"/>
          </p:cNvSpPr>
          <p:nvPr>
            <p:ph type="title"/>
          </p:nvPr>
        </p:nvSpPr>
        <p:spPr>
          <a:xfrm>
            <a:off x="1284000" y="131900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66,2%</a:t>
            </a:r>
            <a:endParaRPr dirty="0"/>
          </a:p>
        </p:txBody>
      </p:sp>
      <p:sp>
        <p:nvSpPr>
          <p:cNvPr id="604" name="Google Shape;604;p43"/>
          <p:cNvSpPr txBox="1">
            <a:spLocks noGrp="1"/>
          </p:cNvSpPr>
          <p:nvPr>
            <p:ph type="subTitle" idx="1"/>
          </p:nvPr>
        </p:nvSpPr>
        <p:spPr>
          <a:xfrm>
            <a:off x="1938900" y="2830150"/>
            <a:ext cx="5279100" cy="571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400" dirty="0"/>
              <a:t>Д</a:t>
            </a:r>
            <a:r>
              <a:rPr lang="ru-RU" sz="1400" dirty="0" smtClean="0"/>
              <a:t>оля </a:t>
            </a:r>
            <a:r>
              <a:rPr lang="ru-RU" sz="1400" dirty="0"/>
              <a:t>фермерских </a:t>
            </a:r>
            <a:r>
              <a:rPr lang="ru-RU" sz="1400" dirty="0" smtClean="0"/>
              <a:t>хозяйств </a:t>
            </a:r>
            <a:r>
              <a:rPr lang="ru-RU" sz="1400" dirty="0"/>
              <a:t>от всего объема сельскохозяйственных организаций</a:t>
            </a:r>
            <a:endParaRPr sz="1400" dirty="0"/>
          </a:p>
        </p:txBody>
      </p:sp>
      <p:pic>
        <p:nvPicPr>
          <p:cNvPr id="605" name="Google Shape;6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454" y="3464362"/>
            <a:ext cx="6773509" cy="15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5950" y="3559650"/>
            <a:ext cx="910205" cy="6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475" y="2825800"/>
            <a:ext cx="1532296" cy="115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622" y="4071046"/>
            <a:ext cx="6773501" cy="152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4057" y="3559639"/>
            <a:ext cx="1859474" cy="97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16552" y="3917431"/>
            <a:ext cx="2905600" cy="69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8459" y="253788"/>
            <a:ext cx="2830056" cy="68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78338" y="2882775"/>
            <a:ext cx="1902965" cy="4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43"/>
          <p:cNvSpPr/>
          <p:nvPr/>
        </p:nvSpPr>
        <p:spPr>
          <a:xfrm>
            <a:off x="0" y="4584375"/>
            <a:ext cx="9144100" cy="572711"/>
          </a:xfrm>
          <a:custGeom>
            <a:avLst/>
            <a:gdLst/>
            <a:ahLst/>
            <a:cxnLst/>
            <a:rect l="l" t="t" r="r" b="b"/>
            <a:pathLst>
              <a:path w="120021" h="12052" extrusionOk="0">
                <a:moveTo>
                  <a:pt x="0" y="4058"/>
                </a:moveTo>
                <a:cubicBezTo>
                  <a:pt x="4119" y="756"/>
                  <a:pt x="10592" y="1"/>
                  <a:pt x="16024" y="4610"/>
                </a:cubicBezTo>
                <a:cubicBezTo>
                  <a:pt x="20288" y="8229"/>
                  <a:pt x="25095" y="8710"/>
                  <a:pt x="30118" y="8076"/>
                </a:cubicBezTo>
                <a:cubicBezTo>
                  <a:pt x="60461" y="4250"/>
                  <a:pt x="56265" y="2278"/>
                  <a:pt x="88006" y="7789"/>
                </a:cubicBezTo>
                <a:cubicBezTo>
                  <a:pt x="93710" y="8780"/>
                  <a:pt x="99197" y="8686"/>
                  <a:pt x="103997" y="4610"/>
                </a:cubicBezTo>
                <a:cubicBezTo>
                  <a:pt x="109428" y="1"/>
                  <a:pt x="115898" y="758"/>
                  <a:pt x="120020" y="4058"/>
                </a:cubicBezTo>
                <a:lnTo>
                  <a:pt x="120020" y="12051"/>
                </a:lnTo>
                <a:lnTo>
                  <a:pt x="4" y="12051"/>
                </a:lnTo>
                <a:lnTo>
                  <a:pt x="4" y="4058"/>
                </a:ln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3"/>
          <p:cNvSpPr/>
          <p:nvPr/>
        </p:nvSpPr>
        <p:spPr>
          <a:xfrm rot="5400000">
            <a:off x="6136032" y="-1514776"/>
            <a:ext cx="1498366" cy="4517568"/>
          </a:xfrm>
          <a:custGeom>
            <a:avLst/>
            <a:gdLst/>
            <a:ahLst/>
            <a:cxnLst/>
            <a:rect l="l" t="t" r="r" b="b"/>
            <a:pathLst>
              <a:path w="24830" h="46409" extrusionOk="0">
                <a:moveTo>
                  <a:pt x="23815" y="0"/>
                </a:moveTo>
                <a:lnTo>
                  <a:pt x="0" y="0"/>
                </a:lnTo>
                <a:lnTo>
                  <a:pt x="0" y="46408"/>
                </a:lnTo>
                <a:cubicBezTo>
                  <a:pt x="8919" y="42992"/>
                  <a:pt x="9966" y="38648"/>
                  <a:pt x="7423" y="29634"/>
                </a:cubicBezTo>
                <a:cubicBezTo>
                  <a:pt x="3384" y="15320"/>
                  <a:pt x="13174" y="18559"/>
                  <a:pt x="18602" y="14529"/>
                </a:cubicBezTo>
                <a:cubicBezTo>
                  <a:pt x="24030" y="10496"/>
                  <a:pt x="24830" y="4935"/>
                  <a:pt x="23815" y="0"/>
                </a:cubicBezTo>
                <a:close/>
              </a:path>
            </a:pathLst>
          </a:custGeom>
          <a:solidFill>
            <a:srgbClr val="4792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0846" y="1969477"/>
            <a:ext cx="2390951" cy="400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034" y="321250"/>
            <a:ext cx="2830056" cy="681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56485561"/>
              </p:ext>
            </p:extLst>
          </p:nvPr>
        </p:nvGraphicFramePr>
        <p:xfrm>
          <a:off x="683568" y="1347614"/>
          <a:ext cx="799251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Google Shape;403;p40"/>
          <p:cNvSpPr txBox="1">
            <a:spLocks noGrp="1"/>
          </p:cNvSpPr>
          <p:nvPr>
            <p:ph type="title"/>
          </p:nvPr>
        </p:nvSpPr>
        <p:spPr>
          <a:xfrm>
            <a:off x="715101" y="5555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Целевая аудитория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mart Farming Project Proposal by Slidesgo">
  <a:themeElements>
    <a:clrScheme name="Simple Light">
      <a:dk1>
        <a:srgbClr val="00261E"/>
      </a:dk1>
      <a:lt1>
        <a:srgbClr val="FFFFFF"/>
      </a:lt1>
      <a:dk2>
        <a:srgbClr val="47922C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394</Words>
  <Application>Microsoft Office PowerPoint</Application>
  <PresentationFormat>Экран (16:9)</PresentationFormat>
  <Paragraphs>65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Bebas Neue</vt:lpstr>
      <vt:lpstr>Open Sans</vt:lpstr>
      <vt:lpstr>Smart Farming Project Proposal by Slidesgo</vt:lpstr>
      <vt:lpstr>Приложение для фермеров Ranch</vt:lpstr>
      <vt:lpstr>Аннотация проекта</vt:lpstr>
      <vt:lpstr>01</vt:lpstr>
      <vt:lpstr>Бизнес-модель</vt:lpstr>
      <vt:lpstr>Конкуренты</vt:lpstr>
      <vt:lpstr>Конкурентные преимущества</vt:lpstr>
      <vt:lpstr>Рост объемов фермерского производства, в действующих ценах</vt:lpstr>
      <vt:lpstr>66,2%</vt:lpstr>
      <vt:lpstr>Целевая аудитория</vt:lpstr>
      <vt:lpstr>Пример интерфейса приложения</vt:lpstr>
      <vt:lpstr>Стратегия маркетинга</vt:lpstr>
      <vt:lpstr>Swot-анализ</vt:lpstr>
      <vt:lpstr>Уникальность</vt:lpstr>
      <vt:lpstr>Стадии развития проекта</vt:lpstr>
      <vt:lpstr>Наша команда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для фермеров Ranch</dc:title>
  <dc:creator>Гость</dc:creator>
  <cp:lastModifiedBy>Оля Михеева</cp:lastModifiedBy>
  <cp:revision>28</cp:revision>
  <dcterms:modified xsi:type="dcterms:W3CDTF">2023-10-18T15:22:38Z</dcterms:modified>
</cp:coreProperties>
</file>