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53" d="100"/>
          <a:sy n="53" d="100"/>
        </p:scale>
        <p:origin x="-96" y="-516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1225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765" y="2050472"/>
            <a:ext cx="10264797" cy="4127745"/>
          </a:xfrm>
        </p:spPr>
        <p:txBody>
          <a:bodyPr/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FoodPhotoMixer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Приложение для легкого и быстрого поиска подходящего рецепта из имеющихся под рукой продуктов.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Минина Жанна Игоревна</a:t>
            </a:r>
          </a:p>
          <a:p>
            <a:endParaRPr lang="ru-RU" sz="2800" dirty="0" smtClean="0"/>
          </a:p>
          <a:p>
            <a:r>
              <a:rPr lang="ru-RU" sz="2800" dirty="0" smtClean="0"/>
              <a:t>89028352864</a:t>
            </a:r>
          </a:p>
          <a:p>
            <a:r>
              <a:rPr lang="ru-RU" sz="2800" dirty="0" smtClean="0"/>
              <a:t>mininazhanna55@yandex.ru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796" y="1225411"/>
            <a:ext cx="8793162" cy="7554912"/>
          </a:xfrm>
        </p:spPr>
        <p:txBody>
          <a:bodyPr/>
          <a:lstStyle/>
          <a:p>
            <a:pPr indent="-15875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приложение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FoodPhotoMixer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эффективно найти рецепт для приготовления любого продукта. Вы всего лишь загружаете фотографию продукта, а мы предлагаем разнообразные подходящие рецепты. Быстро и легко!</a:t>
            </a:r>
            <a:endParaRPr lang="ru-RU" sz="4400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700" y="1818016"/>
            <a:ext cx="9118599" cy="9118599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6" y="6100020"/>
            <a:ext cx="8749861" cy="483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05" y="5754029"/>
            <a:ext cx="7516653" cy="556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5761" y="1356622"/>
            <a:ext cx="8793162" cy="911090"/>
          </a:xfrm>
        </p:spPr>
        <p:txBody>
          <a:bodyPr/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Проблема клиента, которую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мы решаем: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61" y="6974418"/>
            <a:ext cx="10672701" cy="405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640" y="2267711"/>
            <a:ext cx="9573715" cy="3865460"/>
          </a:xfrm>
        </p:spPr>
        <p:txBody>
          <a:bodyPr/>
          <a:lstStyle/>
          <a:p>
            <a:pPr marL="0" lvl="0" indent="446088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незнания рецептов и  неумение приготовить блюдо из конкретного набора продуктов.</a:t>
            </a:r>
          </a:p>
          <a:p>
            <a:pPr marL="0" lvl="0" indent="446088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Неопытность  пользователей в данной сфере. </a:t>
            </a:r>
          </a:p>
          <a:p>
            <a:pPr marL="0" lvl="0" indent="446088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быстрого приготовления разнообразных блюд</a:t>
            </a:r>
          </a:p>
          <a:p>
            <a:pPr marL="0" lvl="0" indent="446088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выбор продуктов</a:t>
            </a:r>
          </a:p>
          <a:p>
            <a:pPr indent="457200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47186" y="2485200"/>
            <a:ext cx="9298114" cy="7554912"/>
          </a:xfrm>
        </p:spPr>
        <p:txBody>
          <a:bodyPr/>
          <a:lstStyle/>
          <a:p>
            <a:pPr indent="457200"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существующих приложений не достаточно информации и визуализации. Приходится долго искать и выбирать варианты рецептов. А особенно минус данных рецептов это то, что у вас в холодильнике не может быть данных продуктов. А наше приложение решает данные проблемы и облегчает жизнь и готовку дома.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72700" y="1402342"/>
            <a:ext cx="9233407" cy="911090"/>
          </a:xfrm>
        </p:spPr>
        <p:txBody>
          <a:bodyPr/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Почему существующих вариантов решения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не достаточно?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/>
          <a:stretch/>
        </p:blipFill>
        <p:spPr bwMode="auto">
          <a:xfrm>
            <a:off x="4869180" y="4591742"/>
            <a:ext cx="8228730" cy="672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0" y="4594860"/>
            <a:ext cx="6936740" cy="672084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6120" y="1192860"/>
            <a:ext cx="14755840" cy="91109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мы предлагаем,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уникальные преимущества и выгоды для клиента.</a:t>
            </a:r>
          </a:p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7292" y="2011250"/>
            <a:ext cx="17219991" cy="3046254"/>
          </a:xfrm>
        </p:spPr>
        <p:txBody>
          <a:bodyPr/>
          <a:lstStyle/>
          <a:p>
            <a:pPr indent="45720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позволит легкого и быстро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подходящего рецепта из имеющихся под рукой продуктов. Поиск осуществляется по загруженным в приложение фото продуктов.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FoodPhotoMixer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проанализирует изображения и предложит вам разнообразные рецепты, которые соответствуют вашему выбору.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878" y="1831140"/>
            <a:ext cx="3256682" cy="2638595"/>
          </a:xfrm>
        </p:spPr>
        <p:txBody>
          <a:bodyPr/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Рынки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TechNet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FoodNe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3075" indent="-457200">
              <a:buFont typeface="Arial" panose="020B0604020202020204" pitchFamily="34" charset="0"/>
              <a:buChar char="•"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EduNet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46722" y="6287715"/>
            <a:ext cx="90221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indent="623888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Потребителями будут являться молодые люди (студенты, школьники) в возрасте от 15 до 25 лет.</a:t>
            </a:r>
          </a:p>
          <a:p>
            <a:pPr lvl="0" indent="623888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Взрослое платежеспособное население (молодые семьи, а также просто люди живущие самостоятельно) от 25 до 90 лет.</a:t>
            </a:r>
          </a:p>
          <a:p>
            <a:pPr lvl="0" indent="623888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кулинарных курсов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57" y="6260975"/>
            <a:ext cx="8079723" cy="505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18" y="1426464"/>
            <a:ext cx="9065304" cy="45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5769" y="1754400"/>
            <a:ext cx="57064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74320" algn="l"/>
              </a:tabLst>
            </a:pPr>
            <a:r>
              <a:rPr lang="ru-RU" sz="40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конкуренты:</a:t>
            </a:r>
          </a:p>
          <a:p>
            <a:pPr marL="342900" lvl="0" indent="-342900" algn="just">
              <a:buFont typeface="+mj-lt"/>
              <a:buAutoNum type="arabicPeriod"/>
              <a:tabLst>
                <a:tab pos="274320" algn="l"/>
              </a:tabLst>
            </a:pPr>
            <a:r>
              <a:rPr lang="ru-RU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432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рецепты мира </a:t>
            </a:r>
          </a:p>
          <a:p>
            <a:pPr marL="342900" lvl="0" indent="-342900" algn="just">
              <a:buFont typeface="+mj-lt"/>
              <a:buAutoNum type="arabicPeriod"/>
              <a:tabLst>
                <a:tab pos="27432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готовим?» 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432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Patee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4320" algn="l"/>
              </a:tabLst>
            </a:pP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ШефКот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371600"/>
            <a:ext cx="18424652" cy="9125712"/>
          </a:xfrm>
        </p:spPr>
        <p:txBody>
          <a:bodyPr/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приложение работает на бюджетной основе, но также представляет различные платные, дополнительные функции. Например, с дополнительной подпиской открываются мастер классы, советы по приготовлению блюд,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лайф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хаки, полезные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также вы первые сможете увидеть новые обновленные рецепты.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как вариант продать готовый продукт заинтересованной компании, чтобы выручить с этого деньги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42" y="5171772"/>
            <a:ext cx="14075925" cy="603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/>
          <a:stretch/>
        </p:blipFill>
        <p:spPr bwMode="auto">
          <a:xfrm>
            <a:off x="-1" y="6180082"/>
            <a:ext cx="6068989" cy="453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847" y="1399032"/>
            <a:ext cx="18432491" cy="7772400"/>
          </a:xfrm>
        </p:spPr>
        <p:txBody>
          <a:bodyPr/>
          <a:lstStyle/>
          <a:p>
            <a:pPr marL="530225" indent="-514350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определены рынки НТИ;</a:t>
            </a:r>
          </a:p>
          <a:p>
            <a:pPr marL="530225" indent="-514350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Идентифицирована целевая аудитория с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проведения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опроса;</a:t>
            </a:r>
          </a:p>
          <a:p>
            <a:pPr marL="530225" indent="-514350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примерный бюджет по развитию данного проекта;</a:t>
            </a:r>
          </a:p>
          <a:p>
            <a:pPr marL="530225" indent="-514350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разработана бизнес-модель, а также дальнейшая маркетинговая стратегия;</a:t>
            </a:r>
          </a:p>
          <a:p>
            <a:pPr marL="530225" indent="-514350"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инициированы поиски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разработчиков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ориентированных на выполнение проекта.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826" y="5817475"/>
            <a:ext cx="6405274" cy="52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39" y="6094916"/>
            <a:ext cx="8369987" cy="47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13736334" y="5753293"/>
            <a:ext cx="6946967" cy="532480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1991" y="6108347"/>
            <a:ext cx="3180431" cy="3239498"/>
          </a:xfrm>
        </p:spPr>
        <p:txBody>
          <a:bodyPr/>
          <a:lstStyle/>
          <a:p>
            <a:pPr marL="0"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планирование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направление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8611" y="4150307"/>
            <a:ext cx="3365878" cy="16651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Котельникова Анна Андреевна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5278" y="4310705"/>
            <a:ext cx="3397840" cy="3462229"/>
          </a:xfrm>
        </p:spPr>
        <p:txBody>
          <a:bodyPr/>
          <a:lstStyle/>
          <a:p>
            <a:pPr marL="0"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технологической составляющей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проекта,</a:t>
            </a:r>
          </a:p>
          <a:p>
            <a:pPr marL="0">
              <a:lnSpc>
                <a:spcPct val="10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 научное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5278" y="2980306"/>
            <a:ext cx="3397840" cy="10165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Наумов Михаил Алексеевич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18118" y="5815468"/>
            <a:ext cx="3958323" cy="3629406"/>
          </a:xfrm>
        </p:spPr>
        <p:txBody>
          <a:bodyPr/>
          <a:lstStyle/>
          <a:p>
            <a:pPr indent="-15875"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и описание групп людей, с которыми предстоит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работать,</a:t>
            </a:r>
          </a:p>
          <a:p>
            <a:pPr indent="-15875"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маркетинг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426719" y="3882711"/>
            <a:ext cx="2541122" cy="17564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Мозговая Кристина Юрьевна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xmlns="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916043" y="4399825"/>
            <a:ext cx="3573512" cy="3649513"/>
          </a:xfrm>
        </p:spPr>
        <p:txBody>
          <a:bodyPr/>
          <a:lstStyle/>
          <a:p>
            <a:pPr marL="0"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составляющая проекта, помощь в создании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описании, </a:t>
            </a:r>
          </a:p>
          <a:p>
            <a:pPr marL="0"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Технологическое направление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xmlns="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916043" y="2887536"/>
            <a:ext cx="3573512" cy="12021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Клюшкин Яков Сергеевич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1212" y="2949979"/>
            <a:ext cx="3681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 Жанна Игоревна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1212" y="4399825"/>
            <a:ext cx="36811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руководство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стартапом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(лидер)</a:t>
            </a:r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5830" y="1473627"/>
            <a:ext cx="8793162" cy="4762398"/>
          </a:xfrm>
        </p:spPr>
        <p:txBody>
          <a:bodyPr/>
          <a:lstStyle/>
          <a:p>
            <a:pPr marL="0" indent="457200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планируется распространять посредством публикации его в магазине приложений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Данный магазин является одним из самых распространённым наравне с «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Store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что упростит наращивание популярности приложения. Также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систему отзывов, что позволит собирать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фидбек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«на месте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65895" y="6198882"/>
            <a:ext cx="9276829" cy="4915806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может иметь большой потенциал для масштабирования. Например:</a:t>
            </a:r>
          </a:p>
          <a:p>
            <a:pPr marL="587375" lvl="0" indent="-571500">
              <a:buFont typeface="Wingdings" panose="05000000000000000000" pitchFamily="2" charset="2"/>
              <a:buChar char="q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функциональности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</a:p>
          <a:p>
            <a:pPr marL="587375" lvl="0" indent="-571500"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другими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сервисами</a:t>
            </a:r>
          </a:p>
          <a:p>
            <a:pPr marL="587375" lvl="0" indent="-571500"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рынка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7375" lvl="0" indent="-571500"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42" y="7089946"/>
            <a:ext cx="5284977" cy="422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2235" y="1403947"/>
            <a:ext cx="7228498" cy="4818998"/>
          </a:xfrm>
          <a:prstGeom prst="rect">
            <a:avLst/>
          </a:prstGeom>
        </p:spPr>
      </p:pic>
      <p:pic>
        <p:nvPicPr>
          <p:cNvPr id="1034" name="Picture 10" descr="https://cdn.shopify.com/s/files/1/0014/4077/6262/articles/app_fb_060221_1200x1200.jpg?v=16226611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7" y="6102847"/>
            <a:ext cx="4107351" cy="27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dae585fd-f7dc-4d5a-b1b8-e5742ef77c8f"/>
    <ds:schemaRef ds:uri="http://schemas.microsoft.com/office/2006/metadata/properties"/>
    <ds:schemaRef ds:uri="http://purl.org/dc/terms/"/>
    <ds:schemaRef ds:uri="http://schemas.microsoft.com/office/infopath/2007/PartnerControls"/>
    <ds:schemaRef ds:uri="f3f21cfc-4d3e-42b1-8a95-d7209818f9d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5201</TotalTime>
  <Words>509</Words>
  <Application>Microsoft Office PowerPoint</Application>
  <PresentationFormat>Произвольный</PresentationFormat>
  <Paragraphs>70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FoodPhotoMixer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КафедраЭконом</cp:lastModifiedBy>
  <cp:revision>246</cp:revision>
  <dcterms:created xsi:type="dcterms:W3CDTF">2021-03-01T12:07:13Z</dcterms:created>
  <dcterms:modified xsi:type="dcterms:W3CDTF">2023-10-20T10:42:29Z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