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20"/>
  </p:notesMasterIdLst>
  <p:sldIdLst>
    <p:sldId id="256" r:id="rId3"/>
    <p:sldId id="614" r:id="rId4"/>
    <p:sldId id="618" r:id="rId5"/>
    <p:sldId id="619" r:id="rId6"/>
    <p:sldId id="568" r:id="rId7"/>
    <p:sldId id="622" r:id="rId8"/>
    <p:sldId id="621" r:id="rId9"/>
    <p:sldId id="620" r:id="rId10"/>
    <p:sldId id="623" r:id="rId11"/>
    <p:sldId id="624" r:id="rId12"/>
    <p:sldId id="625" r:id="rId13"/>
    <p:sldId id="626" r:id="rId14"/>
    <p:sldId id="627" r:id="rId15"/>
    <p:sldId id="628" r:id="rId16"/>
    <p:sldId id="629" r:id="rId17"/>
    <p:sldId id="630" r:id="rId18"/>
    <p:sldId id="281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EB344D84-9AFB-497E-A393-DC336BA19D2E}" styleName="Средний стиль 3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48" autoAdjust="0"/>
    <p:restoredTop sz="94660"/>
  </p:normalViewPr>
  <p:slideViewPr>
    <p:cSldViewPr snapToGrid="0">
      <p:cViewPr varScale="1">
        <p:scale>
          <a:sx n="70" d="100"/>
          <a:sy n="70" d="100"/>
        </p:scale>
        <p:origin x="59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or.valeeva_ed\Desktop\&#1052;&#1086;&#1077;\&#1051;&#1080;&#1089;&#1090;%20Microsoft%20Excel%20(2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or.valeeva_ed\Desktop\&#1051;&#1080;&#1089;&#1090;%20Microsoft%20Excel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Sheet1!$B$12</c:f>
              <c:strCache>
                <c:ptCount val="1"/>
                <c:pt idx="0">
                  <c:v>2023 г.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52F-4795-A498-C70D3D983F7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52F-4795-A498-C70D3D983F7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52F-4795-A498-C70D3D983F7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52F-4795-A498-C70D3D983F7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52F-4795-A498-C70D3D983F74}"/>
              </c:ext>
            </c:extLst>
          </c:dPt>
          <c:dLbls>
            <c:dLbl>
              <c:idx val="0"/>
              <c:layout>
                <c:manualLayout>
                  <c:x val="6.1561160787105985E-3"/>
                  <c:y val="-6.154878334491133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52F-4795-A498-C70D3D983F74}"/>
                </c:ext>
              </c:extLst>
            </c:dLbl>
            <c:dLbl>
              <c:idx val="1"/>
              <c:layout>
                <c:manualLayout>
                  <c:x val="1.3435926441398117E-2"/>
                  <c:y val="0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52F-4795-A498-C70D3D983F74}"/>
                </c:ext>
              </c:extLst>
            </c:dLbl>
            <c:dLbl>
              <c:idx val="2"/>
              <c:layout>
                <c:manualLayout>
                  <c:x val="-5.0087806820757627E-2"/>
                  <c:y val="-1.456785603827533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52F-4795-A498-C70D3D983F74}"/>
                </c:ext>
              </c:extLst>
            </c:dLbl>
            <c:dLbl>
              <c:idx val="3"/>
              <c:layout>
                <c:manualLayout>
                  <c:x val="-2.3754128191603194E-2"/>
                  <c:y val="-1.199928564188455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52F-4795-A498-C70D3D983F74}"/>
                </c:ext>
              </c:extLst>
            </c:dLbl>
            <c:dLbl>
              <c:idx val="4"/>
              <c:layout>
                <c:manualLayout>
                  <c:x val="-2.5320881499982042E-2"/>
                  <c:y val="-4.0828685116957577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52F-4795-A498-C70D3D983F7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Sheet1!$A$13:$A$17</c:f>
              <c:strCache>
                <c:ptCount val="5"/>
                <c:pt idx="0">
                  <c:v>Фуд корт</c:v>
                </c:pt>
                <c:pt idx="1">
                  <c:v>Уличные киоски</c:v>
                </c:pt>
                <c:pt idx="2">
                  <c:v>Кафе</c:v>
                </c:pt>
                <c:pt idx="3">
                  <c:v>Бары</c:v>
                </c:pt>
                <c:pt idx="4">
                  <c:v>Рестораны</c:v>
                </c:pt>
              </c:strCache>
            </c:strRef>
          </c:cat>
          <c:val>
            <c:numRef>
              <c:f>Sheet1!$B$13:$B$17</c:f>
              <c:numCache>
                <c:formatCode>0%</c:formatCode>
                <c:ptCount val="5"/>
                <c:pt idx="0">
                  <c:v>0.38</c:v>
                </c:pt>
                <c:pt idx="1">
                  <c:v>0.06</c:v>
                </c:pt>
                <c:pt idx="2">
                  <c:v>0.19</c:v>
                </c:pt>
                <c:pt idx="3">
                  <c:v>0.12</c:v>
                </c:pt>
                <c:pt idx="4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52F-4795-A498-C70D3D983F7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6A9-4F6A-BBC6-F9130CA48C8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6A9-4F6A-BBC6-F9130CA48C8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6A9-4F6A-BBC6-F9130CA48C8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6A9-4F6A-BBC6-F9130CA48C8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6A9-4F6A-BBC6-F9130CA48C88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C6A9-4F6A-BBC6-F9130CA48C88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C6A9-4F6A-BBC6-F9130CA48C88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C6A9-4F6A-BBC6-F9130CA48C88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C6A9-4F6A-BBC6-F9130CA48C88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C6A9-4F6A-BBC6-F9130CA48C88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C6A9-4F6A-BBC6-F9130CA48C88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C6A9-4F6A-BBC6-F9130CA48C88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C6A9-4F6A-BBC6-F9130CA48C88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C6A9-4F6A-BBC6-F9130CA48C88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D-C6A9-4F6A-BBC6-F9130CA48C88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F-C6A9-4F6A-BBC6-F9130CA48C88}"/>
              </c:ext>
            </c:extLst>
          </c:dPt>
          <c:dLbls>
            <c:dLbl>
              <c:idx val="0"/>
              <c:layout>
                <c:manualLayout>
                  <c:x val="1.3547195489452707E-2"/>
                  <c:y val="1.3772240095270245E-2"/>
                </c:manualLayout>
              </c:layout>
              <c:spPr>
                <a:solidFill>
                  <a:sysClr val="window" lastClr="FFFFFF"/>
                </a:solidFill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ysClr val="windowText" lastClr="00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1-C6A9-4F6A-BBC6-F9130CA48C88}"/>
                </c:ext>
              </c:extLst>
            </c:dLbl>
            <c:dLbl>
              <c:idx val="1"/>
              <c:layout>
                <c:manualLayout>
                  <c:x val="0.1341632053274894"/>
                  <c:y val="-2.6674829793144107E-2"/>
                </c:manualLayout>
              </c:layout>
              <c:spPr>
                <a:solidFill>
                  <a:sysClr val="window" lastClr="FFFFFF"/>
                </a:solidFill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ysClr val="windowText" lastClr="00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3-C6A9-4F6A-BBC6-F9130CA48C88}"/>
                </c:ext>
              </c:extLst>
            </c:dLbl>
            <c:dLbl>
              <c:idx val="2"/>
              <c:layout>
                <c:manualLayout>
                  <c:x val="2.9411769246837926E-2"/>
                  <c:y val="4.1223803256964481E-2"/>
                </c:manualLayout>
              </c:layout>
              <c:spPr>
                <a:solidFill>
                  <a:sysClr val="window" lastClr="FFFFFF"/>
                </a:solidFill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ysClr val="windowText" lastClr="00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5-C6A9-4F6A-BBC6-F9130CA48C88}"/>
                </c:ext>
              </c:extLst>
            </c:dLbl>
            <c:dLbl>
              <c:idx val="3"/>
              <c:spPr>
                <a:solidFill>
                  <a:sysClr val="window" lastClr="FFFFFF"/>
                </a:solidFill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ysClr val="windowText" lastClr="00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7-C6A9-4F6A-BBC6-F9130CA48C88}"/>
                </c:ext>
              </c:extLst>
            </c:dLbl>
            <c:dLbl>
              <c:idx val="4"/>
              <c:spPr>
                <a:solidFill>
                  <a:sysClr val="window" lastClr="FFFFFF"/>
                </a:solidFill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ysClr val="windowText" lastClr="00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9-C6A9-4F6A-BBC6-F9130CA48C88}"/>
                </c:ext>
              </c:extLst>
            </c:dLbl>
            <c:dLbl>
              <c:idx val="5"/>
              <c:layout>
                <c:manualLayout>
                  <c:x val="3.1372553863293788E-2"/>
                  <c:y val="1.2882438517801305E-2"/>
                </c:manualLayout>
              </c:layout>
              <c:spPr>
                <a:solidFill>
                  <a:sysClr val="window" lastClr="FFFFFF"/>
                </a:solidFill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ysClr val="windowText" lastClr="00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B-C6A9-4F6A-BBC6-F9130CA48C88}"/>
                </c:ext>
              </c:extLst>
            </c:dLbl>
            <c:dLbl>
              <c:idx val="6"/>
              <c:layout>
                <c:manualLayout>
                  <c:x val="5.659389566270763E-2"/>
                  <c:y val="-2.5069991251093614E-2"/>
                </c:manualLayout>
              </c:layout>
              <c:spPr>
                <a:solidFill>
                  <a:sysClr val="window" lastClr="FFFFFF"/>
                </a:solidFill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ysClr val="windowText" lastClr="00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D-C6A9-4F6A-BBC6-F9130CA48C88}"/>
                </c:ext>
              </c:extLst>
            </c:dLbl>
            <c:dLbl>
              <c:idx val="7"/>
              <c:layout>
                <c:manualLayout>
                  <c:x val="7.7783040277860011E-2"/>
                  <c:y val="5.4574360023178795E-2"/>
                </c:manualLayout>
              </c:layout>
              <c:spPr>
                <a:solidFill>
                  <a:sysClr val="window" lastClr="FFFFFF"/>
                </a:solidFill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ysClr val="windowText" lastClr="00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F-C6A9-4F6A-BBC6-F9130CA48C88}"/>
                </c:ext>
              </c:extLst>
            </c:dLbl>
            <c:dLbl>
              <c:idx val="8"/>
              <c:layout>
                <c:manualLayout>
                  <c:x val="4.1792275965504312E-2"/>
                  <c:y val="0.16690459147152062"/>
                </c:manualLayout>
              </c:layout>
              <c:spPr>
                <a:solidFill>
                  <a:sysClr val="window" lastClr="FFFFFF"/>
                </a:solidFill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ysClr val="windowText" lastClr="00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11-C6A9-4F6A-BBC6-F9130CA48C88}"/>
                </c:ext>
              </c:extLst>
            </c:dLbl>
            <c:dLbl>
              <c:idx val="9"/>
              <c:layout>
                <c:manualLayout>
                  <c:x val="1.3586920056045625E-2"/>
                  <c:y val="0.11076579063980639"/>
                </c:manualLayout>
              </c:layout>
              <c:spPr>
                <a:solidFill>
                  <a:sysClr val="window" lastClr="FFFFFF"/>
                </a:solidFill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ysClr val="windowText" lastClr="00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13-C6A9-4F6A-BBC6-F9130CA48C88}"/>
                </c:ext>
              </c:extLst>
            </c:dLbl>
            <c:dLbl>
              <c:idx val="10"/>
              <c:layout>
                <c:manualLayout>
                  <c:x val="-2.6574112446470507E-2"/>
                  <c:y val="3.3679790026246721E-2"/>
                </c:manualLayout>
              </c:layout>
              <c:spPr>
                <a:solidFill>
                  <a:sysClr val="window" lastClr="FFFFFF"/>
                </a:solidFill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ysClr val="windowText" lastClr="00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15-C6A9-4F6A-BBC6-F9130CA48C88}"/>
                </c:ext>
              </c:extLst>
            </c:dLbl>
            <c:dLbl>
              <c:idx val="11"/>
              <c:layout>
                <c:manualLayout>
                  <c:x val="-5.7434591314375907E-18"/>
                  <c:y val="1.0389610389610325E-2"/>
                </c:manualLayout>
              </c:layout>
              <c:spPr>
                <a:solidFill>
                  <a:sysClr val="window" lastClr="FFFFFF"/>
                </a:solidFill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ysClr val="windowText" lastClr="00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17-C6A9-4F6A-BBC6-F9130CA48C88}"/>
                </c:ext>
              </c:extLst>
            </c:dLbl>
            <c:dLbl>
              <c:idx val="12"/>
              <c:layout>
                <c:manualLayout>
                  <c:x val="-8.6812208674584571E-2"/>
                  <c:y val="1.0425012662890823E-3"/>
                </c:manualLayout>
              </c:layout>
              <c:spPr>
                <a:solidFill>
                  <a:sysClr val="window" lastClr="FFFFFF"/>
                </a:solidFill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ysClr val="windowText" lastClr="00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19-C6A9-4F6A-BBC6-F9130CA48C88}"/>
                </c:ext>
              </c:extLst>
            </c:dLbl>
            <c:dLbl>
              <c:idx val="13"/>
              <c:layout>
                <c:manualLayout>
                  <c:x val="-7.404673100073017E-2"/>
                  <c:y val="-5.3216347956505435E-2"/>
                </c:manualLayout>
              </c:layout>
              <c:spPr>
                <a:solidFill>
                  <a:sysClr val="window" lastClr="FFFFFF"/>
                </a:solidFill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ysClr val="windowText" lastClr="00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1B-C6A9-4F6A-BBC6-F9130CA48C88}"/>
                </c:ext>
              </c:extLst>
            </c:dLbl>
            <c:dLbl>
              <c:idx val="14"/>
              <c:layout>
                <c:manualLayout>
                  <c:x val="1.6987350265427349E-3"/>
                  <c:y val="-5.9672631830112143E-2"/>
                </c:manualLayout>
              </c:layout>
              <c:spPr>
                <a:solidFill>
                  <a:sysClr val="window" lastClr="FFFFFF"/>
                </a:solidFill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ysClr val="windowText" lastClr="00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1D-C6A9-4F6A-BBC6-F9130CA48C88}"/>
                </c:ext>
              </c:extLst>
            </c:dLbl>
            <c:dLbl>
              <c:idx val="15"/>
              <c:layout>
                <c:manualLayout>
                  <c:x val="8.8249955597655513E-2"/>
                  <c:y val="-7.7294883594096189E-3"/>
                </c:manualLayout>
              </c:layout>
              <c:spPr>
                <a:solidFill>
                  <a:sysClr val="window" lastClr="FFFFFF"/>
                </a:solidFill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ysClr val="windowText" lastClr="00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1F-C6A9-4F6A-BBC6-F9130CA48C88}"/>
                </c:ext>
              </c:extLst>
            </c:dLbl>
            <c:spPr>
              <a:solidFill>
                <a:schemeClr val="lt1"/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Sheet1!$A$62:$A$77</c:f>
              <c:strCache>
                <c:ptCount val="16"/>
                <c:pt idx="0">
                  <c:v>Аренда помещения</c:v>
                </c:pt>
                <c:pt idx="1">
                  <c:v>Регистрация организации</c:v>
                </c:pt>
                <c:pt idx="2">
                  <c:v>Услуги дизайнера</c:v>
                </c:pt>
                <c:pt idx="3">
                  <c:v>Отделочные работы</c:v>
                </c:pt>
                <c:pt idx="4">
                  <c:v>Сантехника</c:v>
                </c:pt>
                <c:pt idx="5">
                  <c:v>Освещение, пожарная сигнализация</c:v>
                </c:pt>
                <c:pt idx="6">
                  <c:v>Закупка мебели для зала</c:v>
                </c:pt>
                <c:pt idx="7">
                  <c:v>Закупка техники</c:v>
                </c:pt>
                <c:pt idx="8">
                  <c:v>Офисная мебель, оргтехника</c:v>
                </c:pt>
                <c:pt idx="9">
                  <c:v>Кухонные столы, стеллажи и полки</c:v>
                </c:pt>
                <c:pt idx="10">
                  <c:v>Кухонный инвентарь</c:v>
                </c:pt>
                <c:pt idx="11">
                  <c:v>Закупка цветов</c:v>
                </c:pt>
                <c:pt idx="12">
                  <c:v>Спецодежда</c:v>
                </c:pt>
                <c:pt idx="13">
                  <c:v>Хозяйственные принадлежности</c:v>
                </c:pt>
                <c:pt idx="14">
                  <c:v>Реклама</c:v>
                </c:pt>
                <c:pt idx="15">
                  <c:v>Прочие расходы</c:v>
                </c:pt>
              </c:strCache>
            </c:strRef>
          </c:cat>
          <c:val>
            <c:numRef>
              <c:f>Sheet1!$B$62:$B$77</c:f>
              <c:numCache>
                <c:formatCode>0.00</c:formatCode>
                <c:ptCount val="16"/>
                <c:pt idx="0">
                  <c:v>9.9651220727453911</c:v>
                </c:pt>
                <c:pt idx="1">
                  <c:v>1.6608536787908985</c:v>
                </c:pt>
                <c:pt idx="2">
                  <c:v>4.1521341969772463</c:v>
                </c:pt>
                <c:pt idx="3">
                  <c:v>10.795548912140839</c:v>
                </c:pt>
                <c:pt idx="4">
                  <c:v>2.0594585617007142</c:v>
                </c:pt>
                <c:pt idx="5">
                  <c:v>8.3042683939544926</c:v>
                </c:pt>
                <c:pt idx="6">
                  <c:v>14.947683109118087</c:v>
                </c:pt>
                <c:pt idx="7">
                  <c:v>16.608536787908985</c:v>
                </c:pt>
                <c:pt idx="8">
                  <c:v>2.7570171067928917</c:v>
                </c:pt>
                <c:pt idx="9">
                  <c:v>4.4843049327354256</c:v>
                </c:pt>
                <c:pt idx="10">
                  <c:v>1.9265902673974422</c:v>
                </c:pt>
                <c:pt idx="11">
                  <c:v>6.6434147151635941</c:v>
                </c:pt>
                <c:pt idx="12">
                  <c:v>2.4912805181863478</c:v>
                </c:pt>
                <c:pt idx="13">
                  <c:v>1.5778109948513537</c:v>
                </c:pt>
                <c:pt idx="14">
                  <c:v>3.321707357581797</c:v>
                </c:pt>
                <c:pt idx="15">
                  <c:v>8.3042683939544926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0-C6A9-4F6A-BBC6-F9130CA48C88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860836183315135"/>
          <c:y val="0.2640616589496157"/>
          <c:w val="0.48692209450830143"/>
          <c:h val="0.65005985059101457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010-4C8C-A3A2-6CB775F74240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010-4C8C-A3A2-6CB775F74240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010-4C8C-A3A2-6CB775F74240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010-4C8C-A3A2-6CB775F74240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F010-4C8C-A3A2-6CB775F74240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F010-4C8C-A3A2-6CB775F74240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F010-4C8C-A3A2-6CB775F74240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F010-4C8C-A3A2-6CB775F74240}"/>
              </c:ext>
            </c:extLst>
          </c:dPt>
          <c:dLbls>
            <c:dLbl>
              <c:idx val="0"/>
              <c:layout>
                <c:manualLayout>
                  <c:x val="-9.1318845112872388E-2"/>
                  <c:y val="-6.4266438407767107E-2"/>
                </c:manualLayout>
              </c:layout>
              <c:spPr>
                <a:solidFill>
                  <a:sysClr val="window" lastClr="FFFFFF"/>
                </a:solidFill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ysClr val="windowText" lastClr="00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1-F010-4C8C-A3A2-6CB775F74240}"/>
                </c:ext>
              </c:extLst>
            </c:dLbl>
            <c:dLbl>
              <c:idx val="1"/>
              <c:layout>
                <c:manualLayout>
                  <c:x val="-2.5611216043100425E-3"/>
                  <c:y val="-0.12483504633407554"/>
                </c:manualLayout>
              </c:layout>
              <c:spPr>
                <a:solidFill>
                  <a:sysClr val="window" lastClr="FFFFFF"/>
                </a:solidFill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ysClr val="windowText" lastClr="00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3-F010-4C8C-A3A2-6CB775F74240}"/>
                </c:ext>
              </c:extLst>
            </c:dLbl>
            <c:dLbl>
              <c:idx val="2"/>
              <c:layout>
                <c:manualLayout>
                  <c:x val="0.12771392081736918"/>
                  <c:y val="0.12617519416484946"/>
                </c:manualLayout>
              </c:layout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DE9486CD-C36B-4938-B581-659A1BC41DDD}" type="CATEGORYNAME">
                      <a:rPr lang="ru-RU"/>
                      <a:pPr>
                        <a:defRPr/>
                      </a:pPr>
                      <a:t>[ИМЯ КАТЕГОРИИ]</a:t>
                    </a:fld>
                    <a:r>
                      <a:rPr lang="ru-RU"/>
                      <a:t>
1%</a:t>
                    </a:r>
                  </a:p>
                </c:rich>
              </c:tx>
              <c:spPr>
                <a:solidFill>
                  <a:sysClr val="window" lastClr="FFFFFF"/>
                </a:solidFill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ysClr val="windowText" lastClr="00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F010-4C8C-A3A2-6CB775F74240}"/>
                </c:ext>
              </c:extLst>
            </c:dLbl>
            <c:dLbl>
              <c:idx val="3"/>
              <c:layout>
                <c:manualLayout>
                  <c:x val="0.17511447523368057"/>
                  <c:y val="-3.9400802234419878E-2"/>
                </c:manualLayout>
              </c:layout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7938199B-1C5A-46C8-82D9-DDA6A6465A39}" type="CATEGORYNAME">
                      <a:rPr lang="ru-RU"/>
                      <a:pPr>
                        <a:defRPr/>
                      </a:pPr>
                      <a:t>[ИМЯ КАТЕГОРИИ]</a:t>
                    </a:fld>
                    <a:r>
                      <a:rPr lang="ru-RU"/>
                      <a:t>
1%</a:t>
                    </a:r>
                  </a:p>
                </c:rich>
              </c:tx>
              <c:spPr>
                <a:solidFill>
                  <a:sysClr val="window" lastClr="FFFFFF"/>
                </a:solidFill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ysClr val="windowText" lastClr="00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F010-4C8C-A3A2-6CB775F74240}"/>
                </c:ext>
              </c:extLst>
            </c:dLbl>
            <c:dLbl>
              <c:idx val="4"/>
              <c:layout>
                <c:manualLayout>
                  <c:x val="8.9399744572158366E-2"/>
                  <c:y val="0.26939822324392249"/>
                </c:manualLayout>
              </c:layout>
              <c:spPr>
                <a:solidFill>
                  <a:sysClr val="window" lastClr="FFFFFF"/>
                </a:solidFill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ysClr val="windowText" lastClr="00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9-F010-4C8C-A3A2-6CB775F74240}"/>
                </c:ext>
              </c:extLst>
            </c:dLbl>
            <c:dLbl>
              <c:idx val="5"/>
              <c:layout>
                <c:manualLayout>
                  <c:x val="-0.54406130268199238"/>
                  <c:y val="-7.1611272425176023E-2"/>
                </c:manualLayout>
              </c:layout>
              <c:spPr>
                <a:solidFill>
                  <a:schemeClr val="lt1"/>
                </a:solidFill>
                <a:ln>
                  <a:solidFill>
                    <a:schemeClr val="dk1">
                      <a:lumMod val="25000"/>
                      <a:lumOff val="75000"/>
                    </a:schemeClr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ysClr val="windowText" lastClr="00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90733"/>
                        <a:gd name="adj2" fmla="val -15142"/>
                      </a:avLst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B-F010-4C8C-A3A2-6CB775F74240}"/>
                </c:ext>
              </c:extLst>
            </c:dLbl>
            <c:dLbl>
              <c:idx val="6"/>
              <c:layout>
                <c:manualLayout>
                  <c:x val="-1.9679861925343822E-2"/>
                  <c:y val="-7.7810021667046397E-2"/>
                </c:manualLayout>
              </c:layout>
              <c:spPr>
                <a:solidFill>
                  <a:sysClr val="window" lastClr="FFFFFF"/>
                </a:solidFill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ysClr val="windowText" lastClr="00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D-F010-4C8C-A3A2-6CB775F74240}"/>
                </c:ext>
              </c:extLst>
            </c:dLbl>
            <c:dLbl>
              <c:idx val="7"/>
              <c:layout>
                <c:manualLayout>
                  <c:x val="-7.6747479022145057E-2"/>
                  <c:y val="-3.2471522856600848E-2"/>
                </c:manualLayout>
              </c:layout>
              <c:spPr>
                <a:solidFill>
                  <a:sysClr val="window" lastClr="FFFFFF"/>
                </a:solidFill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ysClr val="windowText" lastClr="00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F-F010-4C8C-A3A2-6CB775F74240}"/>
                </c:ext>
              </c:extLst>
            </c:dLbl>
            <c:spPr>
              <a:solidFill>
                <a:schemeClr val="lt1"/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Sheet1!$A$107:$A$114</c:f>
              <c:strCache>
                <c:ptCount val="8"/>
                <c:pt idx="0">
                  <c:v>Аренда помещения</c:v>
                </c:pt>
                <c:pt idx="1">
                  <c:v>Коммунальные услуги</c:v>
                </c:pt>
                <c:pt idx="2">
                  <c:v>Экспертиза СЭЗ</c:v>
                </c:pt>
                <c:pt idx="3">
                  <c:v>Телефон и интернет</c:v>
                </c:pt>
                <c:pt idx="4">
                  <c:v>Реклама</c:v>
                </c:pt>
                <c:pt idx="5">
                  <c:v>Заработная плата</c:v>
                </c:pt>
                <c:pt idx="6">
                  <c:v>Закупка продуктов, хоз. товаров</c:v>
                </c:pt>
                <c:pt idx="7">
                  <c:v>Непредвиденные расходы</c:v>
                </c:pt>
              </c:strCache>
            </c:strRef>
          </c:cat>
          <c:val>
            <c:numRef>
              <c:f>Sheet1!$B$107:$B$114</c:f>
              <c:numCache>
                <c:formatCode>0.00</c:formatCode>
                <c:ptCount val="8"/>
                <c:pt idx="0">
                  <c:v>5.8911029617520141</c:v>
                </c:pt>
                <c:pt idx="1">
                  <c:v>4.7128823694016111</c:v>
                </c:pt>
                <c:pt idx="2">
                  <c:v>4.7128823694016109E-2</c:v>
                </c:pt>
                <c:pt idx="3">
                  <c:v>0.30044625104935269</c:v>
                </c:pt>
                <c:pt idx="4">
                  <c:v>5.8911029617520141</c:v>
                </c:pt>
                <c:pt idx="5">
                  <c:v>50.756270342714913</c:v>
                </c:pt>
                <c:pt idx="6">
                  <c:v>22.091636106570053</c:v>
                </c:pt>
                <c:pt idx="7">
                  <c:v>10.309430183066025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F010-4C8C-A3A2-6CB775F742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C6AD3E-D4E2-460A-81E1-57A20C9B450A}" type="datetimeFigureOut">
              <a:rPr lang="ru-RU" smtClean="0"/>
              <a:t>07.07.2024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8D3061-9593-44D4-A63C-E5B85802C7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609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D5656C-9098-495A-B384-ED28FBC6162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40675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8D3061-9593-44D4-A63C-E5B85802C738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35926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8D3061-9593-44D4-A63C-E5B85802C738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6059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8D3061-9593-44D4-A63C-E5B85802C738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97047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8D3061-9593-44D4-A63C-E5B85802C738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8192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8D3061-9593-44D4-A63C-E5B85802C738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97577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D5656C-9098-495A-B384-ED28FBC6162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2698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D5656C-9098-495A-B384-ED28FBC6162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70687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8D3061-9593-44D4-A63C-E5B85802C738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00080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8D3061-9593-44D4-A63C-E5B85802C738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53358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8D3061-9593-44D4-A63C-E5B85802C738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37041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8D3061-9593-44D4-A63C-E5B85802C738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86702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8D3061-9593-44D4-A63C-E5B85802C738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48416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8D3061-9593-44D4-A63C-E5B85802C738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8921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3AAE5A-F614-47DE-A925-E1F7D2473D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671A44C-D8F6-4830-9878-DF7D496550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F6B97BC-6465-443A-9026-4FA637517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970EC-860E-4C78-AD71-541469ED0376}" type="datetime1">
              <a:rPr lang="ru-RU" smtClean="0"/>
              <a:t>07.07.2024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DCBCEE-4208-4DA9-8B82-196D8D445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995572C-FB11-40AD-87F0-1A1D00147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FF5B-EC31-4260-BC73-B698F9B6DD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9398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0C598B-E1C9-453A-85FA-2FC629BEE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D8BB4E1-B5B6-4FA2-B655-F0DCFC409B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AD1576D-4B86-47F6-B944-CDAE43B3F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A71D3-5B33-46CE-8E6E-9584A60344DD}" type="datetime1">
              <a:rPr lang="ru-RU" smtClean="0"/>
              <a:t>07.07.2024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904B19F-BB5E-4517-ABDF-DF12AD5C0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2E7DD52-4E01-4F36-8126-6B0E60AB2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FF5B-EC31-4260-BC73-B698F9B6DD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1557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D2601C4-7CE6-4F44-81AA-A4A3E222D2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C2ABB75-E830-4124-8194-5F16365F96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B15BE6-1F4B-455D-837B-3AC931907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9182D-0122-4295-B86E-9E770C731C90}" type="datetime1">
              <a:rPr lang="ru-RU" smtClean="0"/>
              <a:t>07.07.2024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BD10EB3-2304-46EA-B4B7-75D434FFF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206F26-F674-45D9-93AE-0D23577E4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FF5B-EC31-4260-BC73-B698F9B6DD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292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3871419" y="769257"/>
            <a:ext cx="2610275" cy="1642420"/>
          </a:xfrm>
          <a:ln w="1905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5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6599014" y="2"/>
            <a:ext cx="2610275" cy="2411677"/>
          </a:xfrm>
          <a:ln w="1905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6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6599014" y="2536326"/>
            <a:ext cx="2610275" cy="1803731"/>
          </a:xfrm>
          <a:ln w="1905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4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326756" y="2536326"/>
            <a:ext cx="2865245" cy="1803731"/>
          </a:xfrm>
          <a:ln w="1905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44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599014" y="4464704"/>
            <a:ext cx="2610275" cy="2393297"/>
          </a:xfrm>
          <a:ln w="19050">
            <a:noFill/>
          </a:ln>
        </p:spPr>
        <p:txBody>
          <a:bodyPr/>
          <a:lstStyle/>
          <a:p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6D17325-1AE7-4BEB-BCAF-6756C1E17F79}"/>
              </a:ext>
            </a:extLst>
          </p:cNvPr>
          <p:cNvGrpSpPr/>
          <p:nvPr userDrawn="1"/>
        </p:nvGrpSpPr>
        <p:grpSpPr>
          <a:xfrm rot="5400000">
            <a:off x="11390346" y="6494322"/>
            <a:ext cx="309814" cy="45719"/>
            <a:chOff x="11008409" y="6143528"/>
            <a:chExt cx="352370" cy="102724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CDBDB1D-C396-4794-A488-B372622491D2}"/>
                </a:ext>
              </a:extLst>
            </p:cNvPr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CE611C6-80C7-4E79-98E4-AEA3CA076058}"/>
                </a:ext>
              </a:extLst>
            </p:cNvPr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E77FECEB-85F1-44AA-AC2C-46AEBBB009AB}"/>
                </a:ext>
              </a:extLst>
            </p:cNvPr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122C7D7F-A190-4AF5-8BD0-87DEB3F2731D}"/>
                </a:ext>
              </a:extLst>
            </p:cNvPr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5CF171E1-FBD4-4FA7-BA37-465AA432EA1C}"/>
              </a:ext>
            </a:extLst>
          </p:cNvPr>
          <p:cNvSpPr txBox="1">
            <a:spLocks/>
          </p:cNvSpPr>
          <p:nvPr userDrawn="1"/>
        </p:nvSpPr>
        <p:spPr>
          <a:xfrm>
            <a:off x="10947534" y="6285562"/>
            <a:ext cx="502604" cy="4328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96CAF5E-82FD-46C1-8113-274199A6E6F4}" type="slidenum">
              <a:rPr lang="id-ID" sz="1400" smtClean="0">
                <a:solidFill>
                  <a:schemeClr val="tx1"/>
                </a:solidFill>
                <a:latin typeface="Playfair Display" pitchFamily="2" charset="0"/>
              </a:rPr>
              <a:pPr algn="r"/>
              <a:t>‹#›</a:t>
            </a:fld>
            <a:endParaRPr lang="id-ID" sz="1400" dirty="0">
              <a:solidFill>
                <a:schemeClr val="tx1"/>
              </a:solidFill>
              <a:latin typeface="Playfair Display" pitchFamily="2" charset="0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CD14C0C3-FB82-47AB-A791-153EE50720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168812" y="6162017"/>
            <a:ext cx="601625" cy="54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4784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0410"/>
            <a:ext cx="12192000" cy="3415024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2166551" y="923367"/>
            <a:ext cx="1639330" cy="3080222"/>
          </a:xfrm>
          <a:custGeom>
            <a:avLst/>
            <a:gdLst>
              <a:gd name="connsiteX0" fmla="*/ 0 w 1639330"/>
              <a:gd name="connsiteY0" fmla="*/ 0 h 3080222"/>
              <a:gd name="connsiteX1" fmla="*/ 157778 w 1639330"/>
              <a:gd name="connsiteY1" fmla="*/ 0 h 3080222"/>
              <a:gd name="connsiteX2" fmla="*/ 1639330 w 1639330"/>
              <a:gd name="connsiteY2" fmla="*/ 220146 h 3080222"/>
              <a:gd name="connsiteX3" fmla="*/ 1639330 w 1639330"/>
              <a:gd name="connsiteY3" fmla="*/ 3080222 h 3080222"/>
              <a:gd name="connsiteX4" fmla="*/ 0 w 1639330"/>
              <a:gd name="connsiteY4" fmla="*/ 3035203 h 3080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9330" h="3080222">
                <a:moveTo>
                  <a:pt x="0" y="0"/>
                </a:moveTo>
                <a:lnTo>
                  <a:pt x="157778" y="0"/>
                </a:lnTo>
                <a:lnTo>
                  <a:pt x="1639330" y="220146"/>
                </a:lnTo>
                <a:lnTo>
                  <a:pt x="1639330" y="3080222"/>
                </a:lnTo>
                <a:lnTo>
                  <a:pt x="0" y="303520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3C85D30-5662-4059-9254-835C42DAC22A}"/>
              </a:ext>
            </a:extLst>
          </p:cNvPr>
          <p:cNvGrpSpPr/>
          <p:nvPr userDrawn="1"/>
        </p:nvGrpSpPr>
        <p:grpSpPr>
          <a:xfrm rot="5400000">
            <a:off x="11390346" y="6494322"/>
            <a:ext cx="309814" cy="45719"/>
            <a:chOff x="11008409" y="6143528"/>
            <a:chExt cx="352370" cy="10272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6E2BD65-140D-42F5-B002-2F5DD63D6745}"/>
                </a:ext>
              </a:extLst>
            </p:cNvPr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ADECD71-0B34-4AC1-B5B5-14DAC525E7AF}"/>
                </a:ext>
              </a:extLst>
            </p:cNvPr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FF67841-85ED-4314-8393-618A675114E1}"/>
                </a:ext>
              </a:extLst>
            </p:cNvPr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61AF8B5-D34D-4E66-B9B5-139B5D3CD0FF}"/>
                </a:ext>
              </a:extLst>
            </p:cNvPr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2883348-F40A-4BD3-A94B-F2B392E1CEFE}"/>
              </a:ext>
            </a:extLst>
          </p:cNvPr>
          <p:cNvSpPr txBox="1">
            <a:spLocks/>
          </p:cNvSpPr>
          <p:nvPr userDrawn="1"/>
        </p:nvSpPr>
        <p:spPr>
          <a:xfrm>
            <a:off x="10947534" y="6285562"/>
            <a:ext cx="502604" cy="4328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96CAF5E-82FD-46C1-8113-274199A6E6F4}" type="slidenum">
              <a:rPr lang="id-ID" sz="1400" smtClean="0">
                <a:solidFill>
                  <a:schemeClr val="tx1"/>
                </a:solidFill>
                <a:latin typeface="Playfair Display" pitchFamily="2" charset="0"/>
              </a:rPr>
              <a:pPr algn="r"/>
              <a:t>‹#›</a:t>
            </a:fld>
            <a:endParaRPr lang="id-ID" sz="1400" dirty="0">
              <a:solidFill>
                <a:schemeClr val="tx1"/>
              </a:solidFill>
              <a:latin typeface="Playfair Display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AA8A36B-3BBE-4E11-9F6E-8D12F9D5DD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168812" y="6162017"/>
            <a:ext cx="601625" cy="54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1054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6AEA03E-BE4E-43BF-90FC-57EB9D71643D}"/>
              </a:ext>
            </a:extLst>
          </p:cNvPr>
          <p:cNvGrpSpPr/>
          <p:nvPr userDrawn="1"/>
        </p:nvGrpSpPr>
        <p:grpSpPr>
          <a:xfrm rot="5400000">
            <a:off x="11390346" y="6494322"/>
            <a:ext cx="309814" cy="45719"/>
            <a:chOff x="11008409" y="6143528"/>
            <a:chExt cx="352370" cy="102724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17DD059-C6C3-45B4-A12A-86D6CD711334}"/>
                </a:ext>
              </a:extLst>
            </p:cNvPr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CAA0F7B-B554-47E5-B243-1281B3895A47}"/>
                </a:ext>
              </a:extLst>
            </p:cNvPr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8C47FCE-827B-4292-BF2C-155065F9AF68}"/>
                </a:ext>
              </a:extLst>
            </p:cNvPr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D97BAFF-1521-485F-8323-6DAFF973E959}"/>
                </a:ext>
              </a:extLst>
            </p:cNvPr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0EEF0BE-FF2C-47FF-8F55-F2F2361C8C5C}"/>
              </a:ext>
            </a:extLst>
          </p:cNvPr>
          <p:cNvSpPr txBox="1">
            <a:spLocks/>
          </p:cNvSpPr>
          <p:nvPr userDrawn="1"/>
        </p:nvSpPr>
        <p:spPr>
          <a:xfrm>
            <a:off x="10947534" y="6285562"/>
            <a:ext cx="502604" cy="4328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96CAF5E-82FD-46C1-8113-274199A6E6F4}" type="slidenum">
              <a:rPr lang="id-ID" sz="1400" smtClean="0">
                <a:solidFill>
                  <a:schemeClr val="tx1"/>
                </a:solidFill>
                <a:latin typeface="Playfair Display" pitchFamily="2" charset="0"/>
              </a:rPr>
              <a:pPr algn="r"/>
              <a:t>‹#›</a:t>
            </a:fld>
            <a:endParaRPr lang="id-ID" sz="1400" dirty="0">
              <a:solidFill>
                <a:schemeClr val="tx1"/>
              </a:solidFill>
              <a:latin typeface="Playfair Display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EDA0911-48E1-40C9-91F2-331E12C6E9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168812" y="6162017"/>
            <a:ext cx="601625" cy="54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3696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1924013" y="1457289"/>
            <a:ext cx="3146752" cy="4187053"/>
          </a:xfrm>
        </p:spPr>
        <p:txBody>
          <a:bodyPr/>
          <a:lstStyle/>
          <a:p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7C853CE-DDE4-4358-9CFD-9B5C4ECD551D}"/>
              </a:ext>
            </a:extLst>
          </p:cNvPr>
          <p:cNvGrpSpPr/>
          <p:nvPr userDrawn="1"/>
        </p:nvGrpSpPr>
        <p:grpSpPr>
          <a:xfrm rot="5400000">
            <a:off x="11390346" y="6494322"/>
            <a:ext cx="309814" cy="45719"/>
            <a:chOff x="11008409" y="6143528"/>
            <a:chExt cx="352370" cy="10272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63A2A69-8E81-40E7-8260-7A8E3B84E822}"/>
                </a:ext>
              </a:extLst>
            </p:cNvPr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0AE9C65-4E5F-451D-B38A-D233CFB09DB8}"/>
                </a:ext>
              </a:extLst>
            </p:cNvPr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B3DEA22-C625-44C2-8EF5-1D8D5B618BBC}"/>
                </a:ext>
              </a:extLst>
            </p:cNvPr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4CFB73B-C0DD-4195-97E8-985491BBABE0}"/>
                </a:ext>
              </a:extLst>
            </p:cNvPr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17C0BBD-A0AE-4606-BA36-70B4F939DA25}"/>
              </a:ext>
            </a:extLst>
          </p:cNvPr>
          <p:cNvSpPr txBox="1">
            <a:spLocks/>
          </p:cNvSpPr>
          <p:nvPr userDrawn="1"/>
        </p:nvSpPr>
        <p:spPr>
          <a:xfrm>
            <a:off x="10947534" y="6285562"/>
            <a:ext cx="502604" cy="4328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96CAF5E-82FD-46C1-8113-274199A6E6F4}" type="slidenum">
              <a:rPr lang="id-ID" sz="1400" smtClean="0">
                <a:solidFill>
                  <a:schemeClr val="tx1"/>
                </a:solidFill>
                <a:latin typeface="Playfair Display" pitchFamily="2" charset="0"/>
              </a:rPr>
              <a:pPr algn="r"/>
              <a:t>‹#›</a:t>
            </a:fld>
            <a:endParaRPr lang="id-ID" sz="1400" dirty="0">
              <a:solidFill>
                <a:schemeClr val="tx1"/>
              </a:solidFill>
              <a:latin typeface="Playfair Display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0E96617-A544-42D5-B401-0EB725FC49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168812" y="6162017"/>
            <a:ext cx="601625" cy="54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6083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0410"/>
            <a:ext cx="4124965" cy="35956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124967" y="10410"/>
            <a:ext cx="4111829" cy="35956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236797" y="10410"/>
            <a:ext cx="3956817" cy="3595652"/>
          </a:xfrm>
        </p:spPr>
        <p:txBody>
          <a:bodyPr/>
          <a:lstStyle/>
          <a:p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3651ED4-0870-434D-8226-898E09BDA52F}"/>
              </a:ext>
            </a:extLst>
          </p:cNvPr>
          <p:cNvGrpSpPr/>
          <p:nvPr userDrawn="1"/>
        </p:nvGrpSpPr>
        <p:grpSpPr>
          <a:xfrm rot="5400000">
            <a:off x="11390346" y="6494322"/>
            <a:ext cx="309814" cy="45719"/>
            <a:chOff x="11008409" y="6143528"/>
            <a:chExt cx="352370" cy="10272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0BA671A-728E-46E0-870F-DED05F16E650}"/>
                </a:ext>
              </a:extLst>
            </p:cNvPr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2602E79-D8BC-43C8-87E9-F2E0BFA995C8}"/>
                </a:ext>
              </a:extLst>
            </p:cNvPr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4FDA7C9-260E-48DE-9127-DADB310E5191}"/>
                </a:ext>
              </a:extLst>
            </p:cNvPr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B0D39F9-4CE6-473C-9A3B-6C882011CE59}"/>
                </a:ext>
              </a:extLst>
            </p:cNvPr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9124ACFE-6F21-40C6-A875-9C09389D9D6C}"/>
              </a:ext>
            </a:extLst>
          </p:cNvPr>
          <p:cNvSpPr txBox="1">
            <a:spLocks/>
          </p:cNvSpPr>
          <p:nvPr userDrawn="1"/>
        </p:nvSpPr>
        <p:spPr>
          <a:xfrm>
            <a:off x="10947534" y="6285562"/>
            <a:ext cx="502604" cy="4328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96CAF5E-82FD-46C1-8113-274199A6E6F4}" type="slidenum">
              <a:rPr lang="id-ID" sz="1400" smtClean="0">
                <a:solidFill>
                  <a:schemeClr val="tx1"/>
                </a:solidFill>
                <a:latin typeface="Playfair Display" pitchFamily="2" charset="0"/>
              </a:rPr>
              <a:pPr algn="r"/>
              <a:t>‹#›</a:t>
            </a:fld>
            <a:endParaRPr lang="id-ID" sz="1400" dirty="0">
              <a:solidFill>
                <a:schemeClr val="tx1"/>
              </a:solidFill>
              <a:latin typeface="Playfair Display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3BA6820-AF7E-4A99-AA8B-5919CD7A60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168812" y="6162017"/>
            <a:ext cx="601625" cy="54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5743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0410"/>
            <a:ext cx="12192000" cy="4054596"/>
          </a:xfrm>
        </p:spPr>
        <p:txBody>
          <a:bodyPr/>
          <a:lstStyle/>
          <a:p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E6820A0-09B4-4953-ADA1-B86B45D0D9D1}"/>
              </a:ext>
            </a:extLst>
          </p:cNvPr>
          <p:cNvGrpSpPr/>
          <p:nvPr userDrawn="1"/>
        </p:nvGrpSpPr>
        <p:grpSpPr>
          <a:xfrm rot="5400000">
            <a:off x="11390346" y="6494322"/>
            <a:ext cx="309814" cy="45719"/>
            <a:chOff x="11008409" y="6143528"/>
            <a:chExt cx="352370" cy="10272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EE5AD0D-F2A2-4A15-8B2E-3C2FA92FD5DC}"/>
                </a:ext>
              </a:extLst>
            </p:cNvPr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323AB2E-FC23-4700-B382-3649A2AC4AF7}"/>
                </a:ext>
              </a:extLst>
            </p:cNvPr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5EADBB0-BE6D-4962-A735-D11D16783D99}"/>
                </a:ext>
              </a:extLst>
            </p:cNvPr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661CFD7-ADA5-4210-B6CB-5A67494C96E2}"/>
                </a:ext>
              </a:extLst>
            </p:cNvPr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87BA1F2-DF1C-49C9-82E7-28B26AE34E18}"/>
              </a:ext>
            </a:extLst>
          </p:cNvPr>
          <p:cNvSpPr txBox="1">
            <a:spLocks/>
          </p:cNvSpPr>
          <p:nvPr userDrawn="1"/>
        </p:nvSpPr>
        <p:spPr>
          <a:xfrm>
            <a:off x="10947534" y="6285562"/>
            <a:ext cx="502604" cy="4328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96CAF5E-82FD-46C1-8113-274199A6E6F4}" type="slidenum">
              <a:rPr lang="id-ID" sz="1400" smtClean="0">
                <a:solidFill>
                  <a:schemeClr val="tx1"/>
                </a:solidFill>
                <a:latin typeface="Playfair Display" pitchFamily="2" charset="0"/>
              </a:rPr>
              <a:pPr algn="r"/>
              <a:t>‹#›</a:t>
            </a:fld>
            <a:endParaRPr lang="id-ID" sz="1400" dirty="0">
              <a:solidFill>
                <a:schemeClr val="tx1"/>
              </a:solidFill>
              <a:latin typeface="Playfair Display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CFF47C7-4DDE-45BA-A64F-03462FEC00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168812" y="6162017"/>
            <a:ext cx="601625" cy="54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608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3442976"/>
            <a:ext cx="12192000" cy="3415024"/>
          </a:xfrm>
        </p:spPr>
        <p:txBody>
          <a:bodyPr/>
          <a:lstStyle/>
          <a:p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5245435" y="2810828"/>
            <a:ext cx="1706394" cy="296651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0251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2" y="2"/>
            <a:ext cx="8911527" cy="6858001"/>
          </a:xfrm>
          <a:custGeom>
            <a:avLst/>
            <a:gdLst>
              <a:gd name="connsiteX0" fmla="*/ 0 w 8911527"/>
              <a:gd name="connsiteY0" fmla="*/ 0 h 6858001"/>
              <a:gd name="connsiteX1" fmla="*/ 8911527 w 8911527"/>
              <a:gd name="connsiteY1" fmla="*/ 0 h 6858001"/>
              <a:gd name="connsiteX2" fmla="*/ 8911527 w 8911527"/>
              <a:gd name="connsiteY2" fmla="*/ 5633 h 6858001"/>
              <a:gd name="connsiteX3" fmla="*/ 6143 w 8911527"/>
              <a:gd name="connsiteY3" fmla="*/ 6858001 h 6858001"/>
              <a:gd name="connsiteX4" fmla="*/ 0 w 8911527"/>
              <a:gd name="connsiteY4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11527" h="6858001">
                <a:moveTo>
                  <a:pt x="0" y="0"/>
                </a:moveTo>
                <a:lnTo>
                  <a:pt x="8911527" y="0"/>
                </a:lnTo>
                <a:lnTo>
                  <a:pt x="8911527" y="5633"/>
                </a:lnTo>
                <a:lnTo>
                  <a:pt x="6143" y="6858001"/>
                </a:lnTo>
                <a:lnTo>
                  <a:pt x="0" y="685800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89AEA8A-E1CD-4D09-A558-D99A290050D3}"/>
              </a:ext>
            </a:extLst>
          </p:cNvPr>
          <p:cNvGrpSpPr/>
          <p:nvPr userDrawn="1"/>
        </p:nvGrpSpPr>
        <p:grpSpPr>
          <a:xfrm rot="5400000">
            <a:off x="11390346" y="6494322"/>
            <a:ext cx="309814" cy="45719"/>
            <a:chOff x="11008409" y="6143528"/>
            <a:chExt cx="352370" cy="10272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25A278F-D2A0-4AFA-B4AF-52467F2396A5}"/>
                </a:ext>
              </a:extLst>
            </p:cNvPr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DDC2DDA-B8DB-4E05-A376-02896C5598D4}"/>
                </a:ext>
              </a:extLst>
            </p:cNvPr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0C7BAF0-9AA1-4BEB-8507-CFDDF6652A87}"/>
                </a:ext>
              </a:extLst>
            </p:cNvPr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77FFE8F-A5C5-4476-B8B4-1F0E7FA26995}"/>
                </a:ext>
              </a:extLst>
            </p:cNvPr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8050404-9DD4-46EC-8D0B-64A3BEDA138D}"/>
              </a:ext>
            </a:extLst>
          </p:cNvPr>
          <p:cNvSpPr txBox="1">
            <a:spLocks/>
          </p:cNvSpPr>
          <p:nvPr userDrawn="1"/>
        </p:nvSpPr>
        <p:spPr>
          <a:xfrm>
            <a:off x="10947534" y="6285562"/>
            <a:ext cx="502604" cy="4328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96CAF5E-82FD-46C1-8113-274199A6E6F4}" type="slidenum">
              <a:rPr lang="id-ID" sz="1400" smtClean="0">
                <a:solidFill>
                  <a:schemeClr val="tx1"/>
                </a:solidFill>
                <a:latin typeface="Playfair Display" pitchFamily="2" charset="0"/>
              </a:rPr>
              <a:pPr algn="r"/>
              <a:t>‹#›</a:t>
            </a:fld>
            <a:endParaRPr lang="id-ID" sz="1400" dirty="0">
              <a:solidFill>
                <a:schemeClr val="tx1"/>
              </a:solidFill>
              <a:latin typeface="Playfair Displa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999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91DEE6-B82F-4E8F-B683-27BD09713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85A8030-AC05-4EE2-AD37-CF062FC836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E6FCF93-FCBC-4D60-9E45-06432BA11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C6D5C-05C2-42FE-862B-01C977FD93D1}" type="datetime1">
              <a:rPr lang="ru-RU" smtClean="0"/>
              <a:t>07.07.2024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EA734A-F88D-49F7-BDCA-211FA5F8E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11B4103-3469-42CA-94D1-F80CF80A7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FF5B-EC31-4260-BC73-B698F9B6DD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74378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/>
          </p:cNvSpPr>
          <p:nvPr>
            <p:ph type="pic" sz="quarter" idx="10"/>
          </p:nvPr>
        </p:nvSpPr>
        <p:spPr>
          <a:xfrm>
            <a:off x="-3" y="-4"/>
            <a:ext cx="12192003" cy="4702628"/>
          </a:xfrm>
          <a:custGeom>
            <a:avLst/>
            <a:gdLst>
              <a:gd name="connsiteX0" fmla="*/ 0 w 12192002"/>
              <a:gd name="connsiteY0" fmla="*/ 0 h 4702628"/>
              <a:gd name="connsiteX1" fmla="*/ 12192002 w 12192002"/>
              <a:gd name="connsiteY1" fmla="*/ 0 h 4702628"/>
              <a:gd name="connsiteX2" fmla="*/ 12192002 w 12192002"/>
              <a:gd name="connsiteY2" fmla="*/ 3477435 h 4702628"/>
              <a:gd name="connsiteX3" fmla="*/ 256972 w 12192002"/>
              <a:gd name="connsiteY3" fmla="*/ 4702628 h 4702628"/>
              <a:gd name="connsiteX4" fmla="*/ 0 w 12192002"/>
              <a:gd name="connsiteY4" fmla="*/ 4702628 h 4702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2" h="4702628">
                <a:moveTo>
                  <a:pt x="0" y="0"/>
                </a:moveTo>
                <a:lnTo>
                  <a:pt x="12192002" y="0"/>
                </a:lnTo>
                <a:lnTo>
                  <a:pt x="12192002" y="3477435"/>
                </a:lnTo>
                <a:lnTo>
                  <a:pt x="256972" y="4702628"/>
                </a:lnTo>
                <a:lnTo>
                  <a:pt x="0" y="470262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2F52FB2-B6E8-4DDF-8B59-38BBBE70912F}"/>
              </a:ext>
            </a:extLst>
          </p:cNvPr>
          <p:cNvGrpSpPr/>
          <p:nvPr userDrawn="1"/>
        </p:nvGrpSpPr>
        <p:grpSpPr>
          <a:xfrm rot="5400000">
            <a:off x="11390346" y="6494322"/>
            <a:ext cx="309814" cy="45719"/>
            <a:chOff x="11008409" y="6143528"/>
            <a:chExt cx="352370" cy="10272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4EF2DC6-6304-4CFE-83A3-D6C9A7FE30B8}"/>
                </a:ext>
              </a:extLst>
            </p:cNvPr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F7982D7-8F5D-46A9-8B48-00C8BBB180CE}"/>
                </a:ext>
              </a:extLst>
            </p:cNvPr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6BF3DD6-3623-4472-9C66-73DF299B6F77}"/>
                </a:ext>
              </a:extLst>
            </p:cNvPr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980D2E2-45DD-418E-9815-7FF85E514E0D}"/>
                </a:ext>
              </a:extLst>
            </p:cNvPr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189C213-9E9E-407D-9484-0AF2492B0761}"/>
              </a:ext>
            </a:extLst>
          </p:cNvPr>
          <p:cNvSpPr txBox="1">
            <a:spLocks/>
          </p:cNvSpPr>
          <p:nvPr userDrawn="1"/>
        </p:nvSpPr>
        <p:spPr>
          <a:xfrm>
            <a:off x="10947534" y="6285562"/>
            <a:ext cx="502604" cy="4328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96CAF5E-82FD-46C1-8113-274199A6E6F4}" type="slidenum">
              <a:rPr lang="id-ID" sz="1400" smtClean="0">
                <a:solidFill>
                  <a:schemeClr val="tx1"/>
                </a:solidFill>
                <a:latin typeface="Playfair Display" pitchFamily="2" charset="0"/>
              </a:rPr>
              <a:pPr algn="r"/>
              <a:t>‹#›</a:t>
            </a:fld>
            <a:endParaRPr lang="id-ID" sz="1400" dirty="0">
              <a:solidFill>
                <a:schemeClr val="tx1"/>
              </a:solidFill>
              <a:latin typeface="Playfair Display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2D2B340-AB02-4287-8B1C-B115663516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168812" y="6162017"/>
            <a:ext cx="601625" cy="54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824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8115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738256"/>
          </a:xfrm>
        </p:spPr>
        <p:txBody>
          <a:bodyPr/>
          <a:lstStyle/>
          <a:p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A247F2B-11C0-449F-A25C-D824503BD347}"/>
              </a:ext>
            </a:extLst>
          </p:cNvPr>
          <p:cNvGrpSpPr/>
          <p:nvPr userDrawn="1"/>
        </p:nvGrpSpPr>
        <p:grpSpPr>
          <a:xfrm rot="5400000">
            <a:off x="11390346" y="6494322"/>
            <a:ext cx="309814" cy="45719"/>
            <a:chOff x="11008409" y="6143528"/>
            <a:chExt cx="352370" cy="10272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6952CC8-7AC0-4157-85BE-836BAF286E46}"/>
                </a:ext>
              </a:extLst>
            </p:cNvPr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4407E77-DBD4-46A9-8744-69B7E5458DCE}"/>
                </a:ext>
              </a:extLst>
            </p:cNvPr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E4C3996-B144-44F1-9AF4-7F0C84FA55A3}"/>
                </a:ext>
              </a:extLst>
            </p:cNvPr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BDC301F-165C-476F-BA1C-3FB771C17A2A}"/>
                </a:ext>
              </a:extLst>
            </p:cNvPr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2B30282-2922-4AD4-A04B-229DE505350C}"/>
              </a:ext>
            </a:extLst>
          </p:cNvPr>
          <p:cNvSpPr txBox="1">
            <a:spLocks/>
          </p:cNvSpPr>
          <p:nvPr userDrawn="1"/>
        </p:nvSpPr>
        <p:spPr>
          <a:xfrm>
            <a:off x="10947534" y="6285562"/>
            <a:ext cx="502604" cy="4328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96CAF5E-82FD-46C1-8113-274199A6E6F4}" type="slidenum">
              <a:rPr lang="id-ID" sz="1400" smtClean="0">
                <a:solidFill>
                  <a:schemeClr val="tx1"/>
                </a:solidFill>
                <a:latin typeface="Playfair Display" pitchFamily="2" charset="0"/>
              </a:rPr>
              <a:pPr algn="r"/>
              <a:t>‹#›</a:t>
            </a:fld>
            <a:endParaRPr lang="id-ID" sz="1400" dirty="0">
              <a:solidFill>
                <a:schemeClr val="tx1"/>
              </a:solidFill>
              <a:latin typeface="Playfair Display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F3F8210-9A8B-4585-AF0A-01214F406A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168812" y="6162017"/>
            <a:ext cx="601625" cy="54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810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609600" y="1451614"/>
            <a:ext cx="10972800" cy="332569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29307" y="828174"/>
            <a:ext cx="3468560" cy="454025"/>
          </a:xfrm>
        </p:spPr>
        <p:txBody>
          <a:bodyPr anchor="ctr">
            <a:noAutofit/>
          </a:bodyPr>
          <a:lstStyle>
            <a:lvl1pPr marL="0" indent="0">
              <a:buNone/>
              <a:defRPr sz="3200">
                <a:latin typeface="+mj-lt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733071" y="695262"/>
            <a:ext cx="458165" cy="67611"/>
            <a:chOff x="11008409" y="6143528"/>
            <a:chExt cx="352370" cy="102724"/>
          </a:xfrm>
        </p:grpSpPr>
        <p:sp>
          <p:nvSpPr>
            <p:cNvPr id="7" name="Rectangle 6"/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5DFE284-9DD6-4208-9A64-BDE7429DF7E3}"/>
              </a:ext>
            </a:extLst>
          </p:cNvPr>
          <p:cNvGrpSpPr/>
          <p:nvPr userDrawn="1"/>
        </p:nvGrpSpPr>
        <p:grpSpPr>
          <a:xfrm rot="5400000">
            <a:off x="11390346" y="6494322"/>
            <a:ext cx="309814" cy="45719"/>
            <a:chOff x="11008409" y="6143528"/>
            <a:chExt cx="352370" cy="102724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3981E90-6B6E-43E0-95BA-EE8514CC63E3}"/>
                </a:ext>
              </a:extLst>
            </p:cNvPr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9C7E5C1-0E39-4443-8795-2B6ADECFD0E1}"/>
                </a:ext>
              </a:extLst>
            </p:cNvPr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C1EBA7A-9636-408B-88B2-FC751D10BE08}"/>
                </a:ext>
              </a:extLst>
            </p:cNvPr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20992F1-18C4-4C6B-85F5-BAA2784A1F4D}"/>
                </a:ext>
              </a:extLst>
            </p:cNvPr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E217EEDA-F658-46BD-A029-8954FE3C51AD}"/>
              </a:ext>
            </a:extLst>
          </p:cNvPr>
          <p:cNvSpPr txBox="1">
            <a:spLocks/>
          </p:cNvSpPr>
          <p:nvPr userDrawn="1"/>
        </p:nvSpPr>
        <p:spPr>
          <a:xfrm>
            <a:off x="10947534" y="6285562"/>
            <a:ext cx="502604" cy="4328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96CAF5E-82FD-46C1-8113-274199A6E6F4}" type="slidenum">
              <a:rPr lang="id-ID" sz="1400" smtClean="0">
                <a:solidFill>
                  <a:schemeClr val="tx1"/>
                </a:solidFill>
                <a:latin typeface="Playfair Display" pitchFamily="2" charset="0"/>
              </a:rPr>
              <a:pPr algn="r"/>
              <a:t>‹#›</a:t>
            </a:fld>
            <a:endParaRPr lang="id-ID" sz="1400" dirty="0">
              <a:solidFill>
                <a:schemeClr val="tx1"/>
              </a:solidFill>
              <a:latin typeface="Playfair Display" pitchFamily="2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B9D0AC7-0454-4873-A966-F1BAF320B6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168812" y="6162017"/>
            <a:ext cx="601625" cy="54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7920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0" y="1835151"/>
            <a:ext cx="6096000" cy="318769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1721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714613" y="1318188"/>
            <a:ext cx="4221623" cy="4221623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3B3622-BD81-4A84-8A1B-8595E96AE0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168812" y="6162017"/>
            <a:ext cx="601625" cy="546931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F817E76B-C3AF-4339-B7EE-5C5AAF394521}"/>
              </a:ext>
            </a:extLst>
          </p:cNvPr>
          <p:cNvGrpSpPr/>
          <p:nvPr userDrawn="1"/>
        </p:nvGrpSpPr>
        <p:grpSpPr>
          <a:xfrm rot="5400000">
            <a:off x="11390346" y="6494322"/>
            <a:ext cx="309814" cy="45719"/>
            <a:chOff x="11008409" y="6143528"/>
            <a:chExt cx="352370" cy="10272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9FDE8FF-69AB-4D05-8113-84A3500B925F}"/>
                </a:ext>
              </a:extLst>
            </p:cNvPr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63DAB24-E568-4830-8920-9B67A5ADC5A8}"/>
                </a:ext>
              </a:extLst>
            </p:cNvPr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FA5BC56-CE7F-464E-9B3B-496111C8276C}"/>
                </a:ext>
              </a:extLst>
            </p:cNvPr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9B76B2E-754E-4845-9898-5C3315E21A95}"/>
                </a:ext>
              </a:extLst>
            </p:cNvPr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3B31B87-BBE3-4252-AC8A-2BC01C7C2223}"/>
              </a:ext>
            </a:extLst>
          </p:cNvPr>
          <p:cNvSpPr txBox="1">
            <a:spLocks/>
          </p:cNvSpPr>
          <p:nvPr userDrawn="1"/>
        </p:nvSpPr>
        <p:spPr>
          <a:xfrm>
            <a:off x="10947534" y="6285562"/>
            <a:ext cx="502604" cy="4328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96CAF5E-82FD-46C1-8113-274199A6E6F4}" type="slidenum">
              <a:rPr lang="id-ID" sz="1400" smtClean="0">
                <a:solidFill>
                  <a:schemeClr val="tx1"/>
                </a:solidFill>
                <a:latin typeface="Playfair Display" pitchFamily="2" charset="0"/>
              </a:rPr>
              <a:pPr algn="r"/>
              <a:t>‹#›</a:t>
            </a:fld>
            <a:endParaRPr lang="id-ID" sz="1400" dirty="0">
              <a:solidFill>
                <a:schemeClr val="tx1"/>
              </a:solidFill>
              <a:latin typeface="Playfair Displa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33573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 Placeholder 6"/>
          <p:cNvSpPr>
            <a:spLocks noGrp="1"/>
          </p:cNvSpPr>
          <p:nvPr userDrawn="1">
            <p:ph type="body" sz="quarter" idx="10"/>
          </p:nvPr>
        </p:nvSpPr>
        <p:spPr>
          <a:xfrm>
            <a:off x="629307" y="828174"/>
            <a:ext cx="3468560" cy="454025"/>
          </a:xfrm>
        </p:spPr>
        <p:txBody>
          <a:bodyPr anchor="ctr">
            <a:noAutofit/>
          </a:bodyPr>
          <a:lstStyle>
            <a:lvl1pPr marL="0" indent="0">
              <a:buNone/>
              <a:defRPr sz="3200">
                <a:latin typeface="+mj-lt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  <p:grpSp>
        <p:nvGrpSpPr>
          <p:cNvPr id="45" name="Group 44"/>
          <p:cNvGrpSpPr/>
          <p:nvPr userDrawn="1"/>
        </p:nvGrpSpPr>
        <p:grpSpPr>
          <a:xfrm>
            <a:off x="733071" y="695262"/>
            <a:ext cx="458165" cy="67611"/>
            <a:chOff x="11008409" y="6143528"/>
            <a:chExt cx="352370" cy="102724"/>
          </a:xfrm>
        </p:grpSpPr>
        <p:sp>
          <p:nvSpPr>
            <p:cNvPr id="46" name="Rectangle 45"/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7" name="Rectangle 46"/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8" name="Rectangle 47"/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C5E25C8-DE33-40D6-987A-EC7B87DB7327}"/>
              </a:ext>
            </a:extLst>
          </p:cNvPr>
          <p:cNvGrpSpPr/>
          <p:nvPr userDrawn="1"/>
        </p:nvGrpSpPr>
        <p:grpSpPr>
          <a:xfrm rot="5400000">
            <a:off x="11390346" y="6494322"/>
            <a:ext cx="309814" cy="45719"/>
            <a:chOff x="11008409" y="6143528"/>
            <a:chExt cx="352370" cy="102724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041454DD-1ADF-4887-93DC-3F8D4D08A19F}"/>
                </a:ext>
              </a:extLst>
            </p:cNvPr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5D62A60B-DADD-48E5-80B4-DAE099702ADC}"/>
                </a:ext>
              </a:extLst>
            </p:cNvPr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050F0241-E145-44D1-9A6B-1358A5AF2E52}"/>
                </a:ext>
              </a:extLst>
            </p:cNvPr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811C5596-8397-414A-AFC0-85F28ABC0F13}"/>
                </a:ext>
              </a:extLst>
            </p:cNvPr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30" name="Slide Number Placeholder 5">
            <a:extLst>
              <a:ext uri="{FF2B5EF4-FFF2-40B4-BE49-F238E27FC236}">
                <a16:creationId xmlns:a16="http://schemas.microsoft.com/office/drawing/2014/main" id="{7F2FF3E1-0503-4CE4-8777-A604EF63A530}"/>
              </a:ext>
            </a:extLst>
          </p:cNvPr>
          <p:cNvSpPr txBox="1">
            <a:spLocks/>
          </p:cNvSpPr>
          <p:nvPr userDrawn="1"/>
        </p:nvSpPr>
        <p:spPr>
          <a:xfrm>
            <a:off x="10947534" y="6285562"/>
            <a:ext cx="502604" cy="4328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96CAF5E-82FD-46C1-8113-274199A6E6F4}" type="slidenum">
              <a:rPr lang="id-ID" sz="1400" smtClean="0">
                <a:solidFill>
                  <a:schemeClr val="tx1"/>
                </a:solidFill>
                <a:latin typeface="Playfair Display" pitchFamily="2" charset="0"/>
              </a:rPr>
              <a:pPr algn="r"/>
              <a:t>‹#›</a:t>
            </a:fld>
            <a:endParaRPr lang="id-ID" sz="1400" dirty="0">
              <a:solidFill>
                <a:schemeClr val="tx1"/>
              </a:solidFill>
              <a:latin typeface="Playfair Display" pitchFamily="2" charset="0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893D4B9F-43B8-4DA5-9258-3822B8CEF2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168812" y="6162017"/>
            <a:ext cx="601625" cy="54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8200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287">
          <p15:clr>
            <a:srgbClr val="FBAE40"/>
          </p15:clr>
        </p15:guide>
        <p15:guide id="4" pos="393">
          <p15:clr>
            <a:srgbClr val="FBAE40"/>
          </p15:clr>
        </p15:guide>
        <p15:guide id="5" orient="horz" pos="436">
          <p15:clr>
            <a:srgbClr val="FBAE40"/>
          </p15:clr>
        </p15:guide>
        <p15:guide id="6" orient="horz" pos="3884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 Placeholder 6"/>
          <p:cNvSpPr>
            <a:spLocks noGrp="1"/>
          </p:cNvSpPr>
          <p:nvPr userDrawn="1">
            <p:ph type="body" sz="quarter" idx="10"/>
          </p:nvPr>
        </p:nvSpPr>
        <p:spPr>
          <a:xfrm>
            <a:off x="629307" y="828174"/>
            <a:ext cx="3468560" cy="454025"/>
          </a:xfrm>
        </p:spPr>
        <p:txBody>
          <a:bodyPr anchor="ctr">
            <a:noAutofit/>
          </a:bodyPr>
          <a:lstStyle>
            <a:lvl1pPr marL="0" indent="0">
              <a:buNone/>
              <a:defRPr sz="3200">
                <a:latin typeface="+mj-lt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  <p:grpSp>
        <p:nvGrpSpPr>
          <p:cNvPr id="45" name="Group 44"/>
          <p:cNvGrpSpPr/>
          <p:nvPr userDrawn="1"/>
        </p:nvGrpSpPr>
        <p:grpSpPr>
          <a:xfrm>
            <a:off x="733071" y="695262"/>
            <a:ext cx="458165" cy="67611"/>
            <a:chOff x="11008409" y="6143528"/>
            <a:chExt cx="352370" cy="102724"/>
          </a:xfrm>
        </p:grpSpPr>
        <p:sp>
          <p:nvSpPr>
            <p:cNvPr id="46" name="Rectangle 45"/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7" name="Rectangle 46"/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8" name="Rectangle 47"/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23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4711700" y="1446213"/>
            <a:ext cx="2752725" cy="5411787"/>
          </a:xfrm>
        </p:spPr>
        <p:txBody>
          <a:bodyPr/>
          <a:lstStyle/>
          <a:p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9BC128B-1872-4198-AD89-ADBB3F3320D1}"/>
              </a:ext>
            </a:extLst>
          </p:cNvPr>
          <p:cNvGrpSpPr/>
          <p:nvPr userDrawn="1"/>
        </p:nvGrpSpPr>
        <p:grpSpPr>
          <a:xfrm rot="5400000">
            <a:off x="11390346" y="6494322"/>
            <a:ext cx="309814" cy="45719"/>
            <a:chOff x="11008409" y="6143528"/>
            <a:chExt cx="352370" cy="102724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C59C6778-FC71-4474-B48C-65BE1A15BE8B}"/>
                </a:ext>
              </a:extLst>
            </p:cNvPr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39583BF-3C3F-48EC-8E91-257F81CAEB35}"/>
                </a:ext>
              </a:extLst>
            </p:cNvPr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66CB7390-A9AE-49BA-9879-5AEC6E487F47}"/>
                </a:ext>
              </a:extLst>
            </p:cNvPr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FC6959B-38BE-4F20-95D1-A8488E410FE7}"/>
                </a:ext>
              </a:extLst>
            </p:cNvPr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31" name="Slide Number Placeholder 5">
            <a:extLst>
              <a:ext uri="{FF2B5EF4-FFF2-40B4-BE49-F238E27FC236}">
                <a16:creationId xmlns:a16="http://schemas.microsoft.com/office/drawing/2014/main" id="{A9061620-CA42-4EA8-8939-4231BB94F15A}"/>
              </a:ext>
            </a:extLst>
          </p:cNvPr>
          <p:cNvSpPr txBox="1">
            <a:spLocks/>
          </p:cNvSpPr>
          <p:nvPr userDrawn="1"/>
        </p:nvSpPr>
        <p:spPr>
          <a:xfrm>
            <a:off x="10947534" y="6285562"/>
            <a:ext cx="502604" cy="4328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96CAF5E-82FD-46C1-8113-274199A6E6F4}" type="slidenum">
              <a:rPr lang="id-ID" sz="1400" smtClean="0">
                <a:solidFill>
                  <a:schemeClr val="tx1"/>
                </a:solidFill>
                <a:latin typeface="Playfair Display" pitchFamily="2" charset="0"/>
              </a:rPr>
              <a:pPr algn="r"/>
              <a:t>‹#›</a:t>
            </a:fld>
            <a:endParaRPr lang="id-ID" sz="1400" dirty="0">
              <a:solidFill>
                <a:schemeClr val="tx1"/>
              </a:solidFill>
              <a:latin typeface="Playfair Display" pitchFamily="2" charset="0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866CD581-5A51-4ED5-AE27-D997E02151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168812" y="6162017"/>
            <a:ext cx="601625" cy="54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0613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287">
          <p15:clr>
            <a:srgbClr val="FBAE40"/>
          </p15:clr>
        </p15:guide>
        <p15:guide id="4" pos="393">
          <p15:clr>
            <a:srgbClr val="FBAE40"/>
          </p15:clr>
        </p15:guide>
        <p15:guide id="5" orient="horz" pos="436">
          <p15:clr>
            <a:srgbClr val="FBAE40"/>
          </p15:clr>
        </p15:guide>
        <p15:guide id="6" orient="horz" pos="3884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3942877" y="1884784"/>
            <a:ext cx="2271312" cy="4958929"/>
          </a:xfrm>
        </p:spPr>
        <p:txBody>
          <a:bodyPr/>
          <a:lstStyle/>
          <a:p>
            <a:endParaRPr lang="en-US"/>
          </a:p>
        </p:txBody>
      </p:sp>
      <p:sp>
        <p:nvSpPr>
          <p:cNvPr id="44" name="Text Placeholder 6"/>
          <p:cNvSpPr>
            <a:spLocks noGrp="1"/>
          </p:cNvSpPr>
          <p:nvPr userDrawn="1">
            <p:ph type="body" sz="quarter" idx="10"/>
          </p:nvPr>
        </p:nvSpPr>
        <p:spPr>
          <a:xfrm>
            <a:off x="629307" y="828174"/>
            <a:ext cx="3468560" cy="454025"/>
          </a:xfrm>
        </p:spPr>
        <p:txBody>
          <a:bodyPr anchor="ctr">
            <a:noAutofit/>
          </a:bodyPr>
          <a:lstStyle>
            <a:lvl1pPr marL="0" indent="0">
              <a:buNone/>
              <a:defRPr sz="3200">
                <a:latin typeface="+mj-lt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  <p:grpSp>
        <p:nvGrpSpPr>
          <p:cNvPr id="45" name="Group 44"/>
          <p:cNvGrpSpPr/>
          <p:nvPr userDrawn="1"/>
        </p:nvGrpSpPr>
        <p:grpSpPr>
          <a:xfrm>
            <a:off x="733071" y="695262"/>
            <a:ext cx="458165" cy="67611"/>
            <a:chOff x="11008409" y="6143528"/>
            <a:chExt cx="352370" cy="102724"/>
          </a:xfrm>
        </p:grpSpPr>
        <p:sp>
          <p:nvSpPr>
            <p:cNvPr id="46" name="Rectangle 45"/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7" name="Rectangle 46"/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8" name="Rectangle 47"/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28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5769847" y="1899071"/>
            <a:ext cx="2271312" cy="4958929"/>
          </a:xfrm>
        </p:spPr>
        <p:txBody>
          <a:bodyPr/>
          <a:lstStyle/>
          <a:p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A90B6B9-E33A-4953-B34A-20BE24D21B49}"/>
              </a:ext>
            </a:extLst>
          </p:cNvPr>
          <p:cNvGrpSpPr/>
          <p:nvPr userDrawn="1"/>
        </p:nvGrpSpPr>
        <p:grpSpPr>
          <a:xfrm rot="5400000">
            <a:off x="11390346" y="6494322"/>
            <a:ext cx="309814" cy="45719"/>
            <a:chOff x="11008409" y="6143528"/>
            <a:chExt cx="352370" cy="102724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88F9F75A-83E4-4B39-9F4A-234AD45CFEE7}"/>
                </a:ext>
              </a:extLst>
            </p:cNvPr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B9B30BEB-52DD-4A84-93D4-419899A40F52}"/>
                </a:ext>
              </a:extLst>
            </p:cNvPr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E20B01A9-6C79-47B1-B677-967B2C96E932}"/>
                </a:ext>
              </a:extLst>
            </p:cNvPr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83129EC-6CB1-441E-AC5B-7F409EF81219}"/>
                </a:ext>
              </a:extLst>
            </p:cNvPr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846F8381-A3CF-4086-8AB8-17B33AB7D151}"/>
              </a:ext>
            </a:extLst>
          </p:cNvPr>
          <p:cNvSpPr txBox="1">
            <a:spLocks/>
          </p:cNvSpPr>
          <p:nvPr userDrawn="1"/>
        </p:nvSpPr>
        <p:spPr>
          <a:xfrm>
            <a:off x="10947534" y="6285562"/>
            <a:ext cx="502604" cy="4328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96CAF5E-82FD-46C1-8113-274199A6E6F4}" type="slidenum">
              <a:rPr lang="id-ID" sz="1400" smtClean="0">
                <a:solidFill>
                  <a:schemeClr val="tx1"/>
                </a:solidFill>
                <a:latin typeface="Playfair Display" pitchFamily="2" charset="0"/>
              </a:rPr>
              <a:pPr algn="r"/>
              <a:t>‹#›</a:t>
            </a:fld>
            <a:endParaRPr lang="id-ID" sz="1400" dirty="0">
              <a:solidFill>
                <a:schemeClr val="tx1"/>
              </a:solidFill>
              <a:latin typeface="Playfair Display" pitchFamily="2" charset="0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2566B745-EFB6-43AC-A20D-CAEABC5533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168812" y="6162017"/>
            <a:ext cx="601625" cy="54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4724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287">
          <p15:clr>
            <a:srgbClr val="FBAE40"/>
          </p15:clr>
        </p15:guide>
        <p15:guide id="4" pos="393">
          <p15:clr>
            <a:srgbClr val="FBAE40"/>
          </p15:clr>
        </p15:guide>
        <p15:guide id="5" orient="horz" pos="436">
          <p15:clr>
            <a:srgbClr val="FBAE40"/>
          </p15:clr>
        </p15:guide>
        <p15:guide id="6" orient="horz" pos="3884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801138" y="1616991"/>
            <a:ext cx="2143676" cy="2099347"/>
          </a:xfrm>
        </p:spPr>
        <p:txBody>
          <a:bodyPr/>
          <a:lstStyle/>
          <a:p>
            <a:endParaRPr lang="en-US"/>
          </a:p>
        </p:txBody>
      </p:sp>
      <p:sp>
        <p:nvSpPr>
          <p:cNvPr id="34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3616474" y="1616991"/>
            <a:ext cx="2143676" cy="2099347"/>
          </a:xfrm>
        </p:spPr>
        <p:txBody>
          <a:bodyPr/>
          <a:lstStyle/>
          <a:p>
            <a:endParaRPr lang="en-US"/>
          </a:p>
        </p:txBody>
      </p:sp>
      <p:sp>
        <p:nvSpPr>
          <p:cNvPr id="35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431811" y="1616991"/>
            <a:ext cx="2143676" cy="2099347"/>
          </a:xfrm>
        </p:spPr>
        <p:txBody>
          <a:bodyPr/>
          <a:lstStyle/>
          <a:p>
            <a:endParaRPr lang="en-US"/>
          </a:p>
        </p:txBody>
      </p:sp>
      <p:sp>
        <p:nvSpPr>
          <p:cNvPr id="36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9247148" y="1616991"/>
            <a:ext cx="2143676" cy="2099347"/>
          </a:xfrm>
        </p:spPr>
        <p:txBody>
          <a:bodyPr/>
          <a:lstStyle/>
          <a:p>
            <a:endParaRPr lang="en-US"/>
          </a:p>
        </p:txBody>
      </p:sp>
      <p:sp>
        <p:nvSpPr>
          <p:cNvPr id="44" name="Text Placeholder 6"/>
          <p:cNvSpPr>
            <a:spLocks noGrp="1"/>
          </p:cNvSpPr>
          <p:nvPr userDrawn="1">
            <p:ph type="body" sz="quarter" idx="10"/>
          </p:nvPr>
        </p:nvSpPr>
        <p:spPr>
          <a:xfrm>
            <a:off x="629307" y="828174"/>
            <a:ext cx="3468560" cy="454025"/>
          </a:xfrm>
        </p:spPr>
        <p:txBody>
          <a:bodyPr anchor="ctr">
            <a:noAutofit/>
          </a:bodyPr>
          <a:lstStyle>
            <a:lvl1pPr marL="0" indent="0">
              <a:buNone/>
              <a:defRPr sz="3200">
                <a:latin typeface="+mj-lt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  <p:grpSp>
        <p:nvGrpSpPr>
          <p:cNvPr id="45" name="Group 44"/>
          <p:cNvGrpSpPr/>
          <p:nvPr userDrawn="1"/>
        </p:nvGrpSpPr>
        <p:grpSpPr>
          <a:xfrm>
            <a:off x="733071" y="695262"/>
            <a:ext cx="458165" cy="67611"/>
            <a:chOff x="11008409" y="6143528"/>
            <a:chExt cx="352370" cy="102724"/>
          </a:xfrm>
        </p:grpSpPr>
        <p:sp>
          <p:nvSpPr>
            <p:cNvPr id="46" name="Rectangle 45"/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7" name="Rectangle 46"/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8" name="Rectangle 47"/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11CE855-4D14-4432-8967-B4CB81F49E2C}"/>
              </a:ext>
            </a:extLst>
          </p:cNvPr>
          <p:cNvGrpSpPr/>
          <p:nvPr userDrawn="1"/>
        </p:nvGrpSpPr>
        <p:grpSpPr>
          <a:xfrm rot="5400000">
            <a:off x="11390346" y="6494322"/>
            <a:ext cx="309814" cy="45719"/>
            <a:chOff x="11008409" y="6143528"/>
            <a:chExt cx="352370" cy="102724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42B8ACD-9ADF-4F9B-A327-AC08A9975ADD}"/>
                </a:ext>
              </a:extLst>
            </p:cNvPr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00AB73D2-661B-44E9-84F2-D3C0D79889CE}"/>
                </a:ext>
              </a:extLst>
            </p:cNvPr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B70B646B-E571-4256-9010-042FC125ECBC}"/>
                </a:ext>
              </a:extLst>
            </p:cNvPr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E472B605-3AAA-406D-B35F-D9903A6A5143}"/>
                </a:ext>
              </a:extLst>
            </p:cNvPr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33" name="Slide Number Placeholder 5">
            <a:extLst>
              <a:ext uri="{FF2B5EF4-FFF2-40B4-BE49-F238E27FC236}">
                <a16:creationId xmlns:a16="http://schemas.microsoft.com/office/drawing/2014/main" id="{AC787B04-8C71-44FD-BE73-C688C844C7D1}"/>
              </a:ext>
            </a:extLst>
          </p:cNvPr>
          <p:cNvSpPr txBox="1">
            <a:spLocks/>
          </p:cNvSpPr>
          <p:nvPr userDrawn="1"/>
        </p:nvSpPr>
        <p:spPr>
          <a:xfrm>
            <a:off x="10947534" y="6285562"/>
            <a:ext cx="502604" cy="4328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96CAF5E-82FD-46C1-8113-274199A6E6F4}" type="slidenum">
              <a:rPr lang="id-ID" sz="1400" smtClean="0">
                <a:solidFill>
                  <a:schemeClr val="tx1"/>
                </a:solidFill>
                <a:latin typeface="Playfair Display" pitchFamily="2" charset="0"/>
              </a:rPr>
              <a:pPr algn="r"/>
              <a:t>‹#›</a:t>
            </a:fld>
            <a:endParaRPr lang="id-ID" sz="1400" dirty="0">
              <a:solidFill>
                <a:schemeClr val="tx1"/>
              </a:solidFill>
              <a:latin typeface="Playfair Display" pitchFamily="2" charset="0"/>
            </a:endParaRP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FFDDBADD-FC82-4EE4-89EE-B1F6F02DE8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168812" y="6162017"/>
            <a:ext cx="601625" cy="54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8077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287">
          <p15:clr>
            <a:srgbClr val="FBAE40"/>
          </p15:clr>
        </p15:guide>
        <p15:guide id="4" pos="393">
          <p15:clr>
            <a:srgbClr val="FBAE40"/>
          </p15:clr>
        </p15:guide>
        <p15:guide id="5" orient="horz" pos="436">
          <p15:clr>
            <a:srgbClr val="FBAE40"/>
          </p15:clr>
        </p15:guide>
        <p15:guide id="6" orient="horz" pos="388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19ECA7-D242-4F4B-ABD4-F901728E2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47ED342-9C06-4F47-AC1E-6C3E061616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A228353-B0F3-4F39-B010-E50FDF485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6F90E-6AF7-42E0-87D2-F1FD3E84A1C0}" type="datetime1">
              <a:rPr lang="ru-RU" smtClean="0"/>
              <a:t>07.07.2024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841A63-BE40-478A-8242-551209949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B8D7AB-7758-4364-B334-84AF62E0A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FF5B-EC31-4260-BC73-B698F9B6DD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727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 Placeholder 6"/>
          <p:cNvSpPr>
            <a:spLocks noGrp="1"/>
          </p:cNvSpPr>
          <p:nvPr userDrawn="1">
            <p:ph type="body" sz="quarter" idx="10"/>
          </p:nvPr>
        </p:nvSpPr>
        <p:spPr>
          <a:xfrm>
            <a:off x="629307" y="828174"/>
            <a:ext cx="3468560" cy="454025"/>
          </a:xfrm>
        </p:spPr>
        <p:txBody>
          <a:bodyPr anchor="ctr">
            <a:noAutofit/>
          </a:bodyPr>
          <a:lstStyle>
            <a:lvl1pPr marL="0" indent="0">
              <a:buNone/>
              <a:defRPr sz="3200">
                <a:latin typeface="+mj-lt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  <p:grpSp>
        <p:nvGrpSpPr>
          <p:cNvPr id="45" name="Group 44"/>
          <p:cNvGrpSpPr/>
          <p:nvPr userDrawn="1"/>
        </p:nvGrpSpPr>
        <p:grpSpPr>
          <a:xfrm>
            <a:off x="733071" y="695262"/>
            <a:ext cx="458165" cy="67611"/>
            <a:chOff x="11008409" y="6143528"/>
            <a:chExt cx="352370" cy="102724"/>
          </a:xfrm>
        </p:grpSpPr>
        <p:sp>
          <p:nvSpPr>
            <p:cNvPr id="46" name="Rectangle 45"/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7" name="Rectangle 46"/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8" name="Rectangle 47"/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ED1EC5C-685B-4115-8C24-A1337D0A5471}"/>
              </a:ext>
            </a:extLst>
          </p:cNvPr>
          <p:cNvGrpSpPr/>
          <p:nvPr userDrawn="1"/>
        </p:nvGrpSpPr>
        <p:grpSpPr>
          <a:xfrm rot="5400000">
            <a:off x="11390346" y="6494322"/>
            <a:ext cx="309814" cy="45719"/>
            <a:chOff x="11008409" y="6143528"/>
            <a:chExt cx="352370" cy="102724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D7364D36-1B51-40C9-B78F-FE19AAAA0FA4}"/>
                </a:ext>
              </a:extLst>
            </p:cNvPr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50EF8DCF-F21D-414A-AD0E-ACB8AC856EF8}"/>
                </a:ext>
              </a:extLst>
            </p:cNvPr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E6A7C38-523B-45AD-ABE0-4A6AFED92E4B}"/>
                </a:ext>
              </a:extLst>
            </p:cNvPr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B220B86-3381-4744-9340-EDD4FDC7277C}"/>
                </a:ext>
              </a:extLst>
            </p:cNvPr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29" name="Slide Number Placeholder 5">
            <a:extLst>
              <a:ext uri="{FF2B5EF4-FFF2-40B4-BE49-F238E27FC236}">
                <a16:creationId xmlns:a16="http://schemas.microsoft.com/office/drawing/2014/main" id="{D6893204-AF0F-44D4-B5CC-83ED7621DC5C}"/>
              </a:ext>
            </a:extLst>
          </p:cNvPr>
          <p:cNvSpPr txBox="1">
            <a:spLocks/>
          </p:cNvSpPr>
          <p:nvPr userDrawn="1"/>
        </p:nvSpPr>
        <p:spPr>
          <a:xfrm>
            <a:off x="10947534" y="6285562"/>
            <a:ext cx="502604" cy="4328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96CAF5E-82FD-46C1-8113-274199A6E6F4}" type="slidenum">
              <a:rPr lang="id-ID" sz="1400" smtClean="0">
                <a:solidFill>
                  <a:schemeClr val="tx1"/>
                </a:solidFill>
                <a:latin typeface="Playfair Display" pitchFamily="2" charset="0"/>
              </a:rPr>
              <a:pPr algn="r"/>
              <a:t>‹#›</a:t>
            </a:fld>
            <a:endParaRPr lang="id-ID" sz="1400" dirty="0">
              <a:solidFill>
                <a:schemeClr val="tx1"/>
              </a:solidFill>
              <a:latin typeface="Playfair Display" pitchFamily="2" charset="0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D335FFA8-C897-40B8-AB40-94CEBDF9C5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168812" y="6162017"/>
            <a:ext cx="601625" cy="54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0619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287">
          <p15:clr>
            <a:srgbClr val="FBAE40"/>
          </p15:clr>
        </p15:guide>
        <p15:guide id="4" pos="393">
          <p15:clr>
            <a:srgbClr val="FBAE40"/>
          </p15:clr>
        </p15:guide>
        <p15:guide id="5" orient="horz" pos="436">
          <p15:clr>
            <a:srgbClr val="FBAE40"/>
          </p15:clr>
        </p15:guide>
        <p15:guide id="6" orient="horz" pos="3884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870186" y="1557603"/>
            <a:ext cx="1262443" cy="1277516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66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921737" y="1557603"/>
            <a:ext cx="1262443" cy="1277516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6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8003277" y="1557603"/>
            <a:ext cx="1262443" cy="1277516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70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9164340" y="4810326"/>
            <a:ext cx="1262443" cy="1277516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71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6003391" y="4810326"/>
            <a:ext cx="1262443" cy="1277516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72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2137073" y="4810326"/>
            <a:ext cx="1262443" cy="1277516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44" name="Text Placeholder 6"/>
          <p:cNvSpPr>
            <a:spLocks noGrp="1"/>
          </p:cNvSpPr>
          <p:nvPr userDrawn="1">
            <p:ph type="body" sz="quarter" idx="10"/>
          </p:nvPr>
        </p:nvSpPr>
        <p:spPr>
          <a:xfrm>
            <a:off x="629307" y="828174"/>
            <a:ext cx="3468560" cy="454025"/>
          </a:xfrm>
        </p:spPr>
        <p:txBody>
          <a:bodyPr anchor="ctr">
            <a:noAutofit/>
          </a:bodyPr>
          <a:lstStyle>
            <a:lvl1pPr marL="0" indent="0">
              <a:buNone/>
              <a:defRPr sz="3200">
                <a:latin typeface="+mj-lt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  <p:grpSp>
        <p:nvGrpSpPr>
          <p:cNvPr id="45" name="Group 44"/>
          <p:cNvGrpSpPr/>
          <p:nvPr userDrawn="1"/>
        </p:nvGrpSpPr>
        <p:grpSpPr>
          <a:xfrm>
            <a:off x="733071" y="695262"/>
            <a:ext cx="458165" cy="67611"/>
            <a:chOff x="11008409" y="6143528"/>
            <a:chExt cx="352370" cy="102724"/>
          </a:xfrm>
        </p:grpSpPr>
        <p:sp>
          <p:nvSpPr>
            <p:cNvPr id="46" name="Rectangle 45"/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7" name="Rectangle 46"/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8" name="Rectangle 47"/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2D2587D5-3254-44A1-8B84-B1E11966AE28}"/>
              </a:ext>
            </a:extLst>
          </p:cNvPr>
          <p:cNvGrpSpPr/>
          <p:nvPr userDrawn="1"/>
        </p:nvGrpSpPr>
        <p:grpSpPr>
          <a:xfrm rot="5400000">
            <a:off x="11390346" y="6494322"/>
            <a:ext cx="309814" cy="45719"/>
            <a:chOff x="11008409" y="6143528"/>
            <a:chExt cx="352370" cy="102724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B6C3D48B-FE93-46F1-84B6-5953BDC67360}"/>
                </a:ext>
              </a:extLst>
            </p:cNvPr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E12B820B-D38D-44E3-B809-F8260F6339C5}"/>
                </a:ext>
              </a:extLst>
            </p:cNvPr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0F4EE133-2ABA-4B77-8322-7DE74FFE4BD4}"/>
                </a:ext>
              </a:extLst>
            </p:cNvPr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1A8A5D92-7F6E-4BD8-AF7D-EA493D30D623}"/>
                </a:ext>
              </a:extLst>
            </p:cNvPr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61" name="Slide Number Placeholder 5">
            <a:extLst>
              <a:ext uri="{FF2B5EF4-FFF2-40B4-BE49-F238E27FC236}">
                <a16:creationId xmlns:a16="http://schemas.microsoft.com/office/drawing/2014/main" id="{F5B859E4-64B1-4195-B2BD-3B359865647F}"/>
              </a:ext>
            </a:extLst>
          </p:cNvPr>
          <p:cNvSpPr txBox="1">
            <a:spLocks/>
          </p:cNvSpPr>
          <p:nvPr userDrawn="1"/>
        </p:nvSpPr>
        <p:spPr>
          <a:xfrm>
            <a:off x="10947534" y="6285562"/>
            <a:ext cx="502604" cy="4328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96CAF5E-82FD-46C1-8113-274199A6E6F4}" type="slidenum">
              <a:rPr lang="id-ID" sz="1400" smtClean="0">
                <a:solidFill>
                  <a:schemeClr val="tx1"/>
                </a:solidFill>
                <a:latin typeface="Playfair Display" pitchFamily="2" charset="0"/>
              </a:rPr>
              <a:pPr algn="r"/>
              <a:t>‹#›</a:t>
            </a:fld>
            <a:endParaRPr lang="id-ID" sz="1400" dirty="0">
              <a:solidFill>
                <a:schemeClr val="tx1"/>
              </a:solidFill>
              <a:latin typeface="Playfair Display" pitchFamily="2" charset="0"/>
            </a:endParaRPr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ED857E90-73B2-49CD-A28C-AAF7308785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168812" y="6162017"/>
            <a:ext cx="601625" cy="54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2933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287">
          <p15:clr>
            <a:srgbClr val="FBAE40"/>
          </p15:clr>
        </p15:guide>
        <p15:guide id="4" pos="393">
          <p15:clr>
            <a:srgbClr val="FBAE40"/>
          </p15:clr>
        </p15:guide>
        <p15:guide id="5" orient="horz" pos="436">
          <p15:clr>
            <a:srgbClr val="FBAE40"/>
          </p15:clr>
        </p15:guide>
        <p15:guide id="6" orient="horz" pos="3884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4031060" y="1945180"/>
            <a:ext cx="4141805" cy="2522809"/>
          </a:xfrm>
        </p:spPr>
        <p:txBody>
          <a:bodyPr/>
          <a:lstStyle/>
          <a:p>
            <a:endParaRPr lang="en-US"/>
          </a:p>
        </p:txBody>
      </p:sp>
      <p:grpSp>
        <p:nvGrpSpPr>
          <p:cNvPr id="2" name="Group 1"/>
          <p:cNvGrpSpPr/>
          <p:nvPr userDrawn="1"/>
        </p:nvGrpSpPr>
        <p:grpSpPr>
          <a:xfrm rot="5400000">
            <a:off x="11390346" y="6494322"/>
            <a:ext cx="309814" cy="45719"/>
            <a:chOff x="11008409" y="6143528"/>
            <a:chExt cx="352370" cy="102724"/>
          </a:xfrm>
        </p:grpSpPr>
        <p:sp>
          <p:nvSpPr>
            <p:cNvPr id="39" name="Rectangle 38"/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0" name="Rectangle 39"/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1" name="Rectangle 40"/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44" name="Text Placeholder 6"/>
          <p:cNvSpPr>
            <a:spLocks noGrp="1"/>
          </p:cNvSpPr>
          <p:nvPr userDrawn="1">
            <p:ph type="body" sz="quarter" idx="10"/>
          </p:nvPr>
        </p:nvSpPr>
        <p:spPr>
          <a:xfrm>
            <a:off x="629307" y="828174"/>
            <a:ext cx="3468560" cy="454025"/>
          </a:xfrm>
        </p:spPr>
        <p:txBody>
          <a:bodyPr anchor="ctr">
            <a:noAutofit/>
          </a:bodyPr>
          <a:lstStyle>
            <a:lvl1pPr marL="0" indent="0">
              <a:buNone/>
              <a:defRPr sz="3200">
                <a:latin typeface="+mj-lt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  <p:grpSp>
        <p:nvGrpSpPr>
          <p:cNvPr id="45" name="Group 44"/>
          <p:cNvGrpSpPr/>
          <p:nvPr userDrawn="1"/>
        </p:nvGrpSpPr>
        <p:grpSpPr>
          <a:xfrm>
            <a:off x="733071" y="695262"/>
            <a:ext cx="458165" cy="67611"/>
            <a:chOff x="11008409" y="6143528"/>
            <a:chExt cx="352370" cy="102724"/>
          </a:xfrm>
        </p:grpSpPr>
        <p:sp>
          <p:nvSpPr>
            <p:cNvPr id="46" name="Rectangle 45"/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7" name="Rectangle 46"/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8" name="Rectangle 47"/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43" name="Slide Number Placeholder 5"/>
          <p:cNvSpPr txBox="1">
            <a:spLocks/>
          </p:cNvSpPr>
          <p:nvPr userDrawn="1"/>
        </p:nvSpPr>
        <p:spPr>
          <a:xfrm>
            <a:off x="10947534" y="6285562"/>
            <a:ext cx="502604" cy="4328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96CAF5E-82FD-46C1-8113-274199A6E6F4}" type="slidenum">
              <a:rPr lang="id-ID" sz="1400" smtClean="0">
                <a:solidFill>
                  <a:schemeClr val="tx1"/>
                </a:solidFill>
                <a:latin typeface="Playfair Display" pitchFamily="2" charset="0"/>
              </a:rPr>
              <a:pPr algn="r"/>
              <a:t>‹#›</a:t>
            </a:fld>
            <a:endParaRPr lang="id-ID" sz="1400" dirty="0">
              <a:solidFill>
                <a:schemeClr val="tx1"/>
              </a:solidFill>
              <a:latin typeface="Playfair Display" pitchFamily="2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4163A117-C269-405A-ACE0-0CCF7F83E9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168812" y="6162017"/>
            <a:ext cx="601625" cy="54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8748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287">
          <p15:clr>
            <a:srgbClr val="FBAE40"/>
          </p15:clr>
        </p15:guide>
        <p15:guide id="4" pos="393">
          <p15:clr>
            <a:srgbClr val="FBAE40"/>
          </p15:clr>
        </p15:guide>
        <p15:guide id="5" orient="horz" pos="436">
          <p15:clr>
            <a:srgbClr val="FBAE40"/>
          </p15:clr>
        </p15:guide>
        <p15:guide id="6" orient="horz" pos="3884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9169035" y="2212376"/>
            <a:ext cx="1697847" cy="1697847"/>
          </a:xfrm>
        </p:spPr>
        <p:txBody>
          <a:bodyPr/>
          <a:lstStyle/>
          <a:p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320895" y="2212376"/>
            <a:ext cx="1697847" cy="1697847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915775" y="2212376"/>
            <a:ext cx="1697847" cy="1697847"/>
          </a:xfrm>
        </p:spPr>
        <p:txBody>
          <a:bodyPr/>
          <a:lstStyle/>
          <a:p>
            <a:endParaRPr lang="en-US"/>
          </a:p>
        </p:txBody>
      </p:sp>
      <p:sp>
        <p:nvSpPr>
          <p:cNvPr id="30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562962" y="2212376"/>
            <a:ext cx="1697847" cy="1697847"/>
          </a:xfrm>
        </p:spPr>
        <p:txBody>
          <a:bodyPr/>
          <a:lstStyle/>
          <a:p>
            <a:endParaRPr lang="en-US"/>
          </a:p>
        </p:txBody>
      </p:sp>
      <p:sp>
        <p:nvSpPr>
          <p:cNvPr id="44" name="Text Placeholder 6"/>
          <p:cNvSpPr>
            <a:spLocks noGrp="1"/>
          </p:cNvSpPr>
          <p:nvPr userDrawn="1">
            <p:ph type="body" sz="quarter" idx="10"/>
          </p:nvPr>
        </p:nvSpPr>
        <p:spPr>
          <a:xfrm>
            <a:off x="629307" y="828174"/>
            <a:ext cx="3468560" cy="454025"/>
          </a:xfrm>
        </p:spPr>
        <p:txBody>
          <a:bodyPr anchor="ctr">
            <a:noAutofit/>
          </a:bodyPr>
          <a:lstStyle>
            <a:lvl1pPr marL="0" indent="0">
              <a:buNone/>
              <a:defRPr sz="3200">
                <a:latin typeface="+mj-lt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  <p:grpSp>
        <p:nvGrpSpPr>
          <p:cNvPr id="45" name="Group 44"/>
          <p:cNvGrpSpPr/>
          <p:nvPr userDrawn="1"/>
        </p:nvGrpSpPr>
        <p:grpSpPr>
          <a:xfrm>
            <a:off x="733071" y="695262"/>
            <a:ext cx="458165" cy="67611"/>
            <a:chOff x="11008409" y="6143528"/>
            <a:chExt cx="352370" cy="102724"/>
          </a:xfrm>
        </p:grpSpPr>
        <p:sp>
          <p:nvSpPr>
            <p:cNvPr id="46" name="Rectangle 45"/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7" name="Rectangle 46"/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8" name="Rectangle 47"/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4CE3EC6-599D-4A96-A2AE-0C1D6C99FC84}"/>
              </a:ext>
            </a:extLst>
          </p:cNvPr>
          <p:cNvGrpSpPr/>
          <p:nvPr userDrawn="1"/>
        </p:nvGrpSpPr>
        <p:grpSpPr>
          <a:xfrm rot="5400000">
            <a:off x="11390346" y="6494322"/>
            <a:ext cx="309814" cy="45719"/>
            <a:chOff x="11008409" y="6143528"/>
            <a:chExt cx="352370" cy="102724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A6F0A80E-23E8-4BCA-AA87-32C789F1DABE}"/>
                </a:ext>
              </a:extLst>
            </p:cNvPr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3514BCCC-5741-425F-A426-FF5CB8A2A25A}"/>
                </a:ext>
              </a:extLst>
            </p:cNvPr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31340BF7-FECD-4023-A5B8-43C1C9B47D28}"/>
                </a:ext>
              </a:extLst>
            </p:cNvPr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44C50449-8C13-4A70-BFE9-B4917C0DA7D4}"/>
                </a:ext>
              </a:extLst>
            </p:cNvPr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35" name="Slide Number Placeholder 5">
            <a:extLst>
              <a:ext uri="{FF2B5EF4-FFF2-40B4-BE49-F238E27FC236}">
                <a16:creationId xmlns:a16="http://schemas.microsoft.com/office/drawing/2014/main" id="{799ED5DB-0DE3-41B2-816B-B84B12E51F08}"/>
              </a:ext>
            </a:extLst>
          </p:cNvPr>
          <p:cNvSpPr txBox="1">
            <a:spLocks/>
          </p:cNvSpPr>
          <p:nvPr userDrawn="1"/>
        </p:nvSpPr>
        <p:spPr>
          <a:xfrm>
            <a:off x="10947534" y="6285562"/>
            <a:ext cx="502604" cy="4328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96CAF5E-82FD-46C1-8113-274199A6E6F4}" type="slidenum">
              <a:rPr lang="id-ID" sz="1400" smtClean="0">
                <a:solidFill>
                  <a:schemeClr val="tx1"/>
                </a:solidFill>
                <a:latin typeface="Playfair Display" pitchFamily="2" charset="0"/>
              </a:rPr>
              <a:pPr algn="r"/>
              <a:t>‹#›</a:t>
            </a:fld>
            <a:endParaRPr lang="id-ID" sz="1400" dirty="0">
              <a:solidFill>
                <a:schemeClr val="tx1"/>
              </a:solidFill>
              <a:latin typeface="Playfair Display" pitchFamily="2" charset="0"/>
            </a:endParaRP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CAE0A0C3-1C57-4578-A6FD-009B42838B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168812" y="6162017"/>
            <a:ext cx="601625" cy="54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6866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287">
          <p15:clr>
            <a:srgbClr val="FBAE40"/>
          </p15:clr>
        </p15:guide>
        <p15:guide id="4" pos="393">
          <p15:clr>
            <a:srgbClr val="FBAE40"/>
          </p15:clr>
        </p15:guide>
        <p15:guide id="5" orient="horz" pos="436">
          <p15:clr>
            <a:srgbClr val="FBAE40"/>
          </p15:clr>
        </p15:guide>
        <p15:guide id="6" orient="horz" pos="3884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-1" y="1704975"/>
            <a:ext cx="6524625" cy="362902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5420709" y="2756246"/>
            <a:ext cx="6771291" cy="2578121"/>
          </a:xfrm>
        </p:spPr>
        <p:txBody>
          <a:bodyPr/>
          <a:lstStyle/>
          <a:p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3FCE56E-A1F4-48C9-83B1-E7AE7D25F494}"/>
              </a:ext>
            </a:extLst>
          </p:cNvPr>
          <p:cNvGrpSpPr/>
          <p:nvPr userDrawn="1"/>
        </p:nvGrpSpPr>
        <p:grpSpPr>
          <a:xfrm rot="5400000">
            <a:off x="11390346" y="6494322"/>
            <a:ext cx="309814" cy="45719"/>
            <a:chOff x="11008409" y="6143528"/>
            <a:chExt cx="352370" cy="102724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C035EA6-29AE-4614-87C6-54EEEC3B9DC5}"/>
                </a:ext>
              </a:extLst>
            </p:cNvPr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33B4688-DEF0-42B3-972B-2F063A016C60}"/>
                </a:ext>
              </a:extLst>
            </p:cNvPr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82CFF80-5CDC-442E-9122-9D684A38D840}"/>
                </a:ext>
              </a:extLst>
            </p:cNvPr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E67585B-D6BD-485A-8C16-D6857B4DBE58}"/>
                </a:ext>
              </a:extLst>
            </p:cNvPr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976DD763-768B-4976-B561-CB6C20B04A70}"/>
              </a:ext>
            </a:extLst>
          </p:cNvPr>
          <p:cNvSpPr txBox="1">
            <a:spLocks/>
          </p:cNvSpPr>
          <p:nvPr userDrawn="1"/>
        </p:nvSpPr>
        <p:spPr>
          <a:xfrm>
            <a:off x="10947534" y="6285562"/>
            <a:ext cx="502604" cy="4328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96CAF5E-82FD-46C1-8113-274199A6E6F4}" type="slidenum">
              <a:rPr lang="id-ID" sz="1400" smtClean="0">
                <a:solidFill>
                  <a:schemeClr val="tx1"/>
                </a:solidFill>
                <a:latin typeface="Playfair Display" pitchFamily="2" charset="0"/>
              </a:rPr>
              <a:pPr algn="r"/>
              <a:t>‹#›</a:t>
            </a:fld>
            <a:endParaRPr lang="id-ID" sz="1400" dirty="0">
              <a:solidFill>
                <a:schemeClr val="tx1"/>
              </a:solidFill>
              <a:latin typeface="Playfair Display" pitchFamily="2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1D2B4531-B211-49A1-BAD0-DE5D8EE308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168812" y="6162017"/>
            <a:ext cx="601625" cy="546931"/>
          </a:xfrm>
          <a:prstGeom prst="rect">
            <a:avLst/>
          </a:prstGeom>
        </p:spPr>
      </p:pic>
      <p:sp>
        <p:nvSpPr>
          <p:cNvPr id="27" name="Text Placeholder 6">
            <a:extLst>
              <a:ext uri="{FF2B5EF4-FFF2-40B4-BE49-F238E27FC236}">
                <a16:creationId xmlns:a16="http://schemas.microsoft.com/office/drawing/2014/main" id="{D267D1E9-6C82-4449-8F8F-CAA68C0AC24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4067" y="828174"/>
            <a:ext cx="3468560" cy="454025"/>
          </a:xfrm>
        </p:spPr>
        <p:txBody>
          <a:bodyPr anchor="ctr">
            <a:noAutofit/>
          </a:bodyPr>
          <a:lstStyle>
            <a:lvl1pPr marL="0" indent="0">
              <a:buNone/>
              <a:defRPr sz="3200">
                <a:latin typeface="+mj-lt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A06E301-8B72-4704-A25B-E681FE708960}"/>
              </a:ext>
            </a:extLst>
          </p:cNvPr>
          <p:cNvGrpSpPr/>
          <p:nvPr userDrawn="1"/>
        </p:nvGrpSpPr>
        <p:grpSpPr>
          <a:xfrm>
            <a:off x="733071" y="695262"/>
            <a:ext cx="458165" cy="67611"/>
            <a:chOff x="11008409" y="6143528"/>
            <a:chExt cx="352370" cy="102724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D3E53F8-254A-4331-B67F-D40530AD502C}"/>
                </a:ext>
              </a:extLst>
            </p:cNvPr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3F2D7CC4-EA9B-467D-AC4B-F5BD67EE9341}"/>
                </a:ext>
              </a:extLst>
            </p:cNvPr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1BF5F0DB-6FB3-46F4-926A-07140533F3B5}"/>
                </a:ext>
              </a:extLst>
            </p:cNvPr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EC15CCB3-75A2-4365-BE90-772DB50CD05F}"/>
                </a:ext>
              </a:extLst>
            </p:cNvPr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3131286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287">
          <p15:clr>
            <a:srgbClr val="FBAE40"/>
          </p15:clr>
        </p15:guide>
        <p15:guide id="4" pos="393">
          <p15:clr>
            <a:srgbClr val="FBAE40"/>
          </p15:clr>
        </p15:guide>
        <p15:guide id="5" orient="horz" pos="436">
          <p15:clr>
            <a:srgbClr val="FBAE40"/>
          </p15:clr>
        </p15:guide>
        <p15:guide id="6" orient="horz" pos="3884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 Placeholder 6"/>
          <p:cNvSpPr>
            <a:spLocks noGrp="1"/>
          </p:cNvSpPr>
          <p:nvPr userDrawn="1">
            <p:ph type="body" sz="quarter" idx="10"/>
          </p:nvPr>
        </p:nvSpPr>
        <p:spPr>
          <a:xfrm>
            <a:off x="624067" y="828174"/>
            <a:ext cx="3468560" cy="454025"/>
          </a:xfrm>
        </p:spPr>
        <p:txBody>
          <a:bodyPr anchor="ctr">
            <a:noAutofit/>
          </a:bodyPr>
          <a:lstStyle>
            <a:lvl1pPr marL="0" indent="0">
              <a:buNone/>
              <a:defRPr sz="3200">
                <a:latin typeface="+mj-lt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  <p:grpSp>
        <p:nvGrpSpPr>
          <p:cNvPr id="45" name="Group 44"/>
          <p:cNvGrpSpPr/>
          <p:nvPr userDrawn="1"/>
        </p:nvGrpSpPr>
        <p:grpSpPr>
          <a:xfrm>
            <a:off x="733071" y="695262"/>
            <a:ext cx="458165" cy="67611"/>
            <a:chOff x="11008409" y="6143528"/>
            <a:chExt cx="352370" cy="102724"/>
          </a:xfrm>
        </p:grpSpPr>
        <p:sp>
          <p:nvSpPr>
            <p:cNvPr id="46" name="Rectangle 45"/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7" name="Rectangle 46"/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8" name="Rectangle 47"/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5267197" y="1351658"/>
            <a:ext cx="1657607" cy="1655806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3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9273030" y="3917636"/>
            <a:ext cx="1308679" cy="1305091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3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748771" y="3917636"/>
            <a:ext cx="1308679" cy="1305091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33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4145126" y="3917636"/>
            <a:ext cx="1308679" cy="1305091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US" dirty="0"/>
          </a:p>
        </p:txBody>
      </p:sp>
      <p:sp>
        <p:nvSpPr>
          <p:cNvPr id="34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1645654" y="3917636"/>
            <a:ext cx="1308679" cy="1305091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US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0D47AA7-CE5B-4280-8BEB-AAA1178A8A70}"/>
              </a:ext>
            </a:extLst>
          </p:cNvPr>
          <p:cNvGrpSpPr/>
          <p:nvPr userDrawn="1"/>
        </p:nvGrpSpPr>
        <p:grpSpPr>
          <a:xfrm rot="5400000">
            <a:off x="11390346" y="6494322"/>
            <a:ext cx="309814" cy="45719"/>
            <a:chOff x="11008409" y="6143528"/>
            <a:chExt cx="352370" cy="102724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6DCDD907-5DE2-4338-ACD1-F95D8ADB348A}"/>
                </a:ext>
              </a:extLst>
            </p:cNvPr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3FB8EEDD-E6E2-4C0C-B489-59FA3325CBE2}"/>
                </a:ext>
              </a:extLst>
            </p:cNvPr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E03E39FC-4422-41D1-8D21-0AE293FD77E3}"/>
                </a:ext>
              </a:extLst>
            </p:cNvPr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3A4AC54D-488D-40C9-83A5-83678C730638}"/>
                </a:ext>
              </a:extLst>
            </p:cNvPr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56" name="Slide Number Placeholder 5">
            <a:extLst>
              <a:ext uri="{FF2B5EF4-FFF2-40B4-BE49-F238E27FC236}">
                <a16:creationId xmlns:a16="http://schemas.microsoft.com/office/drawing/2014/main" id="{BB0AA1AC-B0C5-4F2F-ACC2-A8F4951260D7}"/>
              </a:ext>
            </a:extLst>
          </p:cNvPr>
          <p:cNvSpPr txBox="1">
            <a:spLocks/>
          </p:cNvSpPr>
          <p:nvPr userDrawn="1"/>
        </p:nvSpPr>
        <p:spPr>
          <a:xfrm>
            <a:off x="10947534" y="6285562"/>
            <a:ext cx="502604" cy="4328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96CAF5E-82FD-46C1-8113-274199A6E6F4}" type="slidenum">
              <a:rPr lang="id-ID" sz="1400" smtClean="0">
                <a:solidFill>
                  <a:schemeClr val="tx1"/>
                </a:solidFill>
                <a:latin typeface="Playfair Display" pitchFamily="2" charset="0"/>
              </a:rPr>
              <a:pPr algn="r"/>
              <a:t>‹#›</a:t>
            </a:fld>
            <a:endParaRPr lang="id-ID" sz="1400" dirty="0">
              <a:solidFill>
                <a:schemeClr val="tx1"/>
              </a:solidFill>
              <a:latin typeface="Playfair Display" pitchFamily="2" charset="0"/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E1C12BB7-C127-44B5-800A-5AA7F84F30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168812" y="6162017"/>
            <a:ext cx="601625" cy="54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3276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287">
          <p15:clr>
            <a:srgbClr val="FBAE40"/>
          </p15:clr>
        </p15:guide>
        <p15:guide id="4" pos="393">
          <p15:clr>
            <a:srgbClr val="FBAE40"/>
          </p15:clr>
        </p15:guide>
        <p15:guide id="5" orient="horz" pos="436">
          <p15:clr>
            <a:srgbClr val="FBAE40"/>
          </p15:clr>
        </p15:guide>
        <p15:guide id="6" orient="horz" pos="3888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icture Placeholder 49"/>
          <p:cNvSpPr>
            <a:spLocks noGrp="1"/>
          </p:cNvSpPr>
          <p:nvPr>
            <p:ph type="pic" sz="quarter" idx="13"/>
          </p:nvPr>
        </p:nvSpPr>
        <p:spPr>
          <a:xfrm>
            <a:off x="10358" y="2329756"/>
            <a:ext cx="12171287" cy="3262714"/>
          </a:xfrm>
          <a:custGeom>
            <a:avLst/>
            <a:gdLst>
              <a:gd name="connsiteX0" fmla="*/ 6085643 w 12171286"/>
              <a:gd name="connsiteY0" fmla="*/ 0 h 3262714"/>
              <a:gd name="connsiteX1" fmla="*/ 7578497 w 12171286"/>
              <a:gd name="connsiteY1" fmla="*/ 996359 h 3262714"/>
              <a:gd name="connsiteX2" fmla="*/ 7579257 w 12171286"/>
              <a:gd name="connsiteY2" fmla="*/ 998823 h 3262714"/>
              <a:gd name="connsiteX3" fmla="*/ 12171286 w 12171286"/>
              <a:gd name="connsiteY3" fmla="*/ 998823 h 3262714"/>
              <a:gd name="connsiteX4" fmla="*/ 12171286 w 12171286"/>
              <a:gd name="connsiteY4" fmla="*/ 2248100 h 3262714"/>
              <a:gd name="connsiteX5" fmla="*/ 7584125 w 12171286"/>
              <a:gd name="connsiteY5" fmla="*/ 2248100 h 3262714"/>
              <a:gd name="connsiteX6" fmla="*/ 7578497 w 12171286"/>
              <a:gd name="connsiteY6" fmla="*/ 2266355 h 3262714"/>
              <a:gd name="connsiteX7" fmla="*/ 6085643 w 12171286"/>
              <a:gd name="connsiteY7" fmla="*/ 3262714 h 3262714"/>
              <a:gd name="connsiteX8" fmla="*/ 4592790 w 12171286"/>
              <a:gd name="connsiteY8" fmla="*/ 2266355 h 3262714"/>
              <a:gd name="connsiteX9" fmla="*/ 4587162 w 12171286"/>
              <a:gd name="connsiteY9" fmla="*/ 2248100 h 3262714"/>
              <a:gd name="connsiteX10" fmla="*/ 0 w 12171286"/>
              <a:gd name="connsiteY10" fmla="*/ 2248100 h 3262714"/>
              <a:gd name="connsiteX11" fmla="*/ 0 w 12171286"/>
              <a:gd name="connsiteY11" fmla="*/ 998823 h 3262714"/>
              <a:gd name="connsiteX12" fmla="*/ 4592030 w 12171286"/>
              <a:gd name="connsiteY12" fmla="*/ 998823 h 3262714"/>
              <a:gd name="connsiteX13" fmla="*/ 4592790 w 12171286"/>
              <a:gd name="connsiteY13" fmla="*/ 996359 h 3262714"/>
              <a:gd name="connsiteX14" fmla="*/ 6085643 w 12171286"/>
              <a:gd name="connsiteY14" fmla="*/ 0 h 3262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71286" h="3262714">
                <a:moveTo>
                  <a:pt x="6085643" y="0"/>
                </a:moveTo>
                <a:cubicBezTo>
                  <a:pt x="6756742" y="0"/>
                  <a:pt x="7332541" y="410840"/>
                  <a:pt x="7578497" y="996359"/>
                </a:cubicBezTo>
                <a:lnTo>
                  <a:pt x="7579257" y="998823"/>
                </a:lnTo>
                <a:lnTo>
                  <a:pt x="12171286" y="998823"/>
                </a:lnTo>
                <a:lnTo>
                  <a:pt x="12171286" y="2248100"/>
                </a:lnTo>
                <a:lnTo>
                  <a:pt x="7584125" y="2248100"/>
                </a:lnTo>
                <a:lnTo>
                  <a:pt x="7578497" y="2266355"/>
                </a:lnTo>
                <a:cubicBezTo>
                  <a:pt x="7332541" y="2851874"/>
                  <a:pt x="6756742" y="3262714"/>
                  <a:pt x="6085643" y="3262714"/>
                </a:cubicBezTo>
                <a:cubicBezTo>
                  <a:pt x="5414545" y="3262714"/>
                  <a:pt x="4838746" y="2851874"/>
                  <a:pt x="4592790" y="2266355"/>
                </a:cubicBezTo>
                <a:lnTo>
                  <a:pt x="4587162" y="2248100"/>
                </a:lnTo>
                <a:lnTo>
                  <a:pt x="0" y="2248100"/>
                </a:lnTo>
                <a:lnTo>
                  <a:pt x="0" y="998823"/>
                </a:lnTo>
                <a:lnTo>
                  <a:pt x="4592030" y="998823"/>
                </a:lnTo>
                <a:lnTo>
                  <a:pt x="4592790" y="996359"/>
                </a:lnTo>
                <a:cubicBezTo>
                  <a:pt x="4838746" y="410840"/>
                  <a:pt x="5414545" y="0"/>
                  <a:pt x="608564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grpSp>
        <p:nvGrpSpPr>
          <p:cNvPr id="45" name="Group 44"/>
          <p:cNvGrpSpPr/>
          <p:nvPr userDrawn="1"/>
        </p:nvGrpSpPr>
        <p:grpSpPr>
          <a:xfrm>
            <a:off x="733071" y="695262"/>
            <a:ext cx="458165" cy="67611"/>
            <a:chOff x="11008409" y="6143528"/>
            <a:chExt cx="352370" cy="102724"/>
          </a:xfrm>
        </p:grpSpPr>
        <p:sp>
          <p:nvSpPr>
            <p:cNvPr id="46" name="Rectangle 45"/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7" name="Rectangle 46"/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8" name="Rectangle 47"/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24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24067" y="828174"/>
            <a:ext cx="3468560" cy="454025"/>
          </a:xfrm>
        </p:spPr>
        <p:txBody>
          <a:bodyPr anchor="ctr">
            <a:noAutofit/>
          </a:bodyPr>
          <a:lstStyle>
            <a:lvl1pPr marL="0" indent="0">
              <a:buNone/>
              <a:defRPr sz="3200">
                <a:latin typeface="+mj-lt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CED1315-A0A8-4988-BA83-2931077C602B}"/>
              </a:ext>
            </a:extLst>
          </p:cNvPr>
          <p:cNvGrpSpPr/>
          <p:nvPr userDrawn="1"/>
        </p:nvGrpSpPr>
        <p:grpSpPr>
          <a:xfrm rot="5400000">
            <a:off x="11390346" y="6494322"/>
            <a:ext cx="309814" cy="45719"/>
            <a:chOff x="11008409" y="6143528"/>
            <a:chExt cx="352370" cy="102724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1DAEEB97-78BA-4798-AC7E-0A618EF8C05D}"/>
                </a:ext>
              </a:extLst>
            </p:cNvPr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1E6500A5-2F97-4AA2-9299-0EEBBBFAF971}"/>
                </a:ext>
              </a:extLst>
            </p:cNvPr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3BACF7CC-3B28-4409-859E-16B78E03E7B6}"/>
                </a:ext>
              </a:extLst>
            </p:cNvPr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5FE6AE78-53FB-47CC-BD0C-4EF4E074B22B}"/>
                </a:ext>
              </a:extLst>
            </p:cNvPr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37" name="Slide Number Placeholder 5">
            <a:extLst>
              <a:ext uri="{FF2B5EF4-FFF2-40B4-BE49-F238E27FC236}">
                <a16:creationId xmlns:a16="http://schemas.microsoft.com/office/drawing/2014/main" id="{09612AA2-B5AC-4E68-ABE7-329221275BCC}"/>
              </a:ext>
            </a:extLst>
          </p:cNvPr>
          <p:cNvSpPr txBox="1">
            <a:spLocks/>
          </p:cNvSpPr>
          <p:nvPr userDrawn="1"/>
        </p:nvSpPr>
        <p:spPr>
          <a:xfrm>
            <a:off x="10947534" y="6285562"/>
            <a:ext cx="502604" cy="4328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96CAF5E-82FD-46C1-8113-274199A6E6F4}" type="slidenum">
              <a:rPr lang="id-ID" sz="1400" smtClean="0">
                <a:solidFill>
                  <a:schemeClr val="tx1"/>
                </a:solidFill>
                <a:latin typeface="Playfair Display" pitchFamily="2" charset="0"/>
              </a:rPr>
              <a:pPr algn="r"/>
              <a:t>‹#›</a:t>
            </a:fld>
            <a:endParaRPr lang="id-ID" sz="1400" dirty="0">
              <a:solidFill>
                <a:schemeClr val="tx1"/>
              </a:solidFill>
              <a:latin typeface="Playfair Display" pitchFamily="2" charset="0"/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652E00BA-746A-4A6D-9717-F6916A9144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168812" y="6162017"/>
            <a:ext cx="601625" cy="54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2999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287">
          <p15:clr>
            <a:srgbClr val="FBAE40"/>
          </p15:clr>
        </p15:guide>
        <p15:guide id="4" pos="393">
          <p15:clr>
            <a:srgbClr val="FBAE40"/>
          </p15:clr>
        </p15:guide>
        <p15:guide id="5" orient="horz" pos="436">
          <p15:clr>
            <a:srgbClr val="FBAE40"/>
          </p15:clr>
        </p15:guide>
        <p15:guide id="6" orient="horz" pos="3884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751814" y="2758023"/>
            <a:ext cx="2786135" cy="2807858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grpSp>
        <p:nvGrpSpPr>
          <p:cNvPr id="45" name="Group 44"/>
          <p:cNvGrpSpPr/>
          <p:nvPr userDrawn="1"/>
        </p:nvGrpSpPr>
        <p:grpSpPr>
          <a:xfrm>
            <a:off x="733071" y="695262"/>
            <a:ext cx="458165" cy="67611"/>
            <a:chOff x="11008409" y="6143528"/>
            <a:chExt cx="352370" cy="102724"/>
          </a:xfrm>
        </p:grpSpPr>
        <p:sp>
          <p:nvSpPr>
            <p:cNvPr id="46" name="Rectangle 45"/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7" name="Rectangle 46"/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8" name="Rectangle 47"/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24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24067" y="828174"/>
            <a:ext cx="3468560" cy="454025"/>
          </a:xfrm>
        </p:spPr>
        <p:txBody>
          <a:bodyPr anchor="ctr">
            <a:noAutofit/>
          </a:bodyPr>
          <a:lstStyle>
            <a:lvl1pPr marL="0" indent="0">
              <a:buNone/>
              <a:defRPr sz="3200">
                <a:latin typeface="+mj-lt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0F42C08-08BF-4736-B654-5224E762F541}"/>
              </a:ext>
            </a:extLst>
          </p:cNvPr>
          <p:cNvGrpSpPr/>
          <p:nvPr userDrawn="1"/>
        </p:nvGrpSpPr>
        <p:grpSpPr>
          <a:xfrm rot="5400000">
            <a:off x="11390346" y="6494322"/>
            <a:ext cx="309814" cy="45719"/>
            <a:chOff x="11008409" y="6143528"/>
            <a:chExt cx="352370" cy="102724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095AE76A-D814-4078-97BE-2CE22CADF6AE}"/>
                </a:ext>
              </a:extLst>
            </p:cNvPr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EB152CF-9FFD-4012-AF68-DCECDF93FFF3}"/>
                </a:ext>
              </a:extLst>
            </p:cNvPr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1EDE850-E2A3-4151-931B-A5260FA2F00E}"/>
                </a:ext>
              </a:extLst>
            </p:cNvPr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B85FCE66-3F0B-40E5-A983-96459DC24549}"/>
                </a:ext>
              </a:extLst>
            </p:cNvPr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30" name="Slide Number Placeholder 5">
            <a:extLst>
              <a:ext uri="{FF2B5EF4-FFF2-40B4-BE49-F238E27FC236}">
                <a16:creationId xmlns:a16="http://schemas.microsoft.com/office/drawing/2014/main" id="{E8526FEA-B544-49AC-8639-9F44097C0739}"/>
              </a:ext>
            </a:extLst>
          </p:cNvPr>
          <p:cNvSpPr txBox="1">
            <a:spLocks/>
          </p:cNvSpPr>
          <p:nvPr userDrawn="1"/>
        </p:nvSpPr>
        <p:spPr>
          <a:xfrm>
            <a:off x="10947534" y="6285562"/>
            <a:ext cx="502604" cy="4328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96CAF5E-82FD-46C1-8113-274199A6E6F4}" type="slidenum">
              <a:rPr lang="id-ID" sz="1400" smtClean="0">
                <a:solidFill>
                  <a:schemeClr val="tx1"/>
                </a:solidFill>
                <a:latin typeface="Playfair Display" pitchFamily="2" charset="0"/>
              </a:rPr>
              <a:pPr algn="r"/>
              <a:t>‹#›</a:t>
            </a:fld>
            <a:endParaRPr lang="id-ID" sz="1400" dirty="0">
              <a:solidFill>
                <a:schemeClr val="tx1"/>
              </a:solidFill>
              <a:latin typeface="Playfair Display" pitchFamily="2" charset="0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0D7724CD-5306-4063-B425-18AEFE3013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168812" y="6162017"/>
            <a:ext cx="601625" cy="54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566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287">
          <p15:clr>
            <a:srgbClr val="FBAE40"/>
          </p15:clr>
        </p15:guide>
        <p15:guide id="4" pos="393">
          <p15:clr>
            <a:srgbClr val="FBAE40"/>
          </p15:clr>
        </p15:guide>
        <p15:guide id="5" orient="horz" pos="436">
          <p15:clr>
            <a:srgbClr val="FBAE40"/>
          </p15:clr>
        </p15:guide>
        <p15:guide id="6" orient="horz" pos="3884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icture Placeholder 51"/>
          <p:cNvSpPr>
            <a:spLocks noGrp="1"/>
          </p:cNvSpPr>
          <p:nvPr>
            <p:ph type="pic" sz="quarter" idx="11"/>
          </p:nvPr>
        </p:nvSpPr>
        <p:spPr>
          <a:xfrm rot="18900000">
            <a:off x="-473213" y="1277160"/>
            <a:ext cx="13503649" cy="4678030"/>
          </a:xfrm>
          <a:custGeom>
            <a:avLst/>
            <a:gdLst>
              <a:gd name="connsiteX0" fmla="*/ 9526855 w 13503649"/>
              <a:gd name="connsiteY0" fmla="*/ 0 h 4678030"/>
              <a:gd name="connsiteX1" fmla="*/ 13503649 w 13503649"/>
              <a:gd name="connsiteY1" fmla="*/ 3976795 h 4678030"/>
              <a:gd name="connsiteX2" fmla="*/ 12802415 w 13503649"/>
              <a:gd name="connsiteY2" fmla="*/ 4678030 h 4678030"/>
              <a:gd name="connsiteX3" fmla="*/ 4488357 w 13503649"/>
              <a:gd name="connsiteY3" fmla="*/ 4678030 h 4678030"/>
              <a:gd name="connsiteX4" fmla="*/ 0 w 13503649"/>
              <a:gd name="connsiteY4" fmla="*/ 189673 h 4678030"/>
              <a:gd name="connsiteX5" fmla="*/ 189671 w 13503649"/>
              <a:gd name="connsiteY5" fmla="*/ 1 h 4678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503649" h="4678030">
                <a:moveTo>
                  <a:pt x="9526855" y="0"/>
                </a:moveTo>
                <a:lnTo>
                  <a:pt x="13503649" y="3976795"/>
                </a:lnTo>
                <a:lnTo>
                  <a:pt x="12802415" y="4678030"/>
                </a:lnTo>
                <a:lnTo>
                  <a:pt x="4488357" y="4678030"/>
                </a:lnTo>
                <a:lnTo>
                  <a:pt x="0" y="189673"/>
                </a:lnTo>
                <a:lnTo>
                  <a:pt x="189671" y="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 dirty="0"/>
          </a:p>
        </p:txBody>
      </p:sp>
      <p:grpSp>
        <p:nvGrpSpPr>
          <p:cNvPr id="45" name="Group 44"/>
          <p:cNvGrpSpPr/>
          <p:nvPr userDrawn="1"/>
        </p:nvGrpSpPr>
        <p:grpSpPr>
          <a:xfrm>
            <a:off x="733071" y="695262"/>
            <a:ext cx="458165" cy="67611"/>
            <a:chOff x="11008409" y="6143528"/>
            <a:chExt cx="352370" cy="102724"/>
          </a:xfrm>
        </p:grpSpPr>
        <p:sp>
          <p:nvSpPr>
            <p:cNvPr id="46" name="Rectangle 45"/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7" name="Rectangle 46"/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8" name="Rectangle 47"/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24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24067" y="828174"/>
            <a:ext cx="3468560" cy="454025"/>
          </a:xfrm>
        </p:spPr>
        <p:txBody>
          <a:bodyPr anchor="ctr">
            <a:noAutofit/>
          </a:bodyPr>
          <a:lstStyle>
            <a:lvl1pPr marL="0" indent="0">
              <a:buNone/>
              <a:defRPr sz="3200">
                <a:latin typeface="+mj-lt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BEBCA7B-726E-4870-A298-D03C44B350F8}"/>
              </a:ext>
            </a:extLst>
          </p:cNvPr>
          <p:cNvGrpSpPr/>
          <p:nvPr userDrawn="1"/>
        </p:nvGrpSpPr>
        <p:grpSpPr>
          <a:xfrm rot="5400000">
            <a:off x="11390346" y="6494322"/>
            <a:ext cx="309814" cy="45719"/>
            <a:chOff x="11008409" y="6143528"/>
            <a:chExt cx="352370" cy="102724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D73E9027-632A-4E4B-8FBB-10090DE010E8}"/>
                </a:ext>
              </a:extLst>
            </p:cNvPr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C9B3596B-6E6F-4DDF-8413-B370AF5165D4}"/>
                </a:ext>
              </a:extLst>
            </p:cNvPr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C4DF5E5-BAED-4488-BB92-0F6539615FD3}"/>
                </a:ext>
              </a:extLst>
            </p:cNvPr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62D5657-B44A-4609-851D-92CA78ED4F54}"/>
                </a:ext>
              </a:extLst>
            </p:cNvPr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30" name="Slide Number Placeholder 5">
            <a:extLst>
              <a:ext uri="{FF2B5EF4-FFF2-40B4-BE49-F238E27FC236}">
                <a16:creationId xmlns:a16="http://schemas.microsoft.com/office/drawing/2014/main" id="{7F684CFD-8748-4008-8718-7136D7BE7C3B}"/>
              </a:ext>
            </a:extLst>
          </p:cNvPr>
          <p:cNvSpPr txBox="1">
            <a:spLocks/>
          </p:cNvSpPr>
          <p:nvPr userDrawn="1"/>
        </p:nvSpPr>
        <p:spPr>
          <a:xfrm>
            <a:off x="10947534" y="6285562"/>
            <a:ext cx="502604" cy="4328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96CAF5E-82FD-46C1-8113-274199A6E6F4}" type="slidenum">
              <a:rPr lang="id-ID" sz="1400" smtClean="0">
                <a:solidFill>
                  <a:schemeClr val="tx1"/>
                </a:solidFill>
                <a:latin typeface="Playfair Display" pitchFamily="2" charset="0"/>
              </a:rPr>
              <a:pPr algn="r"/>
              <a:t>‹#›</a:t>
            </a:fld>
            <a:endParaRPr lang="id-ID" sz="1400" dirty="0">
              <a:solidFill>
                <a:schemeClr val="tx1"/>
              </a:solidFill>
              <a:latin typeface="Playfair Displa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250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287">
          <p15:clr>
            <a:srgbClr val="FBAE40"/>
          </p15:clr>
        </p15:guide>
        <p15:guide id="4" pos="393">
          <p15:clr>
            <a:srgbClr val="FBAE40"/>
          </p15:clr>
        </p15:guide>
        <p15:guide id="5" orient="horz" pos="436">
          <p15:clr>
            <a:srgbClr val="FBAE40"/>
          </p15:clr>
        </p15:guide>
        <p15:guide id="6" orient="horz" pos="3884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/>
          <p:cNvGrpSpPr/>
          <p:nvPr userDrawn="1"/>
        </p:nvGrpSpPr>
        <p:grpSpPr>
          <a:xfrm>
            <a:off x="733071" y="695262"/>
            <a:ext cx="458165" cy="67611"/>
            <a:chOff x="11008409" y="6143528"/>
            <a:chExt cx="352370" cy="102724"/>
          </a:xfrm>
        </p:grpSpPr>
        <p:sp>
          <p:nvSpPr>
            <p:cNvPr id="46" name="Rectangle 45"/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7" name="Rectangle 46"/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8" name="Rectangle 47"/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24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24067" y="828174"/>
            <a:ext cx="3468560" cy="454025"/>
          </a:xfrm>
        </p:spPr>
        <p:txBody>
          <a:bodyPr anchor="ctr">
            <a:noAutofit/>
          </a:bodyPr>
          <a:lstStyle>
            <a:lvl1pPr marL="0" indent="0">
              <a:buNone/>
              <a:defRPr sz="3200">
                <a:latin typeface="+mj-lt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6551251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1067624 h 6858000"/>
              <a:gd name="connsiteX3" fmla="*/ 6401624 w 12192000"/>
              <a:gd name="connsiteY3" fmla="*/ 6858000 h 6858000"/>
              <a:gd name="connsiteX4" fmla="*/ 0 w 12192000"/>
              <a:gd name="connsiteY4" fmla="*/ 6858000 h 6858000"/>
              <a:gd name="connsiteX5" fmla="*/ 0 w 12192000"/>
              <a:gd name="connsiteY5" fmla="*/ 6551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6858000">
                <a:moveTo>
                  <a:pt x="6551251" y="0"/>
                </a:moveTo>
                <a:lnTo>
                  <a:pt x="12192000" y="0"/>
                </a:lnTo>
                <a:lnTo>
                  <a:pt x="12192000" y="1067624"/>
                </a:lnTo>
                <a:lnTo>
                  <a:pt x="6401624" y="6858000"/>
                </a:lnTo>
                <a:lnTo>
                  <a:pt x="0" y="6858000"/>
                </a:lnTo>
                <a:lnTo>
                  <a:pt x="0" y="655125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02320F1-E31E-452C-96C5-3BEDB782EED3}"/>
              </a:ext>
            </a:extLst>
          </p:cNvPr>
          <p:cNvGrpSpPr/>
          <p:nvPr userDrawn="1"/>
        </p:nvGrpSpPr>
        <p:grpSpPr>
          <a:xfrm rot="5400000">
            <a:off x="11390346" y="6494322"/>
            <a:ext cx="309814" cy="45719"/>
            <a:chOff x="11008409" y="6143528"/>
            <a:chExt cx="352370" cy="102724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A0E173EF-CA12-4863-A788-1C6ACD233608}"/>
                </a:ext>
              </a:extLst>
            </p:cNvPr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113D0C0F-A7A8-492C-9ADA-204700234798}"/>
                </a:ext>
              </a:extLst>
            </p:cNvPr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87725E1A-A0C5-4750-8F41-FC631CFD4A4A}"/>
                </a:ext>
              </a:extLst>
            </p:cNvPr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57755029-5A72-43D3-A3D1-0CB672689104}"/>
                </a:ext>
              </a:extLst>
            </p:cNvPr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31" name="Slide Number Placeholder 5">
            <a:extLst>
              <a:ext uri="{FF2B5EF4-FFF2-40B4-BE49-F238E27FC236}">
                <a16:creationId xmlns:a16="http://schemas.microsoft.com/office/drawing/2014/main" id="{06C18F20-9DB7-47D4-A3D9-FAB3FDF6149E}"/>
              </a:ext>
            </a:extLst>
          </p:cNvPr>
          <p:cNvSpPr txBox="1">
            <a:spLocks/>
          </p:cNvSpPr>
          <p:nvPr userDrawn="1"/>
        </p:nvSpPr>
        <p:spPr>
          <a:xfrm>
            <a:off x="10947534" y="6285562"/>
            <a:ext cx="502604" cy="4328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96CAF5E-82FD-46C1-8113-274199A6E6F4}" type="slidenum">
              <a:rPr lang="id-ID" sz="1400" smtClean="0">
                <a:solidFill>
                  <a:schemeClr val="tx1"/>
                </a:solidFill>
                <a:latin typeface="Playfair Display" pitchFamily="2" charset="0"/>
              </a:rPr>
              <a:pPr algn="r"/>
              <a:t>‹#›</a:t>
            </a:fld>
            <a:endParaRPr lang="id-ID" sz="1400" dirty="0">
              <a:solidFill>
                <a:schemeClr val="tx1"/>
              </a:solidFill>
              <a:latin typeface="Playfair Displa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47229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287">
          <p15:clr>
            <a:srgbClr val="FBAE40"/>
          </p15:clr>
        </p15:guide>
        <p15:guide id="4" pos="393">
          <p15:clr>
            <a:srgbClr val="FBAE40"/>
          </p15:clr>
        </p15:guide>
        <p15:guide id="5" orient="horz" pos="436">
          <p15:clr>
            <a:srgbClr val="FBAE40"/>
          </p15:clr>
        </p15:guide>
        <p15:guide id="6" orient="horz" pos="388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1AF773-EE69-4A0D-97F3-669813B1B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A5F3297-55C6-44DF-B10B-9FAD121255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1EC04DC-CAF2-42D0-9CA1-1E5D0963FB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D404C13-2580-4E34-8EEC-705090948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04E1B-7144-4401-B52E-C6BACF4BA89E}" type="datetime1">
              <a:rPr lang="ru-RU" smtClean="0"/>
              <a:t>07.07.2024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DC81E36-FA43-4FC3-9414-19E79BF99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13B18DF-7240-4AE3-B44F-3100BF003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FF5B-EC31-4260-BC73-B698F9B6DD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188204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036136" y="1831398"/>
            <a:ext cx="1800000" cy="1800468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800"/>
            </a:lvl1pPr>
          </a:lstStyle>
          <a:p>
            <a:endParaRPr lang="en-US"/>
          </a:p>
        </p:txBody>
      </p:sp>
      <p:sp>
        <p:nvSpPr>
          <p:cNvPr id="5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493605" y="1831398"/>
            <a:ext cx="1800000" cy="1800468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800"/>
            </a:lvl1pPr>
          </a:lstStyle>
          <a:p>
            <a:endParaRPr lang="en-US"/>
          </a:p>
        </p:txBody>
      </p:sp>
      <p:sp>
        <p:nvSpPr>
          <p:cNvPr id="5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493605" y="4105115"/>
            <a:ext cx="1800000" cy="1800468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800"/>
            </a:lvl1pPr>
          </a:lstStyle>
          <a:p>
            <a:endParaRPr lang="en-US"/>
          </a:p>
        </p:txBody>
      </p:sp>
      <p:sp>
        <p:nvSpPr>
          <p:cNvPr id="5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40231" y="4105115"/>
            <a:ext cx="1800000" cy="1800468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800"/>
            </a:lvl1pPr>
          </a:lstStyle>
          <a:p>
            <a:endParaRPr lang="en-US"/>
          </a:p>
        </p:txBody>
      </p:sp>
      <p:sp>
        <p:nvSpPr>
          <p:cNvPr id="44" name="Text Placeholder 6"/>
          <p:cNvSpPr>
            <a:spLocks noGrp="1"/>
          </p:cNvSpPr>
          <p:nvPr userDrawn="1">
            <p:ph type="body" sz="quarter" idx="10"/>
          </p:nvPr>
        </p:nvSpPr>
        <p:spPr>
          <a:xfrm>
            <a:off x="629307" y="828174"/>
            <a:ext cx="3468560" cy="454025"/>
          </a:xfrm>
        </p:spPr>
        <p:txBody>
          <a:bodyPr anchor="ctr">
            <a:noAutofit/>
          </a:bodyPr>
          <a:lstStyle>
            <a:lvl1pPr marL="0" indent="0">
              <a:buNone/>
              <a:defRPr sz="3200">
                <a:latin typeface="+mj-lt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  <p:grpSp>
        <p:nvGrpSpPr>
          <p:cNvPr id="45" name="Group 44"/>
          <p:cNvGrpSpPr/>
          <p:nvPr userDrawn="1"/>
        </p:nvGrpSpPr>
        <p:grpSpPr>
          <a:xfrm>
            <a:off x="733071" y="695262"/>
            <a:ext cx="458165" cy="67611"/>
            <a:chOff x="11008409" y="6143528"/>
            <a:chExt cx="352370" cy="102724"/>
          </a:xfrm>
        </p:grpSpPr>
        <p:sp>
          <p:nvSpPr>
            <p:cNvPr id="46" name="Rectangle 45"/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7" name="Rectangle 46"/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8" name="Rectangle 47"/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2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624067" y="828174"/>
            <a:ext cx="3468560" cy="454025"/>
          </a:xfrm>
        </p:spPr>
        <p:txBody>
          <a:bodyPr anchor="ctr">
            <a:noAutofit/>
          </a:bodyPr>
          <a:lstStyle>
            <a:lvl1pPr marL="0" indent="0">
              <a:buNone/>
              <a:defRPr sz="3200">
                <a:latin typeface="+mj-lt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4BC06E3-FD6C-463C-AF5B-B583DA22D1C1}"/>
              </a:ext>
            </a:extLst>
          </p:cNvPr>
          <p:cNvGrpSpPr/>
          <p:nvPr userDrawn="1"/>
        </p:nvGrpSpPr>
        <p:grpSpPr>
          <a:xfrm rot="5400000">
            <a:off x="11390346" y="6494322"/>
            <a:ext cx="309814" cy="45719"/>
            <a:chOff x="11008409" y="6143528"/>
            <a:chExt cx="352370" cy="102724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7C49FFF9-A629-4ED6-BB94-D36698739D4E}"/>
                </a:ext>
              </a:extLst>
            </p:cNvPr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C505630A-4B09-48FD-A486-2CDD33A3C0CF}"/>
                </a:ext>
              </a:extLst>
            </p:cNvPr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F48E9DBF-9A3F-42BD-9D0D-1323318778AD}"/>
                </a:ext>
              </a:extLst>
            </p:cNvPr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56846CDA-B4B7-4C48-B659-6BB2C16BD7E5}"/>
                </a:ext>
              </a:extLst>
            </p:cNvPr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33" name="Slide Number Placeholder 5">
            <a:extLst>
              <a:ext uri="{FF2B5EF4-FFF2-40B4-BE49-F238E27FC236}">
                <a16:creationId xmlns:a16="http://schemas.microsoft.com/office/drawing/2014/main" id="{F917641B-67C7-44DE-8385-48BCF7F63F11}"/>
              </a:ext>
            </a:extLst>
          </p:cNvPr>
          <p:cNvSpPr txBox="1">
            <a:spLocks/>
          </p:cNvSpPr>
          <p:nvPr userDrawn="1"/>
        </p:nvSpPr>
        <p:spPr>
          <a:xfrm>
            <a:off x="10947534" y="6285562"/>
            <a:ext cx="502604" cy="4328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96CAF5E-82FD-46C1-8113-274199A6E6F4}" type="slidenum">
              <a:rPr lang="id-ID" sz="1400" smtClean="0">
                <a:solidFill>
                  <a:schemeClr val="tx1"/>
                </a:solidFill>
                <a:latin typeface="Playfair Display" pitchFamily="2" charset="0"/>
              </a:rPr>
              <a:pPr algn="r"/>
              <a:t>‹#›</a:t>
            </a:fld>
            <a:endParaRPr lang="id-ID" sz="1400" dirty="0">
              <a:solidFill>
                <a:schemeClr val="tx1"/>
              </a:solidFill>
              <a:latin typeface="Playfair Display" pitchFamily="2" charset="0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E418BAC0-4A8C-4E72-8616-74008A4AC3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168812" y="6162017"/>
            <a:ext cx="601625" cy="54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0933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287">
          <p15:clr>
            <a:srgbClr val="FBAE40"/>
          </p15:clr>
        </p15:guide>
        <p15:guide id="4" pos="393">
          <p15:clr>
            <a:srgbClr val="FBAE40"/>
          </p15:clr>
        </p15:guide>
        <p15:guide id="5" orient="horz" pos="436">
          <p15:clr>
            <a:srgbClr val="FBAE40"/>
          </p15:clr>
        </p15:guide>
        <p15:guide id="6" orient="horz" pos="3884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006846" y="2505999"/>
            <a:ext cx="1646457" cy="1656214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45" name="Group 44"/>
          <p:cNvGrpSpPr/>
          <p:nvPr userDrawn="1"/>
        </p:nvGrpSpPr>
        <p:grpSpPr>
          <a:xfrm>
            <a:off x="733071" y="695262"/>
            <a:ext cx="458165" cy="67611"/>
            <a:chOff x="11008409" y="6143528"/>
            <a:chExt cx="352370" cy="102724"/>
          </a:xfrm>
        </p:grpSpPr>
        <p:sp>
          <p:nvSpPr>
            <p:cNvPr id="46" name="Rectangle 45"/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7" name="Rectangle 46"/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8" name="Rectangle 47"/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3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026629" y="2505999"/>
            <a:ext cx="1646457" cy="1656214"/>
          </a:xfrm>
        </p:spPr>
        <p:txBody>
          <a:bodyPr/>
          <a:lstStyle/>
          <a:p>
            <a:endParaRPr lang="en-US"/>
          </a:p>
        </p:txBody>
      </p:sp>
      <p:sp>
        <p:nvSpPr>
          <p:cNvPr id="50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982186" y="3429000"/>
            <a:ext cx="1661093" cy="165621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1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500525" y="3429000"/>
            <a:ext cx="1656215" cy="165621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24067" y="828174"/>
            <a:ext cx="3468560" cy="454025"/>
          </a:xfrm>
        </p:spPr>
        <p:txBody>
          <a:bodyPr anchor="ctr">
            <a:noAutofit/>
          </a:bodyPr>
          <a:lstStyle>
            <a:lvl1pPr marL="0" indent="0">
              <a:buNone/>
              <a:defRPr sz="3200">
                <a:latin typeface="+mj-lt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92B8CD8-F8E0-457D-A29E-543475622BDD}"/>
              </a:ext>
            </a:extLst>
          </p:cNvPr>
          <p:cNvGrpSpPr/>
          <p:nvPr userDrawn="1"/>
        </p:nvGrpSpPr>
        <p:grpSpPr>
          <a:xfrm rot="5400000">
            <a:off x="11390346" y="6494322"/>
            <a:ext cx="309814" cy="45719"/>
            <a:chOff x="11008409" y="6143528"/>
            <a:chExt cx="352370" cy="102724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0EA4C88F-4EBA-49A6-B877-1189A12B11FB}"/>
                </a:ext>
              </a:extLst>
            </p:cNvPr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8BAE5062-1E3D-4888-97AE-B7C0560D8FE1}"/>
                </a:ext>
              </a:extLst>
            </p:cNvPr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C1A48A05-FE70-4C51-8052-5A9162342B12}"/>
                </a:ext>
              </a:extLst>
            </p:cNvPr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D9C2B82-3D97-41E4-8712-9DC88D59540E}"/>
                </a:ext>
              </a:extLst>
            </p:cNvPr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33" name="Slide Number Placeholder 5">
            <a:extLst>
              <a:ext uri="{FF2B5EF4-FFF2-40B4-BE49-F238E27FC236}">
                <a16:creationId xmlns:a16="http://schemas.microsoft.com/office/drawing/2014/main" id="{A8BCCF12-642E-4C2A-BB11-110C45FD062C}"/>
              </a:ext>
            </a:extLst>
          </p:cNvPr>
          <p:cNvSpPr txBox="1">
            <a:spLocks/>
          </p:cNvSpPr>
          <p:nvPr userDrawn="1"/>
        </p:nvSpPr>
        <p:spPr>
          <a:xfrm>
            <a:off x="10947534" y="6285562"/>
            <a:ext cx="502604" cy="4328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96CAF5E-82FD-46C1-8113-274199A6E6F4}" type="slidenum">
              <a:rPr lang="id-ID" sz="1400" smtClean="0">
                <a:solidFill>
                  <a:schemeClr val="tx1"/>
                </a:solidFill>
                <a:latin typeface="Playfair Display" pitchFamily="2" charset="0"/>
              </a:rPr>
              <a:pPr algn="r"/>
              <a:t>‹#›</a:t>
            </a:fld>
            <a:endParaRPr lang="id-ID" sz="1400" dirty="0">
              <a:solidFill>
                <a:schemeClr val="tx1"/>
              </a:solidFill>
              <a:latin typeface="Playfair Display" pitchFamily="2" charset="0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5F9C2193-7E37-4CFD-8140-BD7BB8F2B9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168812" y="6162017"/>
            <a:ext cx="601625" cy="54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9442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287">
          <p15:clr>
            <a:srgbClr val="FBAE40"/>
          </p15:clr>
        </p15:guide>
        <p15:guide id="4" pos="393">
          <p15:clr>
            <a:srgbClr val="FBAE40"/>
          </p15:clr>
        </p15:guide>
        <p15:guide id="5" orient="horz" pos="436">
          <p15:clr>
            <a:srgbClr val="FBAE40"/>
          </p15:clr>
        </p15:guide>
        <p15:guide id="6" orient="horz" pos="3884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349432" y="1889470"/>
            <a:ext cx="1606789" cy="1620001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800"/>
            </a:lvl1pPr>
          </a:lstStyle>
          <a:p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270186" y="1889470"/>
            <a:ext cx="1606789" cy="1620001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800"/>
            </a:lvl1pPr>
          </a:lstStyle>
          <a:p>
            <a:endParaRPr lang="en-US"/>
          </a:p>
        </p:txBody>
      </p:sp>
      <p:sp>
        <p:nvSpPr>
          <p:cNvPr id="5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963810" y="1889470"/>
            <a:ext cx="1606789" cy="1620001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800"/>
            </a:lvl1pPr>
          </a:lstStyle>
          <a:p>
            <a:endParaRPr lang="en-US"/>
          </a:p>
        </p:txBody>
      </p:sp>
      <p:sp>
        <p:nvSpPr>
          <p:cNvPr id="5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70646" y="1889470"/>
            <a:ext cx="1606789" cy="1620001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800"/>
            </a:lvl1pPr>
          </a:lstStyle>
          <a:p>
            <a:endParaRPr lang="en-US"/>
          </a:p>
        </p:txBody>
      </p:sp>
      <p:grpSp>
        <p:nvGrpSpPr>
          <p:cNvPr id="45" name="Group 44"/>
          <p:cNvGrpSpPr/>
          <p:nvPr userDrawn="1"/>
        </p:nvGrpSpPr>
        <p:grpSpPr>
          <a:xfrm>
            <a:off x="733071" y="695262"/>
            <a:ext cx="458165" cy="67611"/>
            <a:chOff x="11008409" y="6143528"/>
            <a:chExt cx="352370" cy="102724"/>
          </a:xfrm>
        </p:grpSpPr>
        <p:sp>
          <p:nvSpPr>
            <p:cNvPr id="46" name="Rectangle 45"/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7" name="Rectangle 46"/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8" name="Rectangle 47"/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2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24067" y="828174"/>
            <a:ext cx="3468560" cy="454025"/>
          </a:xfrm>
        </p:spPr>
        <p:txBody>
          <a:bodyPr anchor="ctr">
            <a:noAutofit/>
          </a:bodyPr>
          <a:lstStyle>
            <a:lvl1pPr marL="0" indent="0">
              <a:buNone/>
              <a:defRPr sz="3200">
                <a:latin typeface="+mj-lt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AF546C7-4EE0-45A6-B82D-985D009E20E3}"/>
              </a:ext>
            </a:extLst>
          </p:cNvPr>
          <p:cNvGrpSpPr/>
          <p:nvPr userDrawn="1"/>
        </p:nvGrpSpPr>
        <p:grpSpPr>
          <a:xfrm rot="5400000">
            <a:off x="11390346" y="6494322"/>
            <a:ext cx="309814" cy="45719"/>
            <a:chOff x="11008409" y="6143528"/>
            <a:chExt cx="352370" cy="102724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573A48FB-BDB6-49A1-9170-245EB356123E}"/>
                </a:ext>
              </a:extLst>
            </p:cNvPr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C17F8627-52CD-498C-9DFD-7D4870994644}"/>
                </a:ext>
              </a:extLst>
            </p:cNvPr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F9D0C0BC-074E-4D87-B67B-07445F449DE0}"/>
                </a:ext>
              </a:extLst>
            </p:cNvPr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7CA4DAAF-EFAE-4BB9-ABA1-AD3E131ECAE9}"/>
                </a:ext>
              </a:extLst>
            </p:cNvPr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62" name="Slide Number Placeholder 5">
            <a:extLst>
              <a:ext uri="{FF2B5EF4-FFF2-40B4-BE49-F238E27FC236}">
                <a16:creationId xmlns:a16="http://schemas.microsoft.com/office/drawing/2014/main" id="{FDFFDB42-EEE2-4DCA-AE70-D560DDD4D53D}"/>
              </a:ext>
            </a:extLst>
          </p:cNvPr>
          <p:cNvSpPr txBox="1">
            <a:spLocks/>
          </p:cNvSpPr>
          <p:nvPr userDrawn="1"/>
        </p:nvSpPr>
        <p:spPr>
          <a:xfrm>
            <a:off x="10947534" y="6285562"/>
            <a:ext cx="502604" cy="4328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96CAF5E-82FD-46C1-8113-274199A6E6F4}" type="slidenum">
              <a:rPr lang="id-ID" sz="1400" smtClean="0">
                <a:solidFill>
                  <a:schemeClr val="tx1"/>
                </a:solidFill>
                <a:latin typeface="Playfair Display" pitchFamily="2" charset="0"/>
              </a:rPr>
              <a:pPr algn="r"/>
              <a:t>‹#›</a:t>
            </a:fld>
            <a:endParaRPr lang="id-ID" sz="1400" dirty="0">
              <a:solidFill>
                <a:schemeClr val="tx1"/>
              </a:solidFill>
              <a:latin typeface="Playfair Display" pitchFamily="2" charset="0"/>
            </a:endParaRPr>
          </a:p>
        </p:txBody>
      </p:sp>
      <p:pic>
        <p:nvPicPr>
          <p:cNvPr id="64" name="Picture 63">
            <a:extLst>
              <a:ext uri="{FF2B5EF4-FFF2-40B4-BE49-F238E27FC236}">
                <a16:creationId xmlns:a16="http://schemas.microsoft.com/office/drawing/2014/main" id="{808CA547-ACBA-4F12-BA65-0A1755CDDCF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168812" y="6162017"/>
            <a:ext cx="601625" cy="54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6548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287">
          <p15:clr>
            <a:srgbClr val="FBAE40"/>
          </p15:clr>
        </p15:guide>
        <p15:guide id="4" pos="393">
          <p15:clr>
            <a:srgbClr val="FBAE40"/>
          </p15:clr>
        </p15:guide>
        <p15:guide id="5" orient="horz" pos="436">
          <p15:clr>
            <a:srgbClr val="FBAE40"/>
          </p15:clr>
        </p15:guide>
        <p15:guide id="6" orient="horz" pos="3884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062287" y="1849761"/>
            <a:ext cx="1881888" cy="1860431"/>
          </a:xfrm>
          <a:prstGeom prst="ellipse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6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779403" y="1849761"/>
            <a:ext cx="1881888" cy="1860431"/>
          </a:xfrm>
          <a:prstGeom prst="ellipse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6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508216" y="1849761"/>
            <a:ext cx="1881888" cy="1860431"/>
          </a:xfrm>
          <a:prstGeom prst="ellipse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62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9225333" y="1849761"/>
            <a:ext cx="1881888" cy="1860431"/>
          </a:xfrm>
          <a:prstGeom prst="ellipse">
            <a:avLst/>
          </a:prstGeom>
        </p:spPr>
        <p:txBody>
          <a:bodyPr/>
          <a:lstStyle/>
          <a:p>
            <a:endParaRPr lang="id-ID"/>
          </a:p>
        </p:txBody>
      </p:sp>
      <p:grpSp>
        <p:nvGrpSpPr>
          <p:cNvPr id="45" name="Group 44"/>
          <p:cNvGrpSpPr/>
          <p:nvPr userDrawn="1"/>
        </p:nvGrpSpPr>
        <p:grpSpPr>
          <a:xfrm>
            <a:off x="733071" y="695262"/>
            <a:ext cx="458165" cy="67611"/>
            <a:chOff x="11008409" y="6143528"/>
            <a:chExt cx="352370" cy="102724"/>
          </a:xfrm>
        </p:grpSpPr>
        <p:sp>
          <p:nvSpPr>
            <p:cNvPr id="46" name="Rectangle 45"/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7" name="Rectangle 46"/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8" name="Rectangle 47"/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2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24067" y="828174"/>
            <a:ext cx="3468560" cy="454025"/>
          </a:xfrm>
        </p:spPr>
        <p:txBody>
          <a:bodyPr anchor="ctr">
            <a:noAutofit/>
          </a:bodyPr>
          <a:lstStyle>
            <a:lvl1pPr marL="0" indent="0">
              <a:buNone/>
              <a:defRPr sz="3200">
                <a:latin typeface="+mj-lt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4761D86-B1F7-44E9-84D2-2E436B314580}"/>
              </a:ext>
            </a:extLst>
          </p:cNvPr>
          <p:cNvGrpSpPr/>
          <p:nvPr userDrawn="1"/>
        </p:nvGrpSpPr>
        <p:grpSpPr>
          <a:xfrm rot="5400000">
            <a:off x="11390346" y="6494322"/>
            <a:ext cx="309814" cy="45719"/>
            <a:chOff x="11008409" y="6143528"/>
            <a:chExt cx="352370" cy="102724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BF143CA9-969E-4BDA-9F4E-78EA52357C9A}"/>
                </a:ext>
              </a:extLst>
            </p:cNvPr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886C7C1-883B-4079-B685-35712A993879}"/>
                </a:ext>
              </a:extLst>
            </p:cNvPr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A540A298-F2DB-4570-A6A6-0B2FD9D2E277}"/>
                </a:ext>
              </a:extLst>
            </p:cNvPr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7C2CD1BD-4043-441C-9CD7-7B8A0E08F97E}"/>
                </a:ext>
              </a:extLst>
            </p:cNvPr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33" name="Slide Number Placeholder 5">
            <a:extLst>
              <a:ext uri="{FF2B5EF4-FFF2-40B4-BE49-F238E27FC236}">
                <a16:creationId xmlns:a16="http://schemas.microsoft.com/office/drawing/2014/main" id="{27D97973-EEEA-4C46-A93E-985871D2C8C0}"/>
              </a:ext>
            </a:extLst>
          </p:cNvPr>
          <p:cNvSpPr txBox="1">
            <a:spLocks/>
          </p:cNvSpPr>
          <p:nvPr userDrawn="1"/>
        </p:nvSpPr>
        <p:spPr>
          <a:xfrm>
            <a:off x="10947534" y="6285562"/>
            <a:ext cx="502604" cy="4328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96CAF5E-82FD-46C1-8113-274199A6E6F4}" type="slidenum">
              <a:rPr lang="id-ID" sz="1400" smtClean="0">
                <a:solidFill>
                  <a:schemeClr val="tx1"/>
                </a:solidFill>
                <a:latin typeface="Playfair Display" pitchFamily="2" charset="0"/>
              </a:rPr>
              <a:pPr algn="r"/>
              <a:t>‹#›</a:t>
            </a:fld>
            <a:endParaRPr lang="id-ID" sz="1400" dirty="0">
              <a:solidFill>
                <a:schemeClr val="tx1"/>
              </a:solidFill>
              <a:latin typeface="Playfair Display" pitchFamily="2" charset="0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EBCA0602-8D47-4BF9-A06F-2D4E66C5B9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168812" y="6162017"/>
            <a:ext cx="601625" cy="54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7248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287">
          <p15:clr>
            <a:srgbClr val="FBAE40"/>
          </p15:clr>
        </p15:guide>
        <p15:guide id="4" pos="393">
          <p15:clr>
            <a:srgbClr val="FBAE40"/>
          </p15:clr>
        </p15:guide>
        <p15:guide id="5" orient="horz" pos="436">
          <p15:clr>
            <a:srgbClr val="FBAE40"/>
          </p15:clr>
        </p15:guide>
        <p15:guide id="6" orient="horz" pos="3884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0024" cy="3434976"/>
          </a:xfrm>
        </p:spPr>
      </p:sp>
      <p:sp>
        <p:nvSpPr>
          <p:cNvPr id="60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6090024" y="3447537"/>
            <a:ext cx="6101976" cy="3410465"/>
          </a:xfrm>
        </p:spPr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BBB368-F663-4B9F-BA58-18ACB81881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168812" y="6162017"/>
            <a:ext cx="601625" cy="54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65852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629309" y="1533871"/>
            <a:ext cx="5446028" cy="2735838"/>
          </a:xfrm>
        </p:spPr>
        <p:txBody>
          <a:bodyPr/>
          <a:lstStyle/>
          <a:p>
            <a:endParaRPr lang="en-US"/>
          </a:p>
        </p:txBody>
      </p:sp>
      <p:sp>
        <p:nvSpPr>
          <p:cNvPr id="5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650849" y="4385763"/>
            <a:ext cx="2424488" cy="1789482"/>
          </a:xfrm>
        </p:spPr>
        <p:txBody>
          <a:bodyPr/>
          <a:lstStyle/>
          <a:p>
            <a:endParaRPr lang="en-US"/>
          </a:p>
        </p:txBody>
      </p:sp>
      <p:sp>
        <p:nvSpPr>
          <p:cNvPr id="52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214819" y="1533873"/>
            <a:ext cx="2787759" cy="1785041"/>
          </a:xfrm>
        </p:spPr>
        <p:txBody>
          <a:bodyPr/>
          <a:lstStyle/>
          <a:p>
            <a:endParaRPr lang="en-US"/>
          </a:p>
        </p:txBody>
      </p:sp>
      <p:sp>
        <p:nvSpPr>
          <p:cNvPr id="54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6220599" y="3429000"/>
            <a:ext cx="5323703" cy="2746247"/>
          </a:xfrm>
        </p:spPr>
        <p:txBody>
          <a:bodyPr/>
          <a:lstStyle/>
          <a:p>
            <a:endParaRPr lang="en-US"/>
          </a:p>
        </p:txBody>
      </p:sp>
      <p:grpSp>
        <p:nvGrpSpPr>
          <p:cNvPr id="81" name="Group 80"/>
          <p:cNvGrpSpPr/>
          <p:nvPr userDrawn="1"/>
        </p:nvGrpSpPr>
        <p:grpSpPr>
          <a:xfrm>
            <a:off x="733071" y="695262"/>
            <a:ext cx="458165" cy="67611"/>
            <a:chOff x="11008409" y="6143528"/>
            <a:chExt cx="352370" cy="102724"/>
          </a:xfrm>
        </p:grpSpPr>
        <p:sp>
          <p:nvSpPr>
            <p:cNvPr id="82" name="Rectangle 81"/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83" name="Rectangle 82"/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84" name="Rectangle 83"/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29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24067" y="828174"/>
            <a:ext cx="3468560" cy="454025"/>
          </a:xfrm>
        </p:spPr>
        <p:txBody>
          <a:bodyPr anchor="ctr">
            <a:noAutofit/>
          </a:bodyPr>
          <a:lstStyle>
            <a:lvl1pPr marL="0" indent="0">
              <a:buNone/>
              <a:defRPr sz="3200">
                <a:latin typeface="+mj-lt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6A66393-7A9B-4D85-AD31-654414EC6C4F}"/>
              </a:ext>
            </a:extLst>
          </p:cNvPr>
          <p:cNvGrpSpPr/>
          <p:nvPr userDrawn="1"/>
        </p:nvGrpSpPr>
        <p:grpSpPr>
          <a:xfrm rot="5400000">
            <a:off x="11390346" y="6494322"/>
            <a:ext cx="309814" cy="45719"/>
            <a:chOff x="11008409" y="6143528"/>
            <a:chExt cx="352370" cy="102724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C3E9B397-587D-4F3A-8225-BD70321B3A27}"/>
                </a:ext>
              </a:extLst>
            </p:cNvPr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E5669B72-270D-4BC4-84B8-6E71657E5715}"/>
                </a:ext>
              </a:extLst>
            </p:cNvPr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A5B2AA2F-EB23-412A-9EEA-8848DCCD7164}"/>
                </a:ext>
              </a:extLst>
            </p:cNvPr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87F1AF15-7428-4E84-9514-15DADAA3237E}"/>
                </a:ext>
              </a:extLst>
            </p:cNvPr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35" name="Slide Number Placeholder 5">
            <a:extLst>
              <a:ext uri="{FF2B5EF4-FFF2-40B4-BE49-F238E27FC236}">
                <a16:creationId xmlns:a16="http://schemas.microsoft.com/office/drawing/2014/main" id="{FCC82DED-2CCA-4F49-93C3-9E74D2E65722}"/>
              </a:ext>
            </a:extLst>
          </p:cNvPr>
          <p:cNvSpPr txBox="1">
            <a:spLocks/>
          </p:cNvSpPr>
          <p:nvPr userDrawn="1"/>
        </p:nvSpPr>
        <p:spPr>
          <a:xfrm>
            <a:off x="10947534" y="6285562"/>
            <a:ext cx="502604" cy="4328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96CAF5E-82FD-46C1-8113-274199A6E6F4}" type="slidenum">
              <a:rPr lang="id-ID" sz="1400" smtClean="0">
                <a:solidFill>
                  <a:schemeClr val="tx1"/>
                </a:solidFill>
                <a:latin typeface="Playfair Display" pitchFamily="2" charset="0"/>
              </a:rPr>
              <a:pPr algn="r"/>
              <a:t>‹#›</a:t>
            </a:fld>
            <a:endParaRPr lang="id-ID" sz="1400" dirty="0">
              <a:solidFill>
                <a:schemeClr val="tx1"/>
              </a:solidFill>
              <a:latin typeface="Playfair Display" pitchFamily="2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D1B3FC10-A7BC-4BDF-9894-453AF2B08C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168812" y="6162017"/>
            <a:ext cx="601625" cy="54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64787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62031" y="1789986"/>
            <a:ext cx="2671813" cy="3484737"/>
          </a:xfrm>
        </p:spPr>
        <p:txBody>
          <a:bodyPr/>
          <a:lstStyle/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756204" y="1789986"/>
            <a:ext cx="2671813" cy="3484737"/>
          </a:xfrm>
        </p:spPr>
        <p:txBody>
          <a:bodyPr/>
          <a:lstStyle/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349502" y="1789986"/>
            <a:ext cx="2671813" cy="3484737"/>
          </a:xfrm>
        </p:spPr>
        <p:txBody>
          <a:bodyPr/>
          <a:lstStyle/>
          <a:p>
            <a:endParaRPr lang="en-US"/>
          </a:p>
        </p:txBody>
      </p:sp>
      <p:grpSp>
        <p:nvGrpSpPr>
          <p:cNvPr id="81" name="Group 80"/>
          <p:cNvGrpSpPr/>
          <p:nvPr userDrawn="1"/>
        </p:nvGrpSpPr>
        <p:grpSpPr>
          <a:xfrm>
            <a:off x="733071" y="695262"/>
            <a:ext cx="458165" cy="67611"/>
            <a:chOff x="11008409" y="6143528"/>
            <a:chExt cx="352370" cy="102724"/>
          </a:xfrm>
        </p:grpSpPr>
        <p:sp>
          <p:nvSpPr>
            <p:cNvPr id="82" name="Rectangle 81"/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83" name="Rectangle 82"/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84" name="Rectangle 83"/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29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24067" y="828174"/>
            <a:ext cx="3468560" cy="454025"/>
          </a:xfrm>
        </p:spPr>
        <p:txBody>
          <a:bodyPr anchor="ctr">
            <a:noAutofit/>
          </a:bodyPr>
          <a:lstStyle>
            <a:lvl1pPr marL="0" indent="0">
              <a:buNone/>
              <a:defRPr sz="3200">
                <a:latin typeface="+mj-lt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D1DFD18-ABB7-4D5A-8FDC-94E7345AFA0C}"/>
              </a:ext>
            </a:extLst>
          </p:cNvPr>
          <p:cNvGrpSpPr/>
          <p:nvPr userDrawn="1"/>
        </p:nvGrpSpPr>
        <p:grpSpPr>
          <a:xfrm rot="5400000">
            <a:off x="11390346" y="6494322"/>
            <a:ext cx="309814" cy="45719"/>
            <a:chOff x="11008409" y="6143528"/>
            <a:chExt cx="352370" cy="102724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D4E05CB1-4B9C-496D-9E0C-56862984A0D0}"/>
                </a:ext>
              </a:extLst>
            </p:cNvPr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874EF3A6-C5CB-4BEA-A8BC-0A0301E85A13}"/>
                </a:ext>
              </a:extLst>
            </p:cNvPr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AC586A7D-117E-4503-A16E-5CC805A729C7}"/>
                </a:ext>
              </a:extLst>
            </p:cNvPr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C67191F3-B7CE-4F0A-B436-8017BCD34FAB}"/>
                </a:ext>
              </a:extLst>
            </p:cNvPr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D88A7B07-8F66-47DF-9F1D-D75AD64D383E}"/>
              </a:ext>
            </a:extLst>
          </p:cNvPr>
          <p:cNvSpPr txBox="1">
            <a:spLocks/>
          </p:cNvSpPr>
          <p:nvPr userDrawn="1"/>
        </p:nvSpPr>
        <p:spPr>
          <a:xfrm>
            <a:off x="10947534" y="6285562"/>
            <a:ext cx="502604" cy="4328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96CAF5E-82FD-46C1-8113-274199A6E6F4}" type="slidenum">
              <a:rPr lang="id-ID" sz="1400" smtClean="0">
                <a:solidFill>
                  <a:schemeClr val="tx1"/>
                </a:solidFill>
                <a:latin typeface="Playfair Display" pitchFamily="2" charset="0"/>
              </a:rPr>
              <a:pPr algn="r"/>
              <a:t>‹#›</a:t>
            </a:fld>
            <a:endParaRPr lang="id-ID" sz="1400" dirty="0">
              <a:solidFill>
                <a:schemeClr val="tx1"/>
              </a:solidFill>
              <a:latin typeface="Playfair Display" pitchFamily="2" charset="0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8271DC6D-78F8-47A3-8F3E-58F8322A5AE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168812" y="6162017"/>
            <a:ext cx="601625" cy="54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3149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641520" y="2116442"/>
            <a:ext cx="2150577" cy="3675157"/>
          </a:xfrm>
        </p:spPr>
        <p:txBody>
          <a:bodyPr/>
          <a:lstStyle/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6816383" y="2116442"/>
            <a:ext cx="2153179" cy="3675157"/>
          </a:xfrm>
        </p:spPr>
        <p:txBody>
          <a:bodyPr/>
          <a:lstStyle/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8991245" y="2116442"/>
            <a:ext cx="2139019" cy="1519283"/>
          </a:xfrm>
        </p:spPr>
        <p:txBody>
          <a:bodyPr/>
          <a:lstStyle/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8991245" y="3635723"/>
            <a:ext cx="2139019" cy="2155874"/>
          </a:xfrm>
        </p:spPr>
        <p:txBody>
          <a:bodyPr/>
          <a:lstStyle/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1061736" y="3944039"/>
            <a:ext cx="3569656" cy="1847558"/>
          </a:xfrm>
        </p:spPr>
        <p:txBody>
          <a:bodyPr/>
          <a:lstStyle/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1061736" y="2116441"/>
            <a:ext cx="3569656" cy="1827598"/>
          </a:xfrm>
        </p:spPr>
        <p:txBody>
          <a:bodyPr/>
          <a:lstStyle/>
          <a:p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E8CF1F4-A372-4730-9FC7-939BB96F25B2}"/>
              </a:ext>
            </a:extLst>
          </p:cNvPr>
          <p:cNvGrpSpPr/>
          <p:nvPr userDrawn="1"/>
        </p:nvGrpSpPr>
        <p:grpSpPr>
          <a:xfrm rot="5400000">
            <a:off x="11390346" y="6494322"/>
            <a:ext cx="309814" cy="45719"/>
            <a:chOff x="11008409" y="6143528"/>
            <a:chExt cx="352370" cy="102724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229BFC2-E661-4FEB-80BD-93780E52BCB8}"/>
                </a:ext>
              </a:extLst>
            </p:cNvPr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741D428-D8C2-49A5-9241-0E12458FD8E4}"/>
                </a:ext>
              </a:extLst>
            </p:cNvPr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6D0DDC4-675C-4A90-9EEA-392539EE2A01}"/>
                </a:ext>
              </a:extLst>
            </p:cNvPr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FAA0A55-7867-48CD-940C-CE0ED9C6B009}"/>
                </a:ext>
              </a:extLst>
            </p:cNvPr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7B0E760-230A-41FE-944A-C4E459890E1F}"/>
              </a:ext>
            </a:extLst>
          </p:cNvPr>
          <p:cNvSpPr txBox="1">
            <a:spLocks/>
          </p:cNvSpPr>
          <p:nvPr userDrawn="1"/>
        </p:nvSpPr>
        <p:spPr>
          <a:xfrm>
            <a:off x="10947534" y="6285562"/>
            <a:ext cx="502604" cy="4328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96CAF5E-82FD-46C1-8113-274199A6E6F4}" type="slidenum">
              <a:rPr lang="id-ID" sz="1400" smtClean="0">
                <a:solidFill>
                  <a:schemeClr val="tx1"/>
                </a:solidFill>
                <a:latin typeface="Playfair Display" pitchFamily="2" charset="0"/>
              </a:rPr>
              <a:pPr algn="r"/>
              <a:t>‹#›</a:t>
            </a:fld>
            <a:endParaRPr lang="id-ID" sz="1400" dirty="0">
              <a:solidFill>
                <a:schemeClr val="tx1"/>
              </a:solidFill>
              <a:latin typeface="Playfair Display" pitchFamily="2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8776584-1835-4994-966C-1CD306B05C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168812" y="6162017"/>
            <a:ext cx="601625" cy="54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49808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2714837" y="1655946"/>
            <a:ext cx="1503876" cy="1503876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3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14837" y="4541539"/>
            <a:ext cx="1503876" cy="1503876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27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7972930" y="4541539"/>
            <a:ext cx="1503876" cy="1503876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2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7972930" y="1655946"/>
            <a:ext cx="1503876" cy="1503876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en-US"/>
          </a:p>
        </p:txBody>
      </p:sp>
      <p:grpSp>
        <p:nvGrpSpPr>
          <p:cNvPr id="91" name="Group 90"/>
          <p:cNvGrpSpPr/>
          <p:nvPr userDrawn="1"/>
        </p:nvGrpSpPr>
        <p:grpSpPr>
          <a:xfrm>
            <a:off x="733071" y="695262"/>
            <a:ext cx="458165" cy="67611"/>
            <a:chOff x="11008409" y="6143528"/>
            <a:chExt cx="352370" cy="102724"/>
          </a:xfrm>
        </p:grpSpPr>
        <p:sp>
          <p:nvSpPr>
            <p:cNvPr id="92" name="Rectangle 91"/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3" name="Rectangle 92"/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4" name="Rectangle 93"/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28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624067" y="828174"/>
            <a:ext cx="3468560" cy="454025"/>
          </a:xfrm>
        </p:spPr>
        <p:txBody>
          <a:bodyPr anchor="ctr">
            <a:noAutofit/>
          </a:bodyPr>
          <a:lstStyle>
            <a:lvl1pPr marL="0" indent="0">
              <a:buNone/>
              <a:defRPr sz="3200">
                <a:latin typeface="+mj-lt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1CEC620-3009-4B25-9064-EEC59FD53DF3}"/>
              </a:ext>
            </a:extLst>
          </p:cNvPr>
          <p:cNvGrpSpPr/>
          <p:nvPr userDrawn="1"/>
        </p:nvGrpSpPr>
        <p:grpSpPr>
          <a:xfrm rot="5400000">
            <a:off x="11390346" y="6494322"/>
            <a:ext cx="309814" cy="45719"/>
            <a:chOff x="11008409" y="6143528"/>
            <a:chExt cx="352370" cy="102724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8B0755D-D033-4690-8B0F-678F76448ECE}"/>
                </a:ext>
              </a:extLst>
            </p:cNvPr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A83EA5A0-56EB-462B-8686-95C9E69F4683}"/>
                </a:ext>
              </a:extLst>
            </p:cNvPr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079096CD-11F9-455A-9583-DB61A5E40A5C}"/>
                </a:ext>
              </a:extLst>
            </p:cNvPr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810480CC-1269-432A-9A03-047B06F2B991}"/>
                </a:ext>
              </a:extLst>
            </p:cNvPr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35" name="Slide Number Placeholder 5">
            <a:extLst>
              <a:ext uri="{FF2B5EF4-FFF2-40B4-BE49-F238E27FC236}">
                <a16:creationId xmlns:a16="http://schemas.microsoft.com/office/drawing/2014/main" id="{F5C505BD-082D-4452-B453-17C372F5C580}"/>
              </a:ext>
            </a:extLst>
          </p:cNvPr>
          <p:cNvSpPr txBox="1">
            <a:spLocks/>
          </p:cNvSpPr>
          <p:nvPr userDrawn="1"/>
        </p:nvSpPr>
        <p:spPr>
          <a:xfrm>
            <a:off x="10947534" y="6285562"/>
            <a:ext cx="502604" cy="4328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96CAF5E-82FD-46C1-8113-274199A6E6F4}" type="slidenum">
              <a:rPr lang="id-ID" sz="1400" smtClean="0">
                <a:solidFill>
                  <a:schemeClr val="tx1"/>
                </a:solidFill>
                <a:latin typeface="Playfair Display" pitchFamily="2" charset="0"/>
              </a:rPr>
              <a:pPr algn="r"/>
              <a:t>‹#›</a:t>
            </a:fld>
            <a:endParaRPr lang="id-ID" sz="1400" dirty="0">
              <a:solidFill>
                <a:schemeClr val="tx1"/>
              </a:solidFill>
              <a:latin typeface="Playfair Display" pitchFamily="2" charset="0"/>
            </a:endParaRP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2E35E174-3BBD-41E1-9B2F-397CBDF9A8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168812" y="6162017"/>
            <a:ext cx="601625" cy="54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45565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icture Placeholder 26"/>
          <p:cNvSpPr>
            <a:spLocks noGrp="1"/>
          </p:cNvSpPr>
          <p:nvPr>
            <p:ph type="pic" sz="quarter" idx="13"/>
          </p:nvPr>
        </p:nvSpPr>
        <p:spPr>
          <a:xfrm>
            <a:off x="9220111" y="1855959"/>
            <a:ext cx="1919003" cy="1942663"/>
          </a:xfrm>
          <a:prstGeom prst="ellipse">
            <a:avLst/>
          </a:prstGeom>
        </p:spPr>
      </p:sp>
      <p:sp>
        <p:nvSpPr>
          <p:cNvPr id="87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050018" y="1858089"/>
            <a:ext cx="1936823" cy="1942664"/>
          </a:xfrm>
          <a:prstGeom prst="ellipse">
            <a:avLst/>
          </a:prstGeom>
        </p:spPr>
      </p:sp>
      <p:sp>
        <p:nvSpPr>
          <p:cNvPr id="88" name="Picture Placeholder 24"/>
          <p:cNvSpPr>
            <a:spLocks noGrp="1"/>
          </p:cNvSpPr>
          <p:nvPr>
            <p:ph type="pic" sz="quarter" idx="11"/>
          </p:nvPr>
        </p:nvSpPr>
        <p:spPr>
          <a:xfrm>
            <a:off x="3794017" y="1852693"/>
            <a:ext cx="1937915" cy="1918962"/>
          </a:xfrm>
          <a:prstGeom prst="ellipse">
            <a:avLst/>
          </a:prstGeom>
        </p:spPr>
      </p:sp>
      <p:sp>
        <p:nvSpPr>
          <p:cNvPr id="89" name="Picture Placeholder 25"/>
          <p:cNvSpPr>
            <a:spLocks noGrp="1"/>
          </p:cNvSpPr>
          <p:nvPr>
            <p:ph type="pic" sz="quarter" idx="12"/>
          </p:nvPr>
        </p:nvSpPr>
        <p:spPr>
          <a:xfrm>
            <a:off x="6589662" y="1899932"/>
            <a:ext cx="1923220" cy="1903270"/>
          </a:xfrm>
          <a:prstGeom prst="ellipse">
            <a:avLst/>
          </a:prstGeom>
        </p:spPr>
      </p:sp>
      <p:grpSp>
        <p:nvGrpSpPr>
          <p:cNvPr id="47" name="Group 46"/>
          <p:cNvGrpSpPr/>
          <p:nvPr userDrawn="1"/>
        </p:nvGrpSpPr>
        <p:grpSpPr>
          <a:xfrm>
            <a:off x="733071" y="695262"/>
            <a:ext cx="458165" cy="67611"/>
            <a:chOff x="11008409" y="6143528"/>
            <a:chExt cx="352370" cy="102724"/>
          </a:xfrm>
        </p:grpSpPr>
        <p:sp>
          <p:nvSpPr>
            <p:cNvPr id="48" name="Rectangle 47"/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9" name="Rectangle 48"/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0" name="Rectangle 49"/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52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624067" y="828174"/>
            <a:ext cx="3468560" cy="454025"/>
          </a:xfrm>
        </p:spPr>
        <p:txBody>
          <a:bodyPr anchor="ctr">
            <a:noAutofit/>
          </a:bodyPr>
          <a:lstStyle>
            <a:lvl1pPr marL="0" indent="0">
              <a:buNone/>
              <a:defRPr sz="3200">
                <a:latin typeface="+mj-lt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D146F20-5011-4692-BAD8-0DE6968DD5E6}"/>
              </a:ext>
            </a:extLst>
          </p:cNvPr>
          <p:cNvGrpSpPr/>
          <p:nvPr userDrawn="1"/>
        </p:nvGrpSpPr>
        <p:grpSpPr>
          <a:xfrm rot="5400000">
            <a:off x="11390346" y="6494322"/>
            <a:ext cx="309814" cy="45719"/>
            <a:chOff x="11008409" y="6143528"/>
            <a:chExt cx="352370" cy="102724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1BC9975-3311-4AE2-98DD-33BFBF8C0467}"/>
                </a:ext>
              </a:extLst>
            </p:cNvPr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C8B43872-0FD5-4965-93F9-5D07D8B99AAA}"/>
                </a:ext>
              </a:extLst>
            </p:cNvPr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CA27C30C-9408-43C6-83E3-FEDE089E8331}"/>
                </a:ext>
              </a:extLst>
            </p:cNvPr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21FD1463-9ABE-4F60-AD55-70908BE51032}"/>
                </a:ext>
              </a:extLst>
            </p:cNvPr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F43293D6-479D-42CC-891E-98A41C602038}"/>
              </a:ext>
            </a:extLst>
          </p:cNvPr>
          <p:cNvSpPr txBox="1">
            <a:spLocks/>
          </p:cNvSpPr>
          <p:nvPr userDrawn="1"/>
        </p:nvSpPr>
        <p:spPr>
          <a:xfrm>
            <a:off x="10947534" y="6285562"/>
            <a:ext cx="502604" cy="4328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96CAF5E-82FD-46C1-8113-274199A6E6F4}" type="slidenum">
              <a:rPr lang="id-ID" sz="1400" smtClean="0">
                <a:solidFill>
                  <a:schemeClr val="tx1"/>
                </a:solidFill>
                <a:latin typeface="Playfair Display" pitchFamily="2" charset="0"/>
              </a:rPr>
              <a:pPr algn="r"/>
              <a:t>‹#›</a:t>
            </a:fld>
            <a:endParaRPr lang="id-ID" sz="1400" dirty="0">
              <a:solidFill>
                <a:schemeClr val="tx1"/>
              </a:solidFill>
              <a:latin typeface="Playfair Display" pitchFamily="2" charset="0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F3D7F1C0-8444-43ED-ACED-FD9E631511B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168812" y="6162017"/>
            <a:ext cx="601625" cy="54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88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DC380E-1C0E-4261-9F50-4DB085798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C72E56F-D9BA-4443-AE1B-64A47027C4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BAE6378-7C5F-49A0-9335-AD01E52ECE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26DB0C0-41EF-4B7F-9E18-EACD736AD6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25EC559-9169-4628-9831-253D216BF4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724FB6F-AB6C-40B1-976B-E05C81654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75B63-DCEA-496E-B35D-EFD293917B6B}" type="datetime1">
              <a:rPr lang="ru-RU" smtClean="0"/>
              <a:t>07.07.2024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C546BB4-CC8E-40BC-98A5-84325FDFB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D3F3243-51B4-495F-A6E4-2471B5160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FF5B-EC31-4260-BC73-B698F9B6DD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486425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1062285" y="1757570"/>
            <a:ext cx="1852043" cy="1871316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3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818499" y="1757570"/>
            <a:ext cx="1852043" cy="1871316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34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6523777" y="1757570"/>
            <a:ext cx="1852043" cy="1871316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45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9257968" y="1757570"/>
            <a:ext cx="1852043" cy="1871316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grpSp>
        <p:nvGrpSpPr>
          <p:cNvPr id="95" name="Group 94"/>
          <p:cNvGrpSpPr/>
          <p:nvPr userDrawn="1"/>
        </p:nvGrpSpPr>
        <p:grpSpPr>
          <a:xfrm>
            <a:off x="733071" y="695262"/>
            <a:ext cx="458165" cy="67611"/>
            <a:chOff x="11008409" y="6143528"/>
            <a:chExt cx="352370" cy="102724"/>
          </a:xfrm>
        </p:grpSpPr>
        <p:sp>
          <p:nvSpPr>
            <p:cNvPr id="96" name="Rectangle 95"/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7" name="Rectangle 96"/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8" name="Rectangle 97"/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2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24067" y="828174"/>
            <a:ext cx="3468560" cy="454025"/>
          </a:xfrm>
        </p:spPr>
        <p:txBody>
          <a:bodyPr anchor="ctr">
            <a:noAutofit/>
          </a:bodyPr>
          <a:lstStyle>
            <a:lvl1pPr marL="0" indent="0">
              <a:buNone/>
              <a:defRPr sz="3200">
                <a:latin typeface="+mj-lt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F7F198C-0100-4F10-B41F-54EDAD0CB86D}"/>
              </a:ext>
            </a:extLst>
          </p:cNvPr>
          <p:cNvGrpSpPr/>
          <p:nvPr userDrawn="1"/>
        </p:nvGrpSpPr>
        <p:grpSpPr>
          <a:xfrm rot="5400000">
            <a:off x="11390346" y="6494322"/>
            <a:ext cx="309814" cy="45719"/>
            <a:chOff x="11008409" y="6143528"/>
            <a:chExt cx="352370" cy="102724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AEA511B-BA52-4A2D-A6BC-BDE228F521BC}"/>
                </a:ext>
              </a:extLst>
            </p:cNvPr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282CA5F-0989-4F93-9150-ABD21179D98E}"/>
                </a:ext>
              </a:extLst>
            </p:cNvPr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D07F267-BE80-421C-A76F-B62656AB84A2}"/>
                </a:ext>
              </a:extLst>
            </p:cNvPr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BF53A707-119F-40B4-AFC2-6F117B80A7B5}"/>
                </a:ext>
              </a:extLst>
            </p:cNvPr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35" name="Slide Number Placeholder 5">
            <a:extLst>
              <a:ext uri="{FF2B5EF4-FFF2-40B4-BE49-F238E27FC236}">
                <a16:creationId xmlns:a16="http://schemas.microsoft.com/office/drawing/2014/main" id="{D2178896-63D9-447B-86B4-A3145901F08F}"/>
              </a:ext>
            </a:extLst>
          </p:cNvPr>
          <p:cNvSpPr txBox="1">
            <a:spLocks/>
          </p:cNvSpPr>
          <p:nvPr userDrawn="1"/>
        </p:nvSpPr>
        <p:spPr>
          <a:xfrm>
            <a:off x="10947534" y="6285562"/>
            <a:ext cx="502604" cy="4328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96CAF5E-82FD-46C1-8113-274199A6E6F4}" type="slidenum">
              <a:rPr lang="id-ID" sz="1400" smtClean="0">
                <a:solidFill>
                  <a:schemeClr val="tx1"/>
                </a:solidFill>
                <a:latin typeface="Playfair Display" pitchFamily="2" charset="0"/>
              </a:rPr>
              <a:pPr algn="r"/>
              <a:t>‹#›</a:t>
            </a:fld>
            <a:endParaRPr lang="id-ID" sz="1400" dirty="0">
              <a:solidFill>
                <a:schemeClr val="tx1"/>
              </a:solidFill>
              <a:latin typeface="Playfair Display" pitchFamily="2" charset="0"/>
            </a:endParaRP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FA7E42EE-259E-45C3-9208-F33FDD6724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168812" y="6162017"/>
            <a:ext cx="601625" cy="54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24887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6096000" y="0"/>
            <a:ext cx="6096000" cy="3429000"/>
          </a:xfr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6096000" y="3429000"/>
            <a:ext cx="6096000" cy="3429000"/>
          </a:xfr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0" y="3429000"/>
            <a:ext cx="6096000" cy="3429000"/>
          </a:xfrm>
          <a:ln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47515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40"/>
          <p:cNvSpPr>
            <a:spLocks noGrp="1"/>
          </p:cNvSpPr>
          <p:nvPr>
            <p:ph type="pic" sz="quarter" idx="11"/>
          </p:nvPr>
        </p:nvSpPr>
        <p:spPr>
          <a:xfrm>
            <a:off x="4035013" y="2380436"/>
            <a:ext cx="4120984" cy="2481264"/>
          </a:xfrm>
        </p:spPr>
        <p:txBody>
          <a:bodyPr/>
          <a:lstStyle/>
          <a:p>
            <a:endParaRPr lang="en-US"/>
          </a:p>
        </p:txBody>
      </p:sp>
      <p:grpSp>
        <p:nvGrpSpPr>
          <p:cNvPr id="73" name="Group 72"/>
          <p:cNvGrpSpPr/>
          <p:nvPr userDrawn="1"/>
        </p:nvGrpSpPr>
        <p:grpSpPr>
          <a:xfrm>
            <a:off x="733071" y="695262"/>
            <a:ext cx="458165" cy="67611"/>
            <a:chOff x="11008409" y="6143528"/>
            <a:chExt cx="352370" cy="102724"/>
          </a:xfrm>
        </p:grpSpPr>
        <p:sp>
          <p:nvSpPr>
            <p:cNvPr id="74" name="Rectangle 73"/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75" name="Rectangle 74"/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76" name="Rectangle 75"/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25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24067" y="828174"/>
            <a:ext cx="3468560" cy="454025"/>
          </a:xfrm>
        </p:spPr>
        <p:txBody>
          <a:bodyPr anchor="ctr">
            <a:noAutofit/>
          </a:bodyPr>
          <a:lstStyle>
            <a:lvl1pPr marL="0" indent="0">
              <a:buNone/>
              <a:defRPr sz="3200">
                <a:latin typeface="+mj-lt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8DF22E8-C27D-48A2-91ED-919FE4B2E487}"/>
              </a:ext>
            </a:extLst>
          </p:cNvPr>
          <p:cNvGrpSpPr/>
          <p:nvPr userDrawn="1"/>
        </p:nvGrpSpPr>
        <p:grpSpPr>
          <a:xfrm rot="5400000">
            <a:off x="11390346" y="6494322"/>
            <a:ext cx="309814" cy="45719"/>
            <a:chOff x="11008409" y="6143528"/>
            <a:chExt cx="352370" cy="102724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0D7592E1-5859-42FD-86AC-698515250F1B}"/>
                </a:ext>
              </a:extLst>
            </p:cNvPr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501C75F4-0C8C-4201-BE78-C92596E0C491}"/>
                </a:ext>
              </a:extLst>
            </p:cNvPr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0E5344C6-7184-494A-8A2A-D90A056380CB}"/>
                </a:ext>
              </a:extLst>
            </p:cNvPr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0EBAFE9D-61FC-4DA0-AE8B-9D8C82CB115C}"/>
                </a:ext>
              </a:extLst>
            </p:cNvPr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30" name="Slide Number Placeholder 5">
            <a:extLst>
              <a:ext uri="{FF2B5EF4-FFF2-40B4-BE49-F238E27FC236}">
                <a16:creationId xmlns:a16="http://schemas.microsoft.com/office/drawing/2014/main" id="{B319BACA-42F7-4B15-9160-2C9403DEBD07}"/>
              </a:ext>
            </a:extLst>
          </p:cNvPr>
          <p:cNvSpPr txBox="1">
            <a:spLocks/>
          </p:cNvSpPr>
          <p:nvPr userDrawn="1"/>
        </p:nvSpPr>
        <p:spPr>
          <a:xfrm>
            <a:off x="10947534" y="6285562"/>
            <a:ext cx="502604" cy="4328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96CAF5E-82FD-46C1-8113-274199A6E6F4}" type="slidenum">
              <a:rPr lang="id-ID" sz="1400" smtClean="0">
                <a:solidFill>
                  <a:schemeClr val="tx1"/>
                </a:solidFill>
                <a:latin typeface="Playfair Display" pitchFamily="2" charset="0"/>
              </a:rPr>
              <a:pPr algn="r"/>
              <a:t>‹#›</a:t>
            </a:fld>
            <a:endParaRPr lang="id-ID" sz="1400" dirty="0">
              <a:solidFill>
                <a:schemeClr val="tx1"/>
              </a:solidFill>
              <a:latin typeface="Playfair Display" pitchFamily="2" charset="0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09022C28-8684-4056-929F-04BB714B3C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168812" y="6162017"/>
            <a:ext cx="601625" cy="54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73281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3871419" y="769257"/>
            <a:ext cx="2610275" cy="1642420"/>
          </a:xfrm>
          <a:ln w="1905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5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6599014" y="2"/>
            <a:ext cx="2610275" cy="2411677"/>
          </a:xfrm>
          <a:ln w="1905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6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6599014" y="2536326"/>
            <a:ext cx="2610275" cy="1803731"/>
          </a:xfrm>
          <a:ln w="1905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4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326756" y="2536326"/>
            <a:ext cx="2865245" cy="1803731"/>
          </a:xfrm>
          <a:ln w="1905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44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599014" y="4464704"/>
            <a:ext cx="2610275" cy="2393297"/>
          </a:xfrm>
          <a:ln w="19050">
            <a:noFill/>
          </a:ln>
        </p:spPr>
        <p:txBody>
          <a:bodyPr/>
          <a:lstStyle/>
          <a:p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6D17325-1AE7-4BEB-BCAF-6756C1E17F79}"/>
              </a:ext>
            </a:extLst>
          </p:cNvPr>
          <p:cNvGrpSpPr/>
          <p:nvPr userDrawn="1"/>
        </p:nvGrpSpPr>
        <p:grpSpPr>
          <a:xfrm rot="5400000">
            <a:off x="11390346" y="6494322"/>
            <a:ext cx="309814" cy="45719"/>
            <a:chOff x="11008409" y="6143528"/>
            <a:chExt cx="352370" cy="102724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CDBDB1D-C396-4794-A488-B372622491D2}"/>
                </a:ext>
              </a:extLst>
            </p:cNvPr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CE611C6-80C7-4E79-98E4-AEA3CA076058}"/>
                </a:ext>
              </a:extLst>
            </p:cNvPr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E77FECEB-85F1-44AA-AC2C-46AEBBB009AB}"/>
                </a:ext>
              </a:extLst>
            </p:cNvPr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122C7D7F-A190-4AF5-8BD0-87DEB3F2731D}"/>
                </a:ext>
              </a:extLst>
            </p:cNvPr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5CF171E1-FBD4-4FA7-BA37-465AA432EA1C}"/>
              </a:ext>
            </a:extLst>
          </p:cNvPr>
          <p:cNvSpPr txBox="1">
            <a:spLocks/>
          </p:cNvSpPr>
          <p:nvPr userDrawn="1"/>
        </p:nvSpPr>
        <p:spPr>
          <a:xfrm>
            <a:off x="10947534" y="6285562"/>
            <a:ext cx="502604" cy="4328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96CAF5E-82FD-46C1-8113-274199A6E6F4}" type="slidenum">
              <a:rPr lang="id-ID" sz="1400" smtClean="0">
                <a:solidFill>
                  <a:schemeClr val="tx1"/>
                </a:solidFill>
                <a:latin typeface="Playfair Display" pitchFamily="2" charset="0"/>
              </a:rPr>
              <a:pPr algn="r"/>
              <a:t>‹#›</a:t>
            </a:fld>
            <a:endParaRPr lang="id-ID" sz="1400" dirty="0">
              <a:solidFill>
                <a:schemeClr val="tx1"/>
              </a:solidFill>
              <a:latin typeface="Playfair Display" pitchFamily="2" charset="0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CD14C0C3-FB82-47AB-A791-153EE50720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168812" y="6162017"/>
            <a:ext cx="601625" cy="54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23626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/>
          <p:cNvGrpSpPr/>
          <p:nvPr userDrawn="1"/>
        </p:nvGrpSpPr>
        <p:grpSpPr>
          <a:xfrm>
            <a:off x="733071" y="695262"/>
            <a:ext cx="458165" cy="67611"/>
            <a:chOff x="11008409" y="6143528"/>
            <a:chExt cx="352370" cy="102724"/>
          </a:xfrm>
        </p:grpSpPr>
        <p:sp>
          <p:nvSpPr>
            <p:cNvPr id="49" name="Rectangle 48"/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0" name="Rectangle 49"/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1" name="Rectangle 50"/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2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624067" y="828174"/>
            <a:ext cx="3468560" cy="454025"/>
          </a:xfrm>
        </p:spPr>
        <p:txBody>
          <a:bodyPr anchor="ctr">
            <a:noAutofit/>
          </a:bodyPr>
          <a:lstStyle>
            <a:lvl1pPr marL="0" indent="0">
              <a:buNone/>
              <a:defRPr sz="3200">
                <a:latin typeface="+mj-lt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0" name="Picture Placeholder 1"/>
          <p:cNvSpPr>
            <a:spLocks noGrp="1"/>
          </p:cNvSpPr>
          <p:nvPr>
            <p:ph type="pic" sz="quarter" idx="15"/>
          </p:nvPr>
        </p:nvSpPr>
        <p:spPr>
          <a:xfrm>
            <a:off x="623889" y="1538966"/>
            <a:ext cx="10944225" cy="3436886"/>
          </a:xfrm>
        </p:spPr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A242B61-64A5-4403-A3CC-81939436305C}"/>
              </a:ext>
            </a:extLst>
          </p:cNvPr>
          <p:cNvGrpSpPr/>
          <p:nvPr userDrawn="1"/>
        </p:nvGrpSpPr>
        <p:grpSpPr>
          <a:xfrm rot="5400000">
            <a:off x="11390346" y="6494322"/>
            <a:ext cx="309814" cy="45719"/>
            <a:chOff x="11008409" y="6143528"/>
            <a:chExt cx="352370" cy="102724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F7821E3C-2C20-4849-A6F9-994B519B1022}"/>
                </a:ext>
              </a:extLst>
            </p:cNvPr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697E5F60-AA4B-44F5-9ACB-37DA571ED7B2}"/>
                </a:ext>
              </a:extLst>
            </p:cNvPr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D1AD0FA8-D481-4584-8E69-EBB257BBA7B8}"/>
                </a:ext>
              </a:extLst>
            </p:cNvPr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CFCD9BB-65A3-47BB-A427-452CDB723899}"/>
                </a:ext>
              </a:extLst>
            </p:cNvPr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31" name="Slide Number Placeholder 5">
            <a:extLst>
              <a:ext uri="{FF2B5EF4-FFF2-40B4-BE49-F238E27FC236}">
                <a16:creationId xmlns:a16="http://schemas.microsoft.com/office/drawing/2014/main" id="{5B8C69DF-1186-41A8-88F8-80DE1E8DC511}"/>
              </a:ext>
            </a:extLst>
          </p:cNvPr>
          <p:cNvSpPr txBox="1">
            <a:spLocks/>
          </p:cNvSpPr>
          <p:nvPr userDrawn="1"/>
        </p:nvSpPr>
        <p:spPr>
          <a:xfrm>
            <a:off x="10947534" y="6285562"/>
            <a:ext cx="502604" cy="4328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96CAF5E-82FD-46C1-8113-274199A6E6F4}" type="slidenum">
              <a:rPr lang="id-ID" sz="1400" smtClean="0">
                <a:solidFill>
                  <a:schemeClr val="tx1"/>
                </a:solidFill>
                <a:latin typeface="Playfair Display" pitchFamily="2" charset="0"/>
              </a:rPr>
              <a:pPr algn="r"/>
              <a:t>‹#›</a:t>
            </a:fld>
            <a:endParaRPr lang="id-ID" sz="1400" dirty="0">
              <a:solidFill>
                <a:schemeClr val="tx1"/>
              </a:solidFill>
              <a:latin typeface="Playfair Display" pitchFamily="2" charset="0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AFD8C745-99E1-4476-B183-877F70EE78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168812" y="6162017"/>
            <a:ext cx="601625" cy="54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36184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1338671" y="2502466"/>
            <a:ext cx="9514661" cy="2696333"/>
          </a:xfrm>
        </p:spPr>
        <p:txBody>
          <a:bodyPr/>
          <a:lstStyle/>
          <a:p>
            <a:endParaRPr lang="en-US"/>
          </a:p>
        </p:txBody>
      </p:sp>
      <p:grpSp>
        <p:nvGrpSpPr>
          <p:cNvPr id="48" name="Group 47"/>
          <p:cNvGrpSpPr/>
          <p:nvPr userDrawn="1"/>
        </p:nvGrpSpPr>
        <p:grpSpPr>
          <a:xfrm>
            <a:off x="733071" y="695262"/>
            <a:ext cx="458165" cy="67611"/>
            <a:chOff x="11008409" y="6143528"/>
            <a:chExt cx="352370" cy="102724"/>
          </a:xfrm>
        </p:grpSpPr>
        <p:sp>
          <p:nvSpPr>
            <p:cNvPr id="49" name="Rectangle 48"/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0" name="Rectangle 49"/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1" name="Rectangle 50"/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2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624067" y="828174"/>
            <a:ext cx="3468560" cy="454025"/>
          </a:xfrm>
        </p:spPr>
        <p:txBody>
          <a:bodyPr anchor="ctr">
            <a:noAutofit/>
          </a:bodyPr>
          <a:lstStyle>
            <a:lvl1pPr marL="0" indent="0">
              <a:buNone/>
              <a:defRPr sz="3200">
                <a:latin typeface="+mj-lt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C7C1E8F-EB6B-4A42-BE27-F7DEE52B9305}"/>
              </a:ext>
            </a:extLst>
          </p:cNvPr>
          <p:cNvGrpSpPr/>
          <p:nvPr userDrawn="1"/>
        </p:nvGrpSpPr>
        <p:grpSpPr>
          <a:xfrm rot="5400000">
            <a:off x="11390346" y="6494322"/>
            <a:ext cx="309814" cy="45719"/>
            <a:chOff x="11008409" y="6143528"/>
            <a:chExt cx="352370" cy="102724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6AE7BDE-F416-4EC0-BB9C-41BD37547D81}"/>
                </a:ext>
              </a:extLst>
            </p:cNvPr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F113EB21-E932-47AE-98CA-1F5731D90697}"/>
                </a:ext>
              </a:extLst>
            </p:cNvPr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0EA21FA7-A8E0-4BAE-82B3-A23D1C188CE6}"/>
                </a:ext>
              </a:extLst>
            </p:cNvPr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F3D0A354-5F20-40D2-9907-E74FC1FE7A71}"/>
                </a:ext>
              </a:extLst>
            </p:cNvPr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30" name="Slide Number Placeholder 5">
            <a:extLst>
              <a:ext uri="{FF2B5EF4-FFF2-40B4-BE49-F238E27FC236}">
                <a16:creationId xmlns:a16="http://schemas.microsoft.com/office/drawing/2014/main" id="{342EF5CF-1CBE-4C8D-8D38-885883FBDFF1}"/>
              </a:ext>
            </a:extLst>
          </p:cNvPr>
          <p:cNvSpPr txBox="1">
            <a:spLocks/>
          </p:cNvSpPr>
          <p:nvPr userDrawn="1"/>
        </p:nvSpPr>
        <p:spPr>
          <a:xfrm>
            <a:off x="10947534" y="6285562"/>
            <a:ext cx="502604" cy="4328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96CAF5E-82FD-46C1-8113-274199A6E6F4}" type="slidenum">
              <a:rPr lang="id-ID" sz="1400" smtClean="0">
                <a:solidFill>
                  <a:schemeClr val="tx1"/>
                </a:solidFill>
                <a:latin typeface="Playfair Display" pitchFamily="2" charset="0"/>
              </a:rPr>
              <a:pPr algn="r"/>
              <a:t>‹#›</a:t>
            </a:fld>
            <a:endParaRPr lang="id-ID" sz="1400" dirty="0">
              <a:solidFill>
                <a:schemeClr val="tx1"/>
              </a:solidFill>
              <a:latin typeface="Playfair Display" pitchFamily="2" charset="0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D1764296-2EFC-4738-87A7-32C6C9FC2A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168812" y="6162017"/>
            <a:ext cx="601625" cy="54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91155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icture Placeholder 46"/>
          <p:cNvSpPr>
            <a:spLocks noGrp="1"/>
          </p:cNvSpPr>
          <p:nvPr>
            <p:ph type="pic" sz="quarter" idx="21"/>
          </p:nvPr>
        </p:nvSpPr>
        <p:spPr>
          <a:xfrm>
            <a:off x="3017434" y="2108200"/>
            <a:ext cx="2891423" cy="2620012"/>
          </a:xfrm>
          <a:custGeom>
            <a:avLst/>
            <a:gdLst>
              <a:gd name="connsiteX0" fmla="*/ 0 w 2891422"/>
              <a:gd name="connsiteY0" fmla="*/ 0 h 2620012"/>
              <a:gd name="connsiteX1" fmla="*/ 2891422 w 2891422"/>
              <a:gd name="connsiteY1" fmla="*/ 0 h 2620012"/>
              <a:gd name="connsiteX2" fmla="*/ 1454696 w 2891422"/>
              <a:gd name="connsiteY2" fmla="*/ 2620012 h 2620012"/>
              <a:gd name="connsiteX3" fmla="*/ 1436727 w 2891422"/>
              <a:gd name="connsiteY3" fmla="*/ 2620012 h 2620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1422" h="2620012">
                <a:moveTo>
                  <a:pt x="0" y="0"/>
                </a:moveTo>
                <a:lnTo>
                  <a:pt x="2891422" y="0"/>
                </a:lnTo>
                <a:lnTo>
                  <a:pt x="1454696" y="2620012"/>
                </a:lnTo>
                <a:lnTo>
                  <a:pt x="1436727" y="262001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1386118" y="2108200"/>
            <a:ext cx="2888343" cy="2633068"/>
          </a:xfrm>
          <a:prstGeom prst="triangle">
            <a:avLst/>
          </a:prstGeo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651830" y="2108200"/>
            <a:ext cx="2888343" cy="2633068"/>
          </a:xfrm>
          <a:prstGeom prst="triangle">
            <a:avLst/>
          </a:prstGeo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917545" y="2108200"/>
            <a:ext cx="2888343" cy="2633068"/>
          </a:xfrm>
          <a:prstGeom prst="triangle">
            <a:avLst/>
          </a:prstGeo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  <p:grpSp>
        <p:nvGrpSpPr>
          <p:cNvPr id="48" name="Group 47"/>
          <p:cNvGrpSpPr/>
          <p:nvPr userDrawn="1"/>
        </p:nvGrpSpPr>
        <p:grpSpPr>
          <a:xfrm>
            <a:off x="733071" y="695262"/>
            <a:ext cx="458165" cy="67611"/>
            <a:chOff x="11008409" y="6143528"/>
            <a:chExt cx="352370" cy="102724"/>
          </a:xfrm>
        </p:grpSpPr>
        <p:sp>
          <p:nvSpPr>
            <p:cNvPr id="49" name="Rectangle 48"/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0" name="Rectangle 49"/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1" name="Rectangle 50"/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2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624067" y="828174"/>
            <a:ext cx="3468560" cy="454025"/>
          </a:xfrm>
        </p:spPr>
        <p:txBody>
          <a:bodyPr anchor="ctr">
            <a:noAutofit/>
          </a:bodyPr>
          <a:lstStyle>
            <a:lvl1pPr marL="0" indent="0">
              <a:buNone/>
              <a:defRPr sz="3200">
                <a:latin typeface="+mj-lt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54" name="Picture Placeholder 53"/>
          <p:cNvSpPr>
            <a:spLocks noGrp="1"/>
          </p:cNvSpPr>
          <p:nvPr>
            <p:ph type="pic" sz="quarter" idx="22"/>
          </p:nvPr>
        </p:nvSpPr>
        <p:spPr>
          <a:xfrm>
            <a:off x="6283147" y="2108200"/>
            <a:ext cx="2891423" cy="2620012"/>
          </a:xfrm>
          <a:custGeom>
            <a:avLst/>
            <a:gdLst>
              <a:gd name="connsiteX0" fmla="*/ 0 w 2891422"/>
              <a:gd name="connsiteY0" fmla="*/ 0 h 2620012"/>
              <a:gd name="connsiteX1" fmla="*/ 2891422 w 2891422"/>
              <a:gd name="connsiteY1" fmla="*/ 0 h 2620012"/>
              <a:gd name="connsiteX2" fmla="*/ 1454696 w 2891422"/>
              <a:gd name="connsiteY2" fmla="*/ 2620012 h 2620012"/>
              <a:gd name="connsiteX3" fmla="*/ 1436727 w 2891422"/>
              <a:gd name="connsiteY3" fmla="*/ 2620012 h 2620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1422" h="2620012">
                <a:moveTo>
                  <a:pt x="0" y="0"/>
                </a:moveTo>
                <a:lnTo>
                  <a:pt x="2891422" y="0"/>
                </a:lnTo>
                <a:lnTo>
                  <a:pt x="1454696" y="2620012"/>
                </a:lnTo>
                <a:lnTo>
                  <a:pt x="1436727" y="262001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7844D36-2F89-4C25-9BF5-F7883D09FC5D}"/>
              </a:ext>
            </a:extLst>
          </p:cNvPr>
          <p:cNvGrpSpPr/>
          <p:nvPr userDrawn="1"/>
        </p:nvGrpSpPr>
        <p:grpSpPr>
          <a:xfrm rot="5400000">
            <a:off x="11390346" y="6494322"/>
            <a:ext cx="309814" cy="45719"/>
            <a:chOff x="11008409" y="6143528"/>
            <a:chExt cx="352370" cy="102724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E1DA6FF-6B38-4006-AEDF-DABAE3826084}"/>
                </a:ext>
              </a:extLst>
            </p:cNvPr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E316A36E-3B90-46A6-8059-EE10638074DF}"/>
                </a:ext>
              </a:extLst>
            </p:cNvPr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953D85B-F462-4D41-9E6C-11D9343D4D5D}"/>
                </a:ext>
              </a:extLst>
            </p:cNvPr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61877685-7E74-4A4C-A49C-8B921B88FC32}"/>
                </a:ext>
              </a:extLst>
            </p:cNvPr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35" name="Slide Number Placeholder 5">
            <a:extLst>
              <a:ext uri="{FF2B5EF4-FFF2-40B4-BE49-F238E27FC236}">
                <a16:creationId xmlns:a16="http://schemas.microsoft.com/office/drawing/2014/main" id="{AADD42B1-D726-4E8D-AF48-75446D3F1D1E}"/>
              </a:ext>
            </a:extLst>
          </p:cNvPr>
          <p:cNvSpPr txBox="1">
            <a:spLocks/>
          </p:cNvSpPr>
          <p:nvPr userDrawn="1"/>
        </p:nvSpPr>
        <p:spPr>
          <a:xfrm>
            <a:off x="10947534" y="6285562"/>
            <a:ext cx="502604" cy="4328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96CAF5E-82FD-46C1-8113-274199A6E6F4}" type="slidenum">
              <a:rPr lang="id-ID" sz="1400" smtClean="0">
                <a:solidFill>
                  <a:schemeClr val="tx1"/>
                </a:solidFill>
                <a:latin typeface="Playfair Display" pitchFamily="2" charset="0"/>
              </a:rPr>
              <a:pPr algn="r"/>
              <a:t>‹#›</a:t>
            </a:fld>
            <a:endParaRPr lang="id-ID" sz="1400" dirty="0">
              <a:solidFill>
                <a:schemeClr val="tx1"/>
              </a:solidFill>
              <a:latin typeface="Playfair Display" pitchFamily="2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A886E114-6336-43CD-B189-9E37E676961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168812" y="6162017"/>
            <a:ext cx="601625" cy="54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97560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5074344" y="3253650"/>
            <a:ext cx="2043315" cy="2043315"/>
          </a:xfrm>
          <a:prstGeom prst="ellipse">
            <a:avLst/>
          </a:prstGeom>
        </p:spPr>
        <p:txBody>
          <a:bodyPr/>
          <a:lstStyle/>
          <a:p>
            <a:endParaRPr lang="en-US" dirty="0"/>
          </a:p>
        </p:txBody>
      </p:sp>
      <p:grpSp>
        <p:nvGrpSpPr>
          <p:cNvPr id="48" name="Group 47"/>
          <p:cNvGrpSpPr/>
          <p:nvPr userDrawn="1"/>
        </p:nvGrpSpPr>
        <p:grpSpPr>
          <a:xfrm>
            <a:off x="733071" y="695262"/>
            <a:ext cx="458165" cy="67611"/>
            <a:chOff x="11008409" y="6143528"/>
            <a:chExt cx="352370" cy="102724"/>
          </a:xfrm>
        </p:grpSpPr>
        <p:sp>
          <p:nvSpPr>
            <p:cNvPr id="49" name="Rectangle 48"/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0" name="Rectangle 49"/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1" name="Rectangle 50"/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2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624067" y="828174"/>
            <a:ext cx="3468560" cy="454025"/>
          </a:xfrm>
        </p:spPr>
        <p:txBody>
          <a:bodyPr anchor="ctr">
            <a:noAutofit/>
          </a:bodyPr>
          <a:lstStyle>
            <a:lvl1pPr marL="0" indent="0">
              <a:buNone/>
              <a:defRPr sz="3200">
                <a:latin typeface="+mj-lt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CC4DBB9-EB64-40FB-A439-689476F50845}"/>
              </a:ext>
            </a:extLst>
          </p:cNvPr>
          <p:cNvGrpSpPr/>
          <p:nvPr userDrawn="1"/>
        </p:nvGrpSpPr>
        <p:grpSpPr>
          <a:xfrm rot="5400000">
            <a:off x="11390346" y="6494322"/>
            <a:ext cx="309814" cy="45719"/>
            <a:chOff x="11008409" y="6143528"/>
            <a:chExt cx="352370" cy="102724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A4CC19D1-DFD7-4D61-85A5-3E808B6AC609}"/>
                </a:ext>
              </a:extLst>
            </p:cNvPr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5AF0ECC8-A514-4147-8BBE-DCEA69985079}"/>
                </a:ext>
              </a:extLst>
            </p:cNvPr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D00B177-D559-40EC-B932-0C9595AEA74A}"/>
                </a:ext>
              </a:extLst>
            </p:cNvPr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C0D83D92-D939-4951-8861-55A7EF14B0D6}"/>
                </a:ext>
              </a:extLst>
            </p:cNvPr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30" name="Slide Number Placeholder 5">
            <a:extLst>
              <a:ext uri="{FF2B5EF4-FFF2-40B4-BE49-F238E27FC236}">
                <a16:creationId xmlns:a16="http://schemas.microsoft.com/office/drawing/2014/main" id="{0B2B5974-5B4E-4ADE-84EC-65F3E2B4A879}"/>
              </a:ext>
            </a:extLst>
          </p:cNvPr>
          <p:cNvSpPr txBox="1">
            <a:spLocks/>
          </p:cNvSpPr>
          <p:nvPr userDrawn="1"/>
        </p:nvSpPr>
        <p:spPr>
          <a:xfrm>
            <a:off x="10947534" y="6285562"/>
            <a:ext cx="502604" cy="4328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96CAF5E-82FD-46C1-8113-274199A6E6F4}" type="slidenum">
              <a:rPr lang="id-ID" sz="1400" smtClean="0">
                <a:solidFill>
                  <a:schemeClr val="tx1"/>
                </a:solidFill>
                <a:latin typeface="Playfair Display" pitchFamily="2" charset="0"/>
              </a:rPr>
              <a:pPr algn="r"/>
              <a:t>‹#›</a:t>
            </a:fld>
            <a:endParaRPr lang="id-ID" sz="1400" dirty="0">
              <a:solidFill>
                <a:schemeClr val="tx1"/>
              </a:solidFill>
              <a:latin typeface="Playfair Display" pitchFamily="2" charset="0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66E9DF01-DB0C-4136-B8B2-136F7A2BB4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168812" y="6162017"/>
            <a:ext cx="601625" cy="54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75532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B2D5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7ED9956-30EA-4E13-BF44-53B2391A5A4E}"/>
              </a:ext>
            </a:extLst>
          </p:cNvPr>
          <p:cNvGrpSpPr/>
          <p:nvPr userDrawn="1"/>
        </p:nvGrpSpPr>
        <p:grpSpPr>
          <a:xfrm rot="5400000">
            <a:off x="11390346" y="6494322"/>
            <a:ext cx="309814" cy="45719"/>
            <a:chOff x="11008409" y="6143528"/>
            <a:chExt cx="352370" cy="102724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0BE7F8E-A6E0-479D-9F32-716994C06B0F}"/>
                </a:ext>
              </a:extLst>
            </p:cNvPr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C8F056F-0609-4F11-A285-EC043EC56C60}"/>
                </a:ext>
              </a:extLst>
            </p:cNvPr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E1C6A382-ACCE-4DBF-B402-DBA2AC134A5F}"/>
                </a:ext>
              </a:extLst>
            </p:cNvPr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527219B-A3A8-487D-AF43-FB566507B766}"/>
                </a:ext>
              </a:extLst>
            </p:cNvPr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29" name="Slide Number Placeholder 5">
            <a:extLst>
              <a:ext uri="{FF2B5EF4-FFF2-40B4-BE49-F238E27FC236}">
                <a16:creationId xmlns:a16="http://schemas.microsoft.com/office/drawing/2014/main" id="{EBAC6541-EEB2-48DC-BCE0-0D2ECF12214B}"/>
              </a:ext>
            </a:extLst>
          </p:cNvPr>
          <p:cNvSpPr txBox="1">
            <a:spLocks/>
          </p:cNvSpPr>
          <p:nvPr userDrawn="1"/>
        </p:nvSpPr>
        <p:spPr>
          <a:xfrm>
            <a:off x="10947534" y="6285562"/>
            <a:ext cx="502604" cy="4328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96CAF5E-82FD-46C1-8113-274199A6E6F4}" type="slidenum">
              <a:rPr lang="id-ID" sz="1400" smtClean="0">
                <a:solidFill>
                  <a:schemeClr val="tx1"/>
                </a:solidFill>
                <a:latin typeface="Playfair Display" pitchFamily="2" charset="0"/>
              </a:rPr>
              <a:pPr algn="r"/>
              <a:t>‹#›</a:t>
            </a:fld>
            <a:endParaRPr lang="id-ID" sz="1400" dirty="0">
              <a:solidFill>
                <a:schemeClr val="tx1"/>
              </a:solidFill>
              <a:latin typeface="Playfair Display" pitchFamily="2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351FC9CC-0526-4053-9E08-B0BFA91FA2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168812" y="6162017"/>
            <a:ext cx="601625" cy="54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4386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5959014"/>
            <a:ext cx="12192000" cy="65089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039391"/>
            <a:ext cx="9144000" cy="803274"/>
          </a:xfrm>
        </p:spPr>
        <p:txBody>
          <a:bodyPr anchor="ctr">
            <a:normAutofit/>
          </a:bodyPr>
          <a:lstStyle>
            <a:lvl1pPr algn="ctr">
              <a:defRPr sz="4000">
                <a:solidFill>
                  <a:srgbClr val="0B2D50"/>
                </a:solidFill>
                <a:latin typeface="Playfair Display Black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686771"/>
            <a:ext cx="9144000" cy="54448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750">
                <a:solidFill>
                  <a:srgbClr val="0B2D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id-ID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-36936" y="-37421"/>
            <a:ext cx="12266018" cy="3539133"/>
          </a:xfr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id-ID" dirty="0"/>
          </a:p>
        </p:txBody>
      </p:sp>
      <p:grpSp>
        <p:nvGrpSpPr>
          <p:cNvPr id="6" name="Group 56">
            <a:extLst>
              <a:ext uri="{FF2B5EF4-FFF2-40B4-BE49-F238E27FC236}">
                <a16:creationId xmlns:a16="http://schemas.microsoft.com/office/drawing/2014/main" id="{81A400FB-46CB-4769-B0B4-1380F7A6196A}"/>
              </a:ext>
            </a:extLst>
          </p:cNvPr>
          <p:cNvGrpSpPr/>
          <p:nvPr userDrawn="1"/>
        </p:nvGrpSpPr>
        <p:grpSpPr>
          <a:xfrm>
            <a:off x="0" y="3501712"/>
            <a:ext cx="12192000" cy="139741"/>
            <a:chOff x="0" y="0"/>
            <a:chExt cx="24555161" cy="403998"/>
          </a:xfrm>
        </p:grpSpPr>
        <p:sp>
          <p:nvSpPr>
            <p:cNvPr id="8" name="Shape 52">
              <a:extLst>
                <a:ext uri="{FF2B5EF4-FFF2-40B4-BE49-F238E27FC236}">
                  <a16:creationId xmlns:a16="http://schemas.microsoft.com/office/drawing/2014/main" id="{70AF84F1-D225-4FFC-8A47-FAD965DC8244}"/>
                </a:ext>
              </a:extLst>
            </p:cNvPr>
            <p:cNvSpPr/>
            <p:nvPr/>
          </p:nvSpPr>
          <p:spPr>
            <a:xfrm>
              <a:off x="0" y="0"/>
              <a:ext cx="6151243" cy="403999"/>
            </a:xfrm>
            <a:prstGeom prst="rect">
              <a:avLst/>
            </a:prstGeom>
            <a:solidFill>
              <a:srgbClr val="AACFF4"/>
            </a:solidFill>
            <a:ln w="12700" cap="flat">
              <a:noFill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10" name="Shape 53">
              <a:extLst>
                <a:ext uri="{FF2B5EF4-FFF2-40B4-BE49-F238E27FC236}">
                  <a16:creationId xmlns:a16="http://schemas.microsoft.com/office/drawing/2014/main" id="{5205361A-2938-4C34-A706-9EB5708D38CB}"/>
                </a:ext>
              </a:extLst>
            </p:cNvPr>
            <p:cNvSpPr/>
            <p:nvPr/>
          </p:nvSpPr>
          <p:spPr>
            <a:xfrm>
              <a:off x="6134639" y="0"/>
              <a:ext cx="6151244" cy="403998"/>
            </a:xfrm>
            <a:prstGeom prst="rect">
              <a:avLst/>
            </a:prstGeom>
            <a:solidFill>
              <a:srgbClr val="4F9BE7"/>
            </a:solidFill>
            <a:ln w="12700" cap="flat">
              <a:noFill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11" name="Shape 54">
              <a:extLst>
                <a:ext uri="{FF2B5EF4-FFF2-40B4-BE49-F238E27FC236}">
                  <a16:creationId xmlns:a16="http://schemas.microsoft.com/office/drawing/2014/main" id="{0C2DCF6D-1388-469F-8AA6-0331CCF90B5D}"/>
                </a:ext>
              </a:extLst>
            </p:cNvPr>
            <p:cNvSpPr/>
            <p:nvPr/>
          </p:nvSpPr>
          <p:spPr>
            <a:xfrm>
              <a:off x="12269279" y="0"/>
              <a:ext cx="6151244" cy="403998"/>
            </a:xfrm>
            <a:prstGeom prst="rect">
              <a:avLst/>
            </a:prstGeom>
            <a:solidFill>
              <a:srgbClr val="134D87"/>
            </a:solidFill>
            <a:ln w="12700" cap="flat">
              <a:noFill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12" name="Shape 55">
              <a:extLst>
                <a:ext uri="{FF2B5EF4-FFF2-40B4-BE49-F238E27FC236}">
                  <a16:creationId xmlns:a16="http://schemas.microsoft.com/office/drawing/2014/main" id="{1A37394D-C332-4286-AC02-30F77FC8A10D}"/>
                </a:ext>
              </a:extLst>
            </p:cNvPr>
            <p:cNvSpPr/>
            <p:nvPr/>
          </p:nvSpPr>
          <p:spPr>
            <a:xfrm>
              <a:off x="18403918" y="0"/>
              <a:ext cx="6151244" cy="403998"/>
            </a:xfrm>
            <a:prstGeom prst="rect">
              <a:avLst/>
            </a:prstGeom>
            <a:solidFill>
              <a:srgbClr val="0B2D50"/>
            </a:solidFill>
            <a:ln w="12700" cap="flat">
              <a:noFill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</p:grpSp>
    </p:spTree>
    <p:extLst>
      <p:ext uri="{BB962C8B-B14F-4D97-AF65-F5344CB8AC3E}">
        <p14:creationId xmlns:p14="http://schemas.microsoft.com/office/powerpoint/2010/main" val="1942964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1C8E23-520B-4266-AE1D-67F5C8035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6861DFA-05E8-40F2-87DB-DE52D670E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1A11B-C75E-4D47-AC56-12CD7873E1A0}" type="datetime1">
              <a:rPr lang="ru-RU" smtClean="0"/>
              <a:t>07.07.2024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0DF3A2F-3ADD-4CD8-99D7-DEA267EC8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A32A016-787A-452C-AD51-804ED7444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FF5B-EC31-4260-BC73-B698F9B6DD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757786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B49DE22-7D5A-492D-807B-1EF1506EC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F4037-9687-4A27-90D2-2E770288A671}" type="datetime1">
              <a:rPr lang="ru-RU" smtClean="0"/>
              <a:t>07.07.2024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C5C5DE3-3CD1-4D00-B5D9-ED89E3474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63B6BFC-1181-4C12-A6ED-4943ED8C1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FF5B-EC31-4260-BC73-B698F9B6DD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3353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B49DE22-7D5A-492D-807B-1EF1506EC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F4037-9687-4A27-90D2-2E770288A671}" type="datetime1">
              <a:rPr lang="ru-RU" smtClean="0"/>
              <a:t>07.07.2024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C5C5DE3-3CD1-4D00-B5D9-ED89E3474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63B6BFC-1181-4C12-A6ED-4943ED8C1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FF5B-EC31-4260-BC73-B698F9B6DD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8400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F6ED9C-7A1F-4C74-B103-B0A5F573A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11FEA02-F3B8-4604-B3CD-F37D006381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0EBB1FC-69DD-4CC8-878B-891D4FA43D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C95EA34-2DA7-4A49-BE55-18622FB6B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46E46-8C15-49B3-B8F5-AA54675B90B4}" type="datetime1">
              <a:rPr lang="ru-RU" smtClean="0"/>
              <a:t>07.07.2024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4CB8E1C-FEB6-47AC-9459-30510A46C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E7E426A-EB1A-4D59-82FE-374740DBF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FF5B-EC31-4260-BC73-B698F9B6DD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9398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AFEAA4-6C64-4161-AA73-00EA1C324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A302402-212F-4EDD-8015-9E1F0D9322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CE9C9A8-052E-4069-9CF2-353192E723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645B972-56A0-4D71-9188-451F4E480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97FA6-29B7-4EB9-959E-3C9277D70070}" type="datetime1">
              <a:rPr lang="ru-RU" smtClean="0"/>
              <a:t>07.07.2024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C2DF97E-2FE8-4511-8E93-B5E7A4B80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A237234-01F2-4C2F-AEC9-5711340AC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FF5B-EC31-4260-BC73-B698F9B6DD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3935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8.xml"/><Relationship Id="rId39" Type="http://schemas.openxmlformats.org/officeDocument/2006/relationships/slideLayout" Target="../slideLayouts/slideLayout51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46.xml"/><Relationship Id="rId42" Type="http://schemas.openxmlformats.org/officeDocument/2006/relationships/slideLayout" Target="../slideLayouts/slideLayout54.xml"/><Relationship Id="rId47" Type="http://schemas.openxmlformats.org/officeDocument/2006/relationships/slideLayout" Target="../slideLayouts/slideLayout59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33" Type="http://schemas.openxmlformats.org/officeDocument/2006/relationships/slideLayout" Target="../slideLayouts/slideLayout45.xml"/><Relationship Id="rId38" Type="http://schemas.openxmlformats.org/officeDocument/2006/relationships/slideLayout" Target="../slideLayouts/slideLayout50.xml"/><Relationship Id="rId46" Type="http://schemas.openxmlformats.org/officeDocument/2006/relationships/slideLayout" Target="../slideLayouts/slideLayout58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29" Type="http://schemas.openxmlformats.org/officeDocument/2006/relationships/slideLayout" Target="../slideLayouts/slideLayout41.xml"/><Relationship Id="rId41" Type="http://schemas.openxmlformats.org/officeDocument/2006/relationships/slideLayout" Target="../slideLayouts/slideLayout53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32" Type="http://schemas.openxmlformats.org/officeDocument/2006/relationships/slideLayout" Target="../slideLayouts/slideLayout44.xml"/><Relationship Id="rId37" Type="http://schemas.openxmlformats.org/officeDocument/2006/relationships/slideLayout" Target="../slideLayouts/slideLayout49.xml"/><Relationship Id="rId40" Type="http://schemas.openxmlformats.org/officeDocument/2006/relationships/slideLayout" Target="../slideLayouts/slideLayout52.xml"/><Relationship Id="rId45" Type="http://schemas.openxmlformats.org/officeDocument/2006/relationships/slideLayout" Target="../slideLayouts/slideLayout57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slideLayout" Target="../slideLayouts/slideLayout40.xml"/><Relationship Id="rId36" Type="http://schemas.openxmlformats.org/officeDocument/2006/relationships/slideLayout" Target="../slideLayouts/slideLayout48.xml"/><Relationship Id="rId49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31" Type="http://schemas.openxmlformats.org/officeDocument/2006/relationships/slideLayout" Target="../slideLayouts/slideLayout43.xml"/><Relationship Id="rId44" Type="http://schemas.openxmlformats.org/officeDocument/2006/relationships/slideLayout" Target="../slideLayouts/slideLayout56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slideLayout" Target="../slideLayouts/slideLayout39.xml"/><Relationship Id="rId30" Type="http://schemas.openxmlformats.org/officeDocument/2006/relationships/slideLayout" Target="../slideLayouts/slideLayout42.xml"/><Relationship Id="rId35" Type="http://schemas.openxmlformats.org/officeDocument/2006/relationships/slideLayout" Target="../slideLayouts/slideLayout47.xml"/><Relationship Id="rId43" Type="http://schemas.openxmlformats.org/officeDocument/2006/relationships/slideLayout" Target="../slideLayouts/slideLayout55.xml"/><Relationship Id="rId48" Type="http://schemas.openxmlformats.org/officeDocument/2006/relationships/slideLayout" Target="../slideLayouts/slideLayout60.xml"/><Relationship Id="rId8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EE1B21-4C5E-435F-9246-B3CCF52AB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10E7C8B-E0C1-4A40-83B2-3A47A8C114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7D5574D-D804-4A5A-B16E-669895306A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9E2350-7076-4AD6-A9E3-7F489C92E38D}" type="datetime1">
              <a:rPr lang="ru-RU" smtClean="0"/>
              <a:t>07.07.2024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603355-B2D1-47A3-8096-FB5B4FBC71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0759F3-7DC1-4F8D-8640-0E50710D9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04FF5B-EC31-4260-BC73-B698F9B6DD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7471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09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1440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B2D50"/>
          </a:solidFill>
          <a:latin typeface="Playfair Display Black" pitchFamily="2" charset="0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rectangles">
            <a:extLst>
              <a:ext uri="{FF2B5EF4-FFF2-40B4-BE49-F238E27FC236}">
                <a16:creationId xmlns:a16="http://schemas.microsoft.com/office/drawing/2014/main" id="{69C43B0F-3A1A-463C-9ABE-BD1F46C1E9E8}"/>
              </a:ext>
            </a:extLst>
          </p:cNvPr>
          <p:cNvGrpSpPr/>
          <p:nvPr/>
        </p:nvGrpSpPr>
        <p:grpSpPr>
          <a:xfrm>
            <a:off x="-1" y="3240768"/>
            <a:ext cx="12192000" cy="189470"/>
            <a:chOff x="0" y="2512541"/>
            <a:chExt cx="12192000" cy="18947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2A98746A-6260-4443-94B9-B025BF417A86}"/>
                </a:ext>
              </a:extLst>
            </p:cNvPr>
            <p:cNvSpPr/>
            <p:nvPr/>
          </p:nvSpPr>
          <p:spPr>
            <a:xfrm>
              <a:off x="0" y="2512541"/>
              <a:ext cx="3048000" cy="189470"/>
            </a:xfrm>
            <a:prstGeom prst="rect">
              <a:avLst/>
            </a:prstGeom>
            <a:solidFill>
              <a:srgbClr val="ABCE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Rectangle 2">
              <a:extLst>
                <a:ext uri="{FF2B5EF4-FFF2-40B4-BE49-F238E27FC236}">
                  <a16:creationId xmlns:a16="http://schemas.microsoft.com/office/drawing/2014/main" id="{C66265E4-379E-4CD2-8BFE-8B1BF63EEBB5}"/>
                </a:ext>
              </a:extLst>
            </p:cNvPr>
            <p:cNvSpPr/>
            <p:nvPr/>
          </p:nvSpPr>
          <p:spPr>
            <a:xfrm>
              <a:off x="3048000" y="2512541"/>
              <a:ext cx="3048000" cy="189470"/>
            </a:xfrm>
            <a:prstGeom prst="rect">
              <a:avLst/>
            </a:prstGeom>
            <a:solidFill>
              <a:srgbClr val="4F9B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Rectangle 3">
              <a:extLst>
                <a:ext uri="{FF2B5EF4-FFF2-40B4-BE49-F238E27FC236}">
                  <a16:creationId xmlns:a16="http://schemas.microsoft.com/office/drawing/2014/main" id="{DEF0777B-5739-4A7D-8683-3F6B97AABD39}"/>
                </a:ext>
              </a:extLst>
            </p:cNvPr>
            <p:cNvSpPr/>
            <p:nvPr/>
          </p:nvSpPr>
          <p:spPr>
            <a:xfrm>
              <a:off x="6096000" y="2512541"/>
              <a:ext cx="3048000" cy="189470"/>
            </a:xfrm>
            <a:prstGeom prst="rect">
              <a:avLst/>
            </a:prstGeom>
            <a:solidFill>
              <a:srgbClr val="124D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Rectangle 4">
              <a:extLst>
                <a:ext uri="{FF2B5EF4-FFF2-40B4-BE49-F238E27FC236}">
                  <a16:creationId xmlns:a16="http://schemas.microsoft.com/office/drawing/2014/main" id="{70EEB341-9B6B-4118-B206-53C2563F5679}"/>
                </a:ext>
              </a:extLst>
            </p:cNvPr>
            <p:cNvSpPr/>
            <p:nvPr/>
          </p:nvSpPr>
          <p:spPr>
            <a:xfrm>
              <a:off x="9144000" y="2512541"/>
              <a:ext cx="3048000" cy="189470"/>
            </a:xfrm>
            <a:prstGeom prst="rect">
              <a:avLst/>
            </a:prstGeom>
            <a:solidFill>
              <a:srgbClr val="0B2D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2" name="main title">
            <a:extLst>
              <a:ext uri="{FF2B5EF4-FFF2-40B4-BE49-F238E27FC236}">
                <a16:creationId xmlns:a16="http://schemas.microsoft.com/office/drawing/2014/main" id="{45301019-CD8E-4D0C-8F0A-3563753F80FD}"/>
              </a:ext>
            </a:extLst>
          </p:cNvPr>
          <p:cNvSpPr txBox="1"/>
          <p:nvPr/>
        </p:nvSpPr>
        <p:spPr>
          <a:xfrm>
            <a:off x="141872" y="3611700"/>
            <a:ext cx="120501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B2D5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ВЫПУСКНАЯ КВАЛИФИКАЦИОННАЯ РАБОТА В ФОРМАТЕ СТАРТАПА</a:t>
            </a:r>
          </a:p>
          <a:p>
            <a:endParaRPr lang="ru-RU" sz="1600" b="1" dirty="0">
              <a:solidFill>
                <a:srgbClr val="0B2D5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3200" b="1" dirty="0">
                <a:solidFill>
                  <a:srgbClr val="0B2D5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ТЕМА: «Ресторан-ботанический сад «</a:t>
            </a:r>
            <a:r>
              <a:rPr lang="ru-RU" sz="3200" b="1" dirty="0" err="1">
                <a:solidFill>
                  <a:srgbClr val="0B2D5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Orangery</a:t>
            </a:r>
            <a:r>
              <a:rPr lang="ru-RU" sz="3200" b="1" dirty="0">
                <a:solidFill>
                  <a:srgbClr val="0B2D5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» в городе Оренбурге»</a:t>
            </a:r>
          </a:p>
        </p:txBody>
      </p:sp>
      <p:sp>
        <p:nvSpPr>
          <p:cNvPr id="11" name="substrate">
            <a:extLst>
              <a:ext uri="{FF2B5EF4-FFF2-40B4-BE49-F238E27FC236}">
                <a16:creationId xmlns:a16="http://schemas.microsoft.com/office/drawing/2014/main" id="{0562C439-6C50-4CD4-B70B-E66918DCA807}"/>
              </a:ext>
            </a:extLst>
          </p:cNvPr>
          <p:cNvSpPr/>
          <p:nvPr/>
        </p:nvSpPr>
        <p:spPr>
          <a:xfrm>
            <a:off x="-15330" y="5116601"/>
            <a:ext cx="12192000" cy="1207548"/>
          </a:xfrm>
          <a:prstGeom prst="rect">
            <a:avLst/>
          </a:prstGeom>
          <a:solidFill>
            <a:srgbClr val="ECED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author">
            <a:extLst>
              <a:ext uri="{FF2B5EF4-FFF2-40B4-BE49-F238E27FC236}">
                <a16:creationId xmlns:a16="http://schemas.microsoft.com/office/drawing/2014/main" id="{10AA219B-B775-4C7F-808E-0F513973DB18}"/>
              </a:ext>
            </a:extLst>
          </p:cNvPr>
          <p:cNvSpPr txBox="1"/>
          <p:nvPr/>
        </p:nvSpPr>
        <p:spPr>
          <a:xfrm>
            <a:off x="580320" y="5252407"/>
            <a:ext cx="67290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Подготовил студент 2-го курса: Валеева Елизавета Дмитриевна</a:t>
            </a:r>
          </a:p>
        </p:txBody>
      </p:sp>
      <p:sp>
        <p:nvSpPr>
          <p:cNvPr id="15" name="author info">
            <a:extLst>
              <a:ext uri="{FF2B5EF4-FFF2-40B4-BE49-F238E27FC236}">
                <a16:creationId xmlns:a16="http://schemas.microsoft.com/office/drawing/2014/main" id="{8D84D0A7-7D75-4A85-928D-33DA1C5E41FA}"/>
              </a:ext>
            </a:extLst>
          </p:cNvPr>
          <p:cNvSpPr txBox="1"/>
          <p:nvPr/>
        </p:nvSpPr>
        <p:spPr>
          <a:xfrm>
            <a:off x="580320" y="5590961"/>
            <a:ext cx="6066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Направленность (профиль) программы «Менеджмент коммерческой деятельности»</a:t>
            </a:r>
          </a:p>
        </p:txBody>
      </p:sp>
      <p:sp>
        <p:nvSpPr>
          <p:cNvPr id="14" name="place and date">
            <a:extLst>
              <a:ext uri="{FF2B5EF4-FFF2-40B4-BE49-F238E27FC236}">
                <a16:creationId xmlns:a16="http://schemas.microsoft.com/office/drawing/2014/main" id="{38CC3F05-C484-4357-8EE2-EA1028CEEE77}"/>
              </a:ext>
            </a:extLst>
          </p:cNvPr>
          <p:cNvSpPr txBox="1"/>
          <p:nvPr/>
        </p:nvSpPr>
        <p:spPr>
          <a:xfrm>
            <a:off x="5347496" y="6419906"/>
            <a:ext cx="14487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Оренбург, 2024</a:t>
            </a:r>
          </a:p>
        </p:txBody>
      </p:sp>
      <p:pic>
        <p:nvPicPr>
          <p:cNvPr id="16" name="Рисунок 15" descr="Изображение выглядит как на открытом воздухе, небо, дерево, строительство&#10;&#10;Автоматически созданное описание">
            <a:extLst>
              <a:ext uri="{FF2B5EF4-FFF2-40B4-BE49-F238E27FC236}">
                <a16:creationId xmlns:a16="http://schemas.microsoft.com/office/drawing/2014/main" id="{AEEC4318-6A31-4D53-519B-7B9C2FF1B0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77" b="17498"/>
          <a:stretch/>
        </p:blipFill>
        <p:spPr>
          <a:xfrm>
            <a:off x="-15330" y="-17816"/>
            <a:ext cx="12207329" cy="3258584"/>
          </a:xfrm>
          <a:prstGeom prst="rect">
            <a:avLst/>
          </a:prstGeom>
        </p:spPr>
      </p:pic>
      <p:sp>
        <p:nvSpPr>
          <p:cNvPr id="3" name="author info">
            <a:extLst>
              <a:ext uri="{FF2B5EF4-FFF2-40B4-BE49-F238E27FC236}">
                <a16:creationId xmlns:a16="http://schemas.microsoft.com/office/drawing/2014/main" id="{0F42F42A-4B2C-5968-AE95-F0C430F9BA25}"/>
              </a:ext>
            </a:extLst>
          </p:cNvPr>
          <p:cNvSpPr txBox="1"/>
          <p:nvPr/>
        </p:nvSpPr>
        <p:spPr>
          <a:xfrm>
            <a:off x="7242110" y="5305063"/>
            <a:ext cx="4513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600" b="1" dirty="0">
                <a:ea typeface="Times New Roman" panose="02020603050405020304" pitchFamily="18" charset="0"/>
              </a:rPr>
              <a:t>Научный руководитель выпускной </a:t>
            </a:r>
          </a:p>
          <a:p>
            <a:pPr algn="ctr">
              <a:spcAft>
                <a:spcPts val="0"/>
              </a:spcAft>
            </a:pPr>
            <a:r>
              <a:rPr lang="ru-RU" sz="1600" b="1" dirty="0">
                <a:ea typeface="Times New Roman" panose="02020603050405020304" pitchFamily="18" charset="0"/>
              </a:rPr>
              <a:t>квалификационной работы</a:t>
            </a:r>
          </a:p>
          <a:p>
            <a:pPr algn="ctr">
              <a:spcAft>
                <a:spcPts val="0"/>
              </a:spcAft>
            </a:pPr>
            <a:r>
              <a:rPr lang="ru-RU" sz="1600" b="1" dirty="0">
                <a:ea typeface="Times New Roman" panose="02020603050405020304" pitchFamily="18" charset="0"/>
              </a:rPr>
              <a:t>Трунина О.Ю., к.э.н., доцент</a:t>
            </a:r>
            <a:endParaRPr lang="ru-RU" sz="1600" b="1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94407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3AA4FD3-4FD8-4D7A-6F12-A2CC5D6D1D1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60CA1D28-3501-05AE-4803-15845B305CD4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2153651" y="115583"/>
            <a:ext cx="7884696" cy="942587"/>
          </a:xfrm>
        </p:spPr>
        <p:txBody>
          <a:bodyPr>
            <a:normAutofit/>
          </a:bodyPr>
          <a:lstStyle/>
          <a:p>
            <a:pPr marL="0" lvl="0" indent="0" algn="ctr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571500" algn="l"/>
                <a:tab pos="588963" algn="l"/>
              </a:tabLst>
            </a:pPr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Рисунок 4  - Структура затрат на начальную реализацию проекта</a:t>
            </a:r>
            <a:endParaRPr lang="ru-RU" dirty="0"/>
          </a:p>
        </p:txBody>
      </p:sp>
      <p:pic>
        <p:nvPicPr>
          <p:cNvPr id="5" name="Рисунок 4" descr="Изображение выглядит как текст, логотип, эмблема,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F1441B9A-5F00-C642-91E6-8D6533AF8D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066" y="136525"/>
            <a:ext cx="1600860" cy="900705"/>
          </a:xfrm>
          <a:prstGeom prst="rect">
            <a:avLst/>
          </a:prstGeom>
        </p:spPr>
      </p:pic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BFFE7E06-0362-B007-E676-D747CF86749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52476249"/>
              </p:ext>
            </p:extLst>
          </p:nvPr>
        </p:nvGraphicFramePr>
        <p:xfrm>
          <a:off x="1652157" y="641444"/>
          <a:ext cx="8887685" cy="5915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530996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3AA4FD3-4FD8-4D7A-6F12-A2CC5D6D1D1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60CA1D28-3501-05AE-4803-15845B305CD4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2112574" y="191163"/>
            <a:ext cx="7884696" cy="942587"/>
          </a:xfrm>
        </p:spPr>
        <p:txBody>
          <a:bodyPr>
            <a:normAutofit/>
          </a:bodyPr>
          <a:lstStyle/>
          <a:p>
            <a:pPr marL="0" lvl="0" indent="0" algn="ctr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571500" algn="l"/>
                <a:tab pos="588963" algn="l"/>
              </a:tabLst>
            </a:pPr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Рисунок 5  - Структура ежемесячных расходов ресторана</a:t>
            </a:r>
            <a:endParaRPr lang="ru-RU" dirty="0"/>
          </a:p>
        </p:txBody>
      </p:sp>
      <p:pic>
        <p:nvPicPr>
          <p:cNvPr id="5" name="Рисунок 4" descr="Изображение выглядит как текст, логотип, эмблема,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F1441B9A-5F00-C642-91E6-8D6533AF8D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066" y="136525"/>
            <a:ext cx="1600860" cy="900705"/>
          </a:xfrm>
          <a:prstGeom prst="rect">
            <a:avLst/>
          </a:prstGeom>
        </p:spPr>
      </p:pic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2835C57E-F909-338F-7855-F113E982E5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26605427"/>
              </p:ext>
            </p:extLst>
          </p:nvPr>
        </p:nvGraphicFramePr>
        <p:xfrm>
          <a:off x="1900778" y="565934"/>
          <a:ext cx="8308288" cy="61555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428423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3AA4FD3-4FD8-4D7A-6F12-A2CC5D6D1D1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60CA1D28-3501-05AE-4803-15845B305CD4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2153652" y="390358"/>
            <a:ext cx="7884696" cy="942587"/>
          </a:xfrm>
        </p:spPr>
        <p:txBody>
          <a:bodyPr>
            <a:normAutofit/>
          </a:bodyPr>
          <a:lstStyle/>
          <a:p>
            <a:pPr marL="0" lvl="0" indent="0" algn="ctr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571500" algn="l"/>
                <a:tab pos="588963" algn="l"/>
              </a:tabLst>
            </a:pPr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Таблица 3  - Планируемая сумма доходов ресторана-ботанического сада</a:t>
            </a:r>
            <a:endParaRPr lang="ru-RU" dirty="0"/>
          </a:p>
        </p:txBody>
      </p:sp>
      <p:pic>
        <p:nvPicPr>
          <p:cNvPr id="5" name="Рисунок 4" descr="Изображение выглядит как текст, логотип, эмблема,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F1441B9A-5F00-C642-91E6-8D6533AF8D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066" y="136525"/>
            <a:ext cx="1600860" cy="900705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9D71889-BA48-5E9C-85C6-013B2EA66B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3036" y="1144249"/>
            <a:ext cx="10446963" cy="5314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186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3AA4FD3-4FD8-4D7A-6F12-A2CC5D6D1D1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60CA1D28-3501-05AE-4803-15845B305CD4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2153652" y="565936"/>
            <a:ext cx="7884696" cy="942587"/>
          </a:xfrm>
        </p:spPr>
        <p:txBody>
          <a:bodyPr>
            <a:normAutofit/>
          </a:bodyPr>
          <a:lstStyle/>
          <a:p>
            <a:pPr marL="0" lvl="0" indent="0" algn="ctr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571500" algn="l"/>
                <a:tab pos="588963" algn="l"/>
              </a:tabLst>
            </a:pPr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Таблица 4  - Расчет чистой прибыли ресторана</a:t>
            </a:r>
            <a:endParaRPr lang="ru-RU" dirty="0"/>
          </a:p>
        </p:txBody>
      </p:sp>
      <p:pic>
        <p:nvPicPr>
          <p:cNvPr id="5" name="Рисунок 4" descr="Изображение выглядит как текст, логотип, эмблема,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F1441B9A-5F00-C642-91E6-8D6533AF8D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066" y="136525"/>
            <a:ext cx="1600860" cy="90070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86E497E-4665-6A50-49B2-A1DA36BC74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896" y="1324256"/>
            <a:ext cx="10808208" cy="4745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658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3AA4FD3-4FD8-4D7A-6F12-A2CC5D6D1D1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60CA1D28-3501-05AE-4803-15845B305CD4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2153652" y="1343922"/>
            <a:ext cx="7884696" cy="942587"/>
          </a:xfrm>
        </p:spPr>
        <p:txBody>
          <a:bodyPr>
            <a:normAutofit/>
          </a:bodyPr>
          <a:lstStyle/>
          <a:p>
            <a:pPr marL="0" lvl="0" indent="0" algn="ctr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571500" algn="l"/>
                <a:tab pos="588963" algn="l"/>
              </a:tabLst>
            </a:pPr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Таблица 5 - Расчет срока окупаемости проекта</a:t>
            </a:r>
            <a:endParaRPr lang="ru-RU" dirty="0"/>
          </a:p>
        </p:txBody>
      </p:sp>
      <p:pic>
        <p:nvPicPr>
          <p:cNvPr id="5" name="Рисунок 4" descr="Изображение выглядит как текст, логотип, эмблема,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F1441B9A-5F00-C642-91E6-8D6533AF8D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066" y="136525"/>
            <a:ext cx="1600860" cy="900705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CBDD702-9B75-4623-100C-44DCFA496E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728" y="2190952"/>
            <a:ext cx="11585612" cy="3011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720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3AA4FD3-4FD8-4D7A-6F12-A2CC5D6D1D1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60CA1D28-3501-05AE-4803-15845B305CD4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2153651" y="565936"/>
            <a:ext cx="7884696" cy="942587"/>
          </a:xfrm>
        </p:spPr>
        <p:txBody>
          <a:bodyPr>
            <a:normAutofit/>
          </a:bodyPr>
          <a:lstStyle/>
          <a:p>
            <a:pPr marL="0" lvl="0" indent="0" algn="ctr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571500" algn="l"/>
                <a:tab pos="588963" algn="l"/>
              </a:tabLst>
            </a:pPr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Рисунок 6 – Маркетинговые стратегии для привлечения посетителей</a:t>
            </a:r>
            <a:endParaRPr lang="ru-RU" dirty="0"/>
          </a:p>
        </p:txBody>
      </p:sp>
      <p:pic>
        <p:nvPicPr>
          <p:cNvPr id="5" name="Рисунок 4" descr="Изображение выглядит как текст, логотип, эмблема,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F1441B9A-5F00-C642-91E6-8D6533AF8D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066" y="136525"/>
            <a:ext cx="1600860" cy="900705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742B611-9A53-C240-9559-1F17E1C1F409}"/>
              </a:ext>
            </a:extLst>
          </p:cNvPr>
          <p:cNvSpPr/>
          <p:nvPr/>
        </p:nvSpPr>
        <p:spPr>
          <a:xfrm>
            <a:off x="3939652" y="1508523"/>
            <a:ext cx="4312693" cy="573206"/>
          </a:xfrm>
          <a:prstGeom prst="rect">
            <a:avLst/>
          </a:prstGeom>
          <a:ln>
            <a:solidFill>
              <a:srgbClr val="0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Маркетинговые стратегии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13ECB39-6D23-531D-1617-7DA4A6E908FF}"/>
              </a:ext>
            </a:extLst>
          </p:cNvPr>
          <p:cNvSpPr/>
          <p:nvPr/>
        </p:nvSpPr>
        <p:spPr>
          <a:xfrm>
            <a:off x="6301855" y="4455160"/>
            <a:ext cx="4312693" cy="573206"/>
          </a:xfrm>
          <a:prstGeom prst="rect">
            <a:avLst/>
          </a:prstGeom>
          <a:ln>
            <a:solidFill>
              <a:srgbClr val="0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Клубные карты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3DF6BC0-CED6-7E01-42AB-F011834975D1}"/>
              </a:ext>
            </a:extLst>
          </p:cNvPr>
          <p:cNvSpPr/>
          <p:nvPr/>
        </p:nvSpPr>
        <p:spPr>
          <a:xfrm>
            <a:off x="1577452" y="4455160"/>
            <a:ext cx="4312693" cy="573206"/>
          </a:xfrm>
          <a:prstGeom prst="rect">
            <a:avLst/>
          </a:prstGeom>
          <a:ln>
            <a:solidFill>
              <a:srgbClr val="0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блюд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B410F6C-2D33-DBEE-881A-AB0FEA4D0958}"/>
              </a:ext>
            </a:extLst>
          </p:cNvPr>
          <p:cNvSpPr/>
          <p:nvPr/>
        </p:nvSpPr>
        <p:spPr>
          <a:xfrm>
            <a:off x="396353" y="2724510"/>
            <a:ext cx="4312693" cy="573206"/>
          </a:xfrm>
          <a:prstGeom prst="rect">
            <a:avLst/>
          </a:prstGeom>
          <a:ln>
            <a:solidFill>
              <a:srgbClr val="0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Дегустация блюд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632A598-82B4-1C37-0E30-98F1EB01B32B}"/>
              </a:ext>
            </a:extLst>
          </p:cNvPr>
          <p:cNvSpPr/>
          <p:nvPr/>
        </p:nvSpPr>
        <p:spPr>
          <a:xfrm>
            <a:off x="7497232" y="2724510"/>
            <a:ext cx="4312693" cy="573206"/>
          </a:xfrm>
          <a:prstGeom prst="rect">
            <a:avLst/>
          </a:prstGeom>
          <a:ln>
            <a:solidFill>
              <a:srgbClr val="0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Счастливый час</a:t>
            </a:r>
          </a:p>
        </p:txBody>
      </p: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1973537A-E6A7-BA89-A30D-67702290DB4C}"/>
              </a:ext>
            </a:extLst>
          </p:cNvPr>
          <p:cNvCxnSpPr>
            <a:stCxn id="3" idx="2"/>
            <a:endCxn id="9" idx="0"/>
          </p:cNvCxnSpPr>
          <p:nvPr/>
        </p:nvCxnSpPr>
        <p:spPr>
          <a:xfrm flipH="1">
            <a:off x="2552700" y="2081729"/>
            <a:ext cx="3543299" cy="642781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8780A99C-8236-0227-F855-32643DA76334}"/>
              </a:ext>
            </a:extLst>
          </p:cNvPr>
          <p:cNvCxnSpPr>
            <a:stCxn id="3" idx="2"/>
            <a:endCxn id="8" idx="0"/>
          </p:cNvCxnSpPr>
          <p:nvPr/>
        </p:nvCxnSpPr>
        <p:spPr>
          <a:xfrm flipH="1">
            <a:off x="3733799" y="2081729"/>
            <a:ext cx="2362200" cy="2373431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56AF93A3-3AB2-FBF7-0028-B877343D46D0}"/>
              </a:ext>
            </a:extLst>
          </p:cNvPr>
          <p:cNvCxnSpPr>
            <a:stCxn id="3" idx="2"/>
            <a:endCxn id="6" idx="0"/>
          </p:cNvCxnSpPr>
          <p:nvPr/>
        </p:nvCxnSpPr>
        <p:spPr>
          <a:xfrm>
            <a:off x="6095999" y="2081729"/>
            <a:ext cx="2362203" cy="2373431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0949F2CE-2318-613A-6079-6AA6A369801C}"/>
              </a:ext>
            </a:extLst>
          </p:cNvPr>
          <p:cNvCxnSpPr>
            <a:stCxn id="3" idx="2"/>
            <a:endCxn id="10" idx="0"/>
          </p:cNvCxnSpPr>
          <p:nvPr/>
        </p:nvCxnSpPr>
        <p:spPr>
          <a:xfrm>
            <a:off x="6095999" y="2081729"/>
            <a:ext cx="3557580" cy="642781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9331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3AA4FD3-4FD8-4D7A-6F12-A2CC5D6D1D1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60CA1D28-3501-05AE-4803-15845B305CD4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2153652" y="652448"/>
            <a:ext cx="7884696" cy="942587"/>
          </a:xfrm>
        </p:spPr>
        <p:txBody>
          <a:bodyPr>
            <a:normAutofit/>
          </a:bodyPr>
          <a:lstStyle/>
          <a:p>
            <a:pPr marL="0" lvl="0" indent="0" algn="ctr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571500" algn="l"/>
                <a:tab pos="588963" algn="l"/>
              </a:tabLst>
            </a:pPr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Рисунок 7 – Возможные риски проекта</a:t>
            </a:r>
            <a:endParaRPr lang="ru-RU" dirty="0"/>
          </a:p>
        </p:txBody>
      </p:sp>
      <p:pic>
        <p:nvPicPr>
          <p:cNvPr id="5" name="Рисунок 4" descr="Изображение выглядит как текст, логотип, эмблема,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F1441B9A-5F00-C642-91E6-8D6533AF8D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066" y="136525"/>
            <a:ext cx="1600860" cy="900705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05513331-E1D9-6E74-1372-9B585C9E2D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320" t="36810" r="22501" b="21578"/>
          <a:stretch/>
        </p:blipFill>
        <p:spPr>
          <a:xfrm>
            <a:off x="1222758" y="1259228"/>
            <a:ext cx="9746484" cy="4636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489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rectangles">
            <a:extLst>
              <a:ext uri="{FF2B5EF4-FFF2-40B4-BE49-F238E27FC236}">
                <a16:creationId xmlns:a16="http://schemas.microsoft.com/office/drawing/2014/main" id="{1D3C2D23-841F-4EF9-9B7C-3DBFE0203329}"/>
              </a:ext>
            </a:extLst>
          </p:cNvPr>
          <p:cNvGrpSpPr/>
          <p:nvPr/>
        </p:nvGrpSpPr>
        <p:grpSpPr>
          <a:xfrm>
            <a:off x="0" y="5374434"/>
            <a:ext cx="12192000" cy="189470"/>
            <a:chOff x="0" y="2512541"/>
            <a:chExt cx="12192000" cy="189470"/>
          </a:xfrm>
        </p:grpSpPr>
        <p:sp>
          <p:nvSpPr>
            <p:cNvPr id="7" name="Rectangle 1">
              <a:extLst>
                <a:ext uri="{FF2B5EF4-FFF2-40B4-BE49-F238E27FC236}">
                  <a16:creationId xmlns:a16="http://schemas.microsoft.com/office/drawing/2014/main" id="{7608F51B-46F0-4C77-93AF-513543D4814D}"/>
                </a:ext>
              </a:extLst>
            </p:cNvPr>
            <p:cNvSpPr/>
            <p:nvPr/>
          </p:nvSpPr>
          <p:spPr>
            <a:xfrm>
              <a:off x="0" y="2512541"/>
              <a:ext cx="3048000" cy="189470"/>
            </a:xfrm>
            <a:prstGeom prst="rect">
              <a:avLst/>
            </a:prstGeom>
            <a:solidFill>
              <a:srgbClr val="ABCE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Rectangle 2">
              <a:extLst>
                <a:ext uri="{FF2B5EF4-FFF2-40B4-BE49-F238E27FC236}">
                  <a16:creationId xmlns:a16="http://schemas.microsoft.com/office/drawing/2014/main" id="{35A7F428-4552-495D-A7C8-4BA941ACBA26}"/>
                </a:ext>
              </a:extLst>
            </p:cNvPr>
            <p:cNvSpPr/>
            <p:nvPr/>
          </p:nvSpPr>
          <p:spPr>
            <a:xfrm>
              <a:off x="3048000" y="2512541"/>
              <a:ext cx="3048000" cy="189470"/>
            </a:xfrm>
            <a:prstGeom prst="rect">
              <a:avLst/>
            </a:prstGeom>
            <a:solidFill>
              <a:srgbClr val="4F9B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Rectangle 3">
              <a:extLst>
                <a:ext uri="{FF2B5EF4-FFF2-40B4-BE49-F238E27FC236}">
                  <a16:creationId xmlns:a16="http://schemas.microsoft.com/office/drawing/2014/main" id="{7FB906F2-1BD0-4E7C-867B-D7BD45BE9038}"/>
                </a:ext>
              </a:extLst>
            </p:cNvPr>
            <p:cNvSpPr/>
            <p:nvPr/>
          </p:nvSpPr>
          <p:spPr>
            <a:xfrm>
              <a:off x="6096000" y="2512541"/>
              <a:ext cx="3048000" cy="189470"/>
            </a:xfrm>
            <a:prstGeom prst="rect">
              <a:avLst/>
            </a:prstGeom>
            <a:solidFill>
              <a:srgbClr val="124D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Rectangle 4">
              <a:extLst>
                <a:ext uri="{FF2B5EF4-FFF2-40B4-BE49-F238E27FC236}">
                  <a16:creationId xmlns:a16="http://schemas.microsoft.com/office/drawing/2014/main" id="{7884C471-BC70-4F0A-97DE-139CC61B5FF7}"/>
                </a:ext>
              </a:extLst>
            </p:cNvPr>
            <p:cNvSpPr/>
            <p:nvPr/>
          </p:nvSpPr>
          <p:spPr>
            <a:xfrm>
              <a:off x="9144000" y="2512541"/>
              <a:ext cx="3048000" cy="189470"/>
            </a:xfrm>
            <a:prstGeom prst="rect">
              <a:avLst/>
            </a:prstGeom>
            <a:solidFill>
              <a:srgbClr val="0B2D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2" name="main title">
            <a:extLst>
              <a:ext uri="{FF2B5EF4-FFF2-40B4-BE49-F238E27FC236}">
                <a16:creationId xmlns:a16="http://schemas.microsoft.com/office/drawing/2014/main" id="{8A1E8062-5803-4264-83E2-CBFD1FAFAD4D}"/>
              </a:ext>
            </a:extLst>
          </p:cNvPr>
          <p:cNvSpPr txBox="1"/>
          <p:nvPr/>
        </p:nvSpPr>
        <p:spPr>
          <a:xfrm>
            <a:off x="4129757" y="5809285"/>
            <a:ext cx="39324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0B2D5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Спасибо за внимание!</a:t>
            </a:r>
          </a:p>
        </p:txBody>
      </p:sp>
      <p:pic>
        <p:nvPicPr>
          <p:cNvPr id="3" name="Рисунок 2" descr="Изображение выглядит как на открытом воздухе, небо, дерево, строительство&#10;&#10;Автоматически созданное описание">
            <a:extLst>
              <a:ext uri="{FF2B5EF4-FFF2-40B4-BE49-F238E27FC236}">
                <a16:creationId xmlns:a16="http://schemas.microsoft.com/office/drawing/2014/main" id="{DACC04C5-144B-47C9-D097-0E04A102D7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87"/>
          <a:stretch/>
        </p:blipFill>
        <p:spPr>
          <a:xfrm>
            <a:off x="0" y="0"/>
            <a:ext cx="12192000" cy="5355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751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-6852" y="1"/>
            <a:ext cx="6563276" cy="142591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C69F5A">
                  <a:lumMod val="20000"/>
                  <a:lumOff val="80000"/>
                </a:srgbClr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50" name="Text Placeholder 4"/>
          <p:cNvSpPr txBox="1">
            <a:spLocks/>
          </p:cNvSpPr>
          <p:nvPr/>
        </p:nvSpPr>
        <p:spPr>
          <a:xfrm>
            <a:off x="1146277" y="514512"/>
            <a:ext cx="4257018" cy="454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Roboto" panose="02000000000000000000" pitchFamily="2" charset="0"/>
              </a:rPr>
              <a:t>Цель и задачи проекта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Roboto" panose="02000000000000000000" pitchFamily="2" charset="0"/>
            </a:endParaRPr>
          </a:p>
        </p:txBody>
      </p:sp>
      <p:sp>
        <p:nvSpPr>
          <p:cNvPr id="27" name="TextBox 34"/>
          <p:cNvSpPr txBox="1"/>
          <p:nvPr/>
        </p:nvSpPr>
        <p:spPr>
          <a:xfrm>
            <a:off x="723282" y="1613676"/>
            <a:ext cx="11004800" cy="4479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6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2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8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3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6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 проекта</a:t>
            </a:r>
            <a:r>
              <a:rPr lang="ru-RU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создание ресторана-ботанического сада в городе Оренбурге.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1600" b="1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связи с поставленной целью в работе решались следующие </a:t>
            </a:r>
            <a:r>
              <a:rPr lang="ru-RU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задачи:</a:t>
            </a:r>
            <a:endParaRPr lang="ru-RU" sz="2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20000"/>
              </a:lnSpc>
              <a:spcBef>
                <a:spcPts val="0"/>
              </a:spcBef>
              <a:buAutoNum type="arabicPeriod"/>
            </a:pPr>
            <a:r>
              <a:rPr lang="ru-RU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Исследование рынка общественного питания и конкурентных преимуществ проекта.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Разработка организационного, финансового и маркетингового плана проекта.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Оценка результативности проекта.</a:t>
            </a:r>
          </a:p>
        </p:txBody>
      </p:sp>
      <p:pic>
        <p:nvPicPr>
          <p:cNvPr id="22" name="Рисунок 21" descr="Изображение выглядит как текст, логотип, эмблема,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B7AC9B25-412C-414E-B54B-9E942E1873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8642" y="220008"/>
            <a:ext cx="1622277" cy="912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704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-6852" y="1"/>
            <a:ext cx="6563276" cy="142591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C69F5A">
                  <a:lumMod val="20000"/>
                  <a:lumOff val="80000"/>
                </a:srgbClr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50" name="Text Placeholder 4"/>
          <p:cNvSpPr txBox="1">
            <a:spLocks/>
          </p:cNvSpPr>
          <p:nvPr/>
        </p:nvSpPr>
        <p:spPr>
          <a:xfrm>
            <a:off x="1146277" y="486786"/>
            <a:ext cx="4257018" cy="454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Roboto" panose="02000000000000000000" pitchFamily="2" charset="0"/>
              </a:rPr>
              <a:t>Идея проекта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Roboto" panose="02000000000000000000" pitchFamily="2" charset="0"/>
            </a:endParaRPr>
          </a:p>
        </p:txBody>
      </p:sp>
      <p:sp>
        <p:nvSpPr>
          <p:cNvPr id="27" name="TextBox 34"/>
          <p:cNvSpPr txBox="1"/>
          <p:nvPr/>
        </p:nvSpPr>
        <p:spPr>
          <a:xfrm>
            <a:off x="593600" y="1972545"/>
            <a:ext cx="11004800" cy="31495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6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2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8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3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6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Идея проекта - </a:t>
            </a:r>
            <a:r>
              <a:rPr lang="ru-RU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создании зеленого пространства в центре города для комфортной работы и отдыха.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2800" b="1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Интерьер ресторана будет украшен большим количеством натуральных зеленых растений, которые будут создавать ощущение пребывания посетителя ресторана на природе в любое время года. </a:t>
            </a:r>
          </a:p>
        </p:txBody>
      </p:sp>
      <p:pic>
        <p:nvPicPr>
          <p:cNvPr id="22" name="Рисунок 21" descr="Изображение выглядит как текст, логотип, эмблема,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B7AC9B25-412C-414E-B54B-9E942E1873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159" y="192282"/>
            <a:ext cx="1501760" cy="844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556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-6852" y="0"/>
            <a:ext cx="6563276" cy="142591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C69F5A">
                  <a:lumMod val="20000"/>
                  <a:lumOff val="80000"/>
                </a:srgbClr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50" name="Text Placeholder 4"/>
          <p:cNvSpPr txBox="1">
            <a:spLocks/>
          </p:cNvSpPr>
          <p:nvPr/>
        </p:nvSpPr>
        <p:spPr>
          <a:xfrm>
            <a:off x="1146277" y="486786"/>
            <a:ext cx="4257018" cy="454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Roboto" panose="02000000000000000000" pitchFamily="2" charset="0"/>
              </a:rPr>
              <a:t>Юридические вопросы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Roboto" panose="02000000000000000000" pitchFamily="2" charset="0"/>
            </a:endParaRPr>
          </a:p>
        </p:txBody>
      </p:sp>
      <p:sp>
        <p:nvSpPr>
          <p:cNvPr id="27" name="TextBox 34"/>
          <p:cNvSpPr txBox="1"/>
          <p:nvPr/>
        </p:nvSpPr>
        <p:spPr>
          <a:xfrm>
            <a:off x="593600" y="1912704"/>
            <a:ext cx="11004800" cy="3666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6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2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8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3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6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Основными юридическими вопросами в реализации проекта являются: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2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Регистрация организации;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Заключение договоров на аренду помещения, вывоз и утилизацию отходов, дератизацию и дезинсекцию;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Оформление лицензии на продажу алкогольной продукции.</a:t>
            </a:r>
          </a:p>
        </p:txBody>
      </p:sp>
      <p:pic>
        <p:nvPicPr>
          <p:cNvPr id="22" name="Рисунок 21" descr="Изображение выглядит как текст, логотип, эмблема,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B7AC9B25-412C-414E-B54B-9E942E1873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049" y="192282"/>
            <a:ext cx="1526352" cy="858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714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3AA4FD3-4FD8-4D7A-6F12-A2CC5D6D1D1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60CA1D28-3501-05AE-4803-15845B305CD4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2919663" y="5885056"/>
            <a:ext cx="6352674" cy="942587"/>
          </a:xfrm>
        </p:spPr>
        <p:txBody>
          <a:bodyPr>
            <a:normAutofit/>
          </a:bodyPr>
          <a:lstStyle/>
          <a:p>
            <a:pPr marL="0" lvl="0" indent="0" algn="ctr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571500" algn="l"/>
                <a:tab pos="588963" algn="l"/>
              </a:tabLst>
            </a:pPr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Рисунок 1 – Структура рынка общественного питания в г. Оренбурге за 2023 г.</a:t>
            </a:r>
            <a:endParaRPr lang="ru-RU" dirty="0"/>
          </a:p>
        </p:txBody>
      </p:sp>
      <p:pic>
        <p:nvPicPr>
          <p:cNvPr id="5" name="Рисунок 4" descr="Изображение выглядит как текст, логотип, эмблема,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F1441B9A-5F00-C642-91E6-8D6533AF8D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7583" y="192281"/>
            <a:ext cx="1560456" cy="877972"/>
          </a:xfrm>
          <a:prstGeom prst="rect">
            <a:avLst/>
          </a:prstGeom>
        </p:spPr>
      </p:pic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64244327-8291-7E35-64AB-7B0184C966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34600801"/>
              </p:ext>
            </p:extLst>
          </p:nvPr>
        </p:nvGraphicFramePr>
        <p:xfrm>
          <a:off x="1375410" y="483959"/>
          <a:ext cx="9441180" cy="53866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95604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3AA4FD3-4FD8-4D7A-6F12-A2CC5D6D1D1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60CA1D28-3501-05AE-4803-15845B305CD4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2919662" y="251281"/>
            <a:ext cx="6352674" cy="942587"/>
          </a:xfrm>
        </p:spPr>
        <p:txBody>
          <a:bodyPr>
            <a:normAutofit/>
          </a:bodyPr>
          <a:lstStyle/>
          <a:p>
            <a:pPr marL="0" lvl="0" indent="0" algn="ctr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571500" algn="l"/>
                <a:tab pos="588963" algn="l"/>
              </a:tabLst>
            </a:pPr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Рисунок 2  - Планировка ресторана-ботанического сада</a:t>
            </a:r>
            <a:endParaRPr lang="ru-RU" dirty="0"/>
          </a:p>
        </p:txBody>
      </p:sp>
      <p:pic>
        <p:nvPicPr>
          <p:cNvPr id="5" name="Рисунок 4" descr="Изображение выглядит как текст, логотип, эмблема,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F1441B9A-5F00-C642-91E6-8D6533AF8D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066" y="136525"/>
            <a:ext cx="1600860" cy="900705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E77F6CC-B580-AC1A-798F-64847B5FCB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8197" y="722575"/>
            <a:ext cx="7355605" cy="5412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2022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3AA4FD3-4FD8-4D7A-6F12-A2CC5D6D1D1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60CA1D28-3501-05AE-4803-15845B305CD4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2919661" y="470161"/>
            <a:ext cx="6352674" cy="942587"/>
          </a:xfrm>
        </p:spPr>
        <p:txBody>
          <a:bodyPr>
            <a:normAutofit/>
          </a:bodyPr>
          <a:lstStyle/>
          <a:p>
            <a:pPr marL="0" lvl="0" indent="0" algn="ctr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571500" algn="l"/>
                <a:tab pos="588963" algn="l"/>
              </a:tabLst>
            </a:pPr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Таблица 1 - Анализ ресторанов-конкурентов</a:t>
            </a:r>
            <a:endParaRPr lang="ru-RU" dirty="0"/>
          </a:p>
        </p:txBody>
      </p:sp>
      <p:pic>
        <p:nvPicPr>
          <p:cNvPr id="5" name="Рисунок 4" descr="Изображение выглядит как текст, логотип, эмблема,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F1441B9A-5F00-C642-91E6-8D6533AF8D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066" y="136525"/>
            <a:ext cx="1600860" cy="90070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DE5FE3F-7A80-C0A8-75AD-8FE83F0ABD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025" y="1130304"/>
            <a:ext cx="11215945" cy="5591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495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3AA4FD3-4FD8-4D7A-6F12-A2CC5D6D1D1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60CA1D28-3501-05AE-4803-15845B305CD4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2130582" y="6067618"/>
            <a:ext cx="7930836" cy="942587"/>
          </a:xfrm>
        </p:spPr>
        <p:txBody>
          <a:bodyPr>
            <a:normAutofit/>
          </a:bodyPr>
          <a:lstStyle/>
          <a:p>
            <a:pPr marL="0" lvl="0" indent="0" algn="ctr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571500" algn="l"/>
                <a:tab pos="588963" algn="l"/>
              </a:tabLst>
            </a:pPr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Рисунок 3 – Визуализация интерьера ресторана-ботанического сада</a:t>
            </a:r>
            <a:endParaRPr lang="ru-RU" dirty="0"/>
          </a:p>
        </p:txBody>
      </p:sp>
      <p:pic>
        <p:nvPicPr>
          <p:cNvPr id="5" name="Рисунок 4" descr="Изображение выглядит как текст, логотип, эмблема,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F1441B9A-5F00-C642-91E6-8D6533AF8D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066" y="136525"/>
            <a:ext cx="1600860" cy="900705"/>
          </a:xfrm>
          <a:prstGeom prst="rect">
            <a:avLst/>
          </a:prstGeom>
        </p:spPr>
      </p:pic>
      <p:pic>
        <p:nvPicPr>
          <p:cNvPr id="8" name="Рисунок 7" descr="Picture background">
            <a:extLst>
              <a:ext uri="{FF2B5EF4-FFF2-40B4-BE49-F238E27FC236}">
                <a16:creationId xmlns:a16="http://schemas.microsoft.com/office/drawing/2014/main" id="{F8ECE079-9392-8BE2-AF8E-324489F2AD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582" y="396743"/>
            <a:ext cx="7930836" cy="5488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9842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3AA4FD3-4FD8-4D7A-6F12-A2CC5D6D1D1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60CA1D28-3501-05AE-4803-15845B305CD4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2003525" y="313898"/>
            <a:ext cx="7884696" cy="942587"/>
          </a:xfrm>
        </p:spPr>
        <p:txBody>
          <a:bodyPr>
            <a:normAutofit/>
          </a:bodyPr>
          <a:lstStyle/>
          <a:p>
            <a:pPr marL="0" lvl="0" indent="0" algn="ctr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571500" algn="l"/>
                <a:tab pos="588963" algn="l"/>
              </a:tabLst>
            </a:pPr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Таблица 2  - Планируемый штат сотрудников ресторана-ботанического сада</a:t>
            </a:r>
            <a:endParaRPr lang="ru-RU" dirty="0"/>
          </a:p>
        </p:txBody>
      </p:sp>
      <p:pic>
        <p:nvPicPr>
          <p:cNvPr id="5" name="Рисунок 4" descr="Изображение выглядит как текст, логотип, эмблема,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F1441B9A-5F00-C642-91E6-8D6533AF8D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066" y="136525"/>
            <a:ext cx="1600860" cy="90070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F8AAD73-E0F5-E3E7-C3DE-83DC268201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533" y="1037230"/>
            <a:ext cx="10368934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629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рэу">
      <a:dk1>
        <a:srgbClr val="0B2D50"/>
      </a:dk1>
      <a:lt1>
        <a:sysClr val="window" lastClr="FFFFFF"/>
      </a:lt1>
      <a:dk2>
        <a:srgbClr val="0B2D50"/>
      </a:dk2>
      <a:lt2>
        <a:srgbClr val="FFFFFF"/>
      </a:lt2>
      <a:accent1>
        <a:srgbClr val="0B2D50"/>
      </a:accent1>
      <a:accent2>
        <a:srgbClr val="AB1F03"/>
      </a:accent2>
      <a:accent3>
        <a:srgbClr val="C69F5A"/>
      </a:accent3>
      <a:accent4>
        <a:srgbClr val="1864B0"/>
      </a:accent4>
      <a:accent5>
        <a:srgbClr val="86BAEE"/>
      </a:accent5>
      <a:accent6>
        <a:srgbClr val="2A86E2"/>
      </a:accent6>
      <a:hlink>
        <a:srgbClr val="0563C1"/>
      </a:hlink>
      <a:folHlink>
        <a:srgbClr val="954F72"/>
      </a:folHlink>
    </a:clrScheme>
    <a:fontScheme name="рэу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Custom 3">
      <a:dk1>
        <a:srgbClr val="0B2D50"/>
      </a:dk1>
      <a:lt1>
        <a:sysClr val="window" lastClr="FFFFFF"/>
      </a:lt1>
      <a:dk2>
        <a:srgbClr val="0B2D50"/>
      </a:dk2>
      <a:lt2>
        <a:srgbClr val="FFFFFF"/>
      </a:lt2>
      <a:accent1>
        <a:srgbClr val="C69F5A"/>
      </a:accent1>
      <a:accent2>
        <a:srgbClr val="AB1F03"/>
      </a:accent2>
      <a:accent3>
        <a:srgbClr val="86BAEE"/>
      </a:accent3>
      <a:accent4>
        <a:srgbClr val="0B2D50"/>
      </a:accent4>
      <a:accent5>
        <a:srgbClr val="1864B0"/>
      </a:accent5>
      <a:accent6>
        <a:srgbClr val="2A86E2"/>
      </a:accent6>
      <a:hlink>
        <a:srgbClr val="AB1F03"/>
      </a:hlink>
      <a:folHlink>
        <a:srgbClr val="C69F5A"/>
      </a:folHlink>
    </a:clrScheme>
    <a:fontScheme name="Custom 1">
      <a:majorFont>
        <a:latin typeface="Playfair Display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458</TotalTime>
  <Words>386</Words>
  <Application>Microsoft Office PowerPoint</Application>
  <PresentationFormat>Широкоэкранный</PresentationFormat>
  <Paragraphs>87</Paragraphs>
  <Slides>17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26" baseType="lpstr">
      <vt:lpstr>Arial</vt:lpstr>
      <vt:lpstr>Arial Narrow</vt:lpstr>
      <vt:lpstr>Calibri</vt:lpstr>
      <vt:lpstr>Open Sans</vt:lpstr>
      <vt:lpstr>Playfair Display</vt:lpstr>
      <vt:lpstr>Playfair Display Black</vt:lpstr>
      <vt:lpstr>Times New Roman</vt:lpstr>
      <vt:lpstr>Тема Office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Ruslan Makhashevvv</cp:lastModifiedBy>
  <cp:revision>17</cp:revision>
  <dcterms:modified xsi:type="dcterms:W3CDTF">2024-07-07T19:44:33Z</dcterms:modified>
</cp:coreProperties>
</file>