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31"/>
  </p:notesMasterIdLst>
  <p:sldIdLst>
    <p:sldId id="256" r:id="rId3"/>
    <p:sldId id="613" r:id="rId4"/>
    <p:sldId id="538" r:id="rId5"/>
    <p:sldId id="626" r:id="rId6"/>
    <p:sldId id="614" r:id="rId7"/>
    <p:sldId id="615" r:id="rId8"/>
    <p:sldId id="616" r:id="rId9"/>
    <p:sldId id="623" r:id="rId10"/>
    <p:sldId id="619" r:id="rId11"/>
    <p:sldId id="642" r:id="rId12"/>
    <p:sldId id="627" r:id="rId13"/>
    <p:sldId id="629" r:id="rId14"/>
    <p:sldId id="632" r:id="rId15"/>
    <p:sldId id="636" r:id="rId16"/>
    <p:sldId id="638" r:id="rId17"/>
    <p:sldId id="640" r:id="rId18"/>
    <p:sldId id="641" r:id="rId19"/>
    <p:sldId id="644" r:id="rId20"/>
    <p:sldId id="637" r:id="rId21"/>
    <p:sldId id="643" r:id="rId22"/>
    <p:sldId id="281" r:id="rId23"/>
    <p:sldId id="593" r:id="rId24"/>
    <p:sldId id="568" r:id="rId25"/>
    <p:sldId id="625" r:id="rId26"/>
    <p:sldId id="594" r:id="rId27"/>
    <p:sldId id="622" r:id="rId28"/>
    <p:sldId id="599" r:id="rId29"/>
    <p:sldId id="621" r:id="rId3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EB344D84-9AFB-497E-A393-DC336BA19D2E}" styleName="Средний стиль 3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298" autoAdjust="0"/>
    <p:restoredTop sz="95130" autoAdjust="0"/>
  </p:normalViewPr>
  <p:slideViewPr>
    <p:cSldViewPr snapToGrid="0">
      <p:cViewPr>
        <p:scale>
          <a:sx n="62" d="100"/>
          <a:sy n="62" d="100"/>
        </p:scale>
        <p:origin x="-208" y="14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yanashub\Downloads\&#1058;&#1072;&#1073;&#1083;&#1080;&#1094;&#1072;%20&#1082;&#1091;&#1088;&#1089;&#1086;&#1074;&#1072;&#1103;%20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yanashub\Downloads\&#1060;&#1080;&#1085;&#1072;&#1085;&#1089;&#1086;&#1074;&#1099;&#1080;&#774;%20&#1087;&#1083;&#1072;&#1085;%20(1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Лист1!$A$1:$A$5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Лист1!$B$1:$B$5</c:f>
              <c:numCache>
                <c:formatCode>General</c:formatCode>
                <c:ptCount val="5"/>
                <c:pt idx="0">
                  <c:v>380</c:v>
                </c:pt>
                <c:pt idx="1">
                  <c:v>390.9</c:v>
                </c:pt>
                <c:pt idx="2">
                  <c:v>397.9</c:v>
                </c:pt>
                <c:pt idx="3">
                  <c:v>427.7</c:v>
                </c:pt>
                <c:pt idx="4">
                  <c:v>443.2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C3-304D-AB6A-5CF4A6F3EC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189066576"/>
        <c:axId val="-1189061136"/>
      </c:barChart>
      <c:catAx>
        <c:axId val="-1189066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-1189061136"/>
        <c:crosses val="autoZero"/>
        <c:auto val="1"/>
        <c:lblAlgn val="ctr"/>
        <c:lblOffset val="100"/>
        <c:noMultiLvlLbl val="0"/>
      </c:catAx>
      <c:valAx>
        <c:axId val="-1189061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-1189066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Лист2!$B$1</c:f>
              <c:strCache>
                <c:ptCount val="1"/>
                <c:pt idx="0">
                  <c:v>Структура в %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tint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71B-E84B-960D-111F25FFA5D8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71B-E84B-960D-111F25FFA5D8}"/>
              </c:ext>
            </c:extLst>
          </c:dPt>
          <c:dPt>
            <c:idx val="2"/>
            <c:bubble3D val="0"/>
            <c:spPr>
              <a:solidFill>
                <a:schemeClr val="accent6">
                  <a:shade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71B-E84B-960D-111F25FFA5D8}"/>
              </c:ext>
            </c:extLst>
          </c:dPt>
          <c:cat>
            <c:strRef>
              <c:f>Лист2!$A$2:$A$4</c:f>
              <c:strCache>
                <c:ptCount val="3"/>
                <c:pt idx="0">
                  <c:v>Сельское хозяйство</c:v>
                </c:pt>
                <c:pt idx="1">
                  <c:v>Промышленные предприятия</c:v>
                </c:pt>
                <c:pt idx="2">
                  <c:v>Частные компании</c:v>
                </c:pt>
              </c:strCache>
            </c:strRef>
          </c:cat>
          <c:val>
            <c:numRef>
              <c:f>Лист2!$B$2:$B$4</c:f>
              <c:numCache>
                <c:formatCode>General</c:formatCode>
                <c:ptCount val="3"/>
                <c:pt idx="0">
                  <c:v>75</c:v>
                </c:pt>
                <c:pt idx="1">
                  <c:v>15</c:v>
                </c:pt>
                <c:pt idx="2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71B-E84B-960D-111F25FFA5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5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C6AD3E-D4E2-460A-81E1-57A20C9B450A}" type="datetimeFigureOut">
              <a:rPr lang="ru-RU" smtClean="0"/>
              <a:t>17.06.2024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8D3061-9593-44D4-A63C-E5B85802C7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609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D5656C-9098-495A-B384-ED28FBC6162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4067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3AAE5A-F614-47DE-A925-E1F7D2473D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671A44C-D8F6-4830-9878-DF7D496550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F6B97BC-6465-443A-9026-4FA637517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970EC-860E-4C78-AD71-541469ED0376}" type="datetime1">
              <a:rPr lang="ru-RU" smtClean="0"/>
              <a:t>17.06.2024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DCBCEE-4208-4DA9-8B82-196D8D445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995572C-FB11-40AD-87F0-1A1D00147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FF5B-EC31-4260-BC73-B698F9B6DD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9398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0C598B-E1C9-453A-85FA-2FC629BEE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D8BB4E1-B5B6-4FA2-B655-F0DCFC409B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AD1576D-4B86-47F6-B944-CDAE43B3F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A71D3-5B33-46CE-8E6E-9584A60344DD}" type="datetime1">
              <a:rPr lang="ru-RU" smtClean="0"/>
              <a:t>17.06.2024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904B19F-BB5E-4517-ABDF-DF12AD5C0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2E7DD52-4E01-4F36-8126-6B0E60AB2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FF5B-EC31-4260-BC73-B698F9B6DD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1557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D2601C4-7CE6-4F44-81AA-A4A3E222D2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C2ABB75-E830-4124-8194-5F16365F96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B15BE6-1F4B-455D-837B-3AC931907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9182D-0122-4295-B86E-9E770C731C90}" type="datetime1">
              <a:rPr lang="ru-RU" smtClean="0"/>
              <a:t>17.06.2024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BD10EB3-2304-46EA-B4B7-75D434FFF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206F26-F674-45D9-93AE-0D23577E4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FF5B-EC31-4260-BC73-B698F9B6DD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292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0410"/>
            <a:ext cx="12192000" cy="3415024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2166551" y="923367"/>
            <a:ext cx="1639330" cy="3080222"/>
          </a:xfrm>
          <a:custGeom>
            <a:avLst/>
            <a:gdLst>
              <a:gd name="connsiteX0" fmla="*/ 0 w 1639330"/>
              <a:gd name="connsiteY0" fmla="*/ 0 h 3080222"/>
              <a:gd name="connsiteX1" fmla="*/ 157778 w 1639330"/>
              <a:gd name="connsiteY1" fmla="*/ 0 h 3080222"/>
              <a:gd name="connsiteX2" fmla="*/ 1639330 w 1639330"/>
              <a:gd name="connsiteY2" fmla="*/ 220146 h 3080222"/>
              <a:gd name="connsiteX3" fmla="*/ 1639330 w 1639330"/>
              <a:gd name="connsiteY3" fmla="*/ 3080222 h 3080222"/>
              <a:gd name="connsiteX4" fmla="*/ 0 w 1639330"/>
              <a:gd name="connsiteY4" fmla="*/ 3035203 h 3080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9330" h="3080222">
                <a:moveTo>
                  <a:pt x="0" y="0"/>
                </a:moveTo>
                <a:lnTo>
                  <a:pt x="157778" y="0"/>
                </a:lnTo>
                <a:lnTo>
                  <a:pt x="1639330" y="220146"/>
                </a:lnTo>
                <a:lnTo>
                  <a:pt x="1639330" y="3080222"/>
                </a:lnTo>
                <a:lnTo>
                  <a:pt x="0" y="303520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3C85D30-5662-4059-9254-835C42DAC22A}"/>
              </a:ext>
            </a:extLst>
          </p:cNvPr>
          <p:cNvGrpSpPr/>
          <p:nvPr userDrawn="1"/>
        </p:nvGrpSpPr>
        <p:grpSpPr>
          <a:xfrm rot="5400000">
            <a:off x="11390346" y="6494322"/>
            <a:ext cx="309814" cy="45719"/>
            <a:chOff x="11008409" y="6143528"/>
            <a:chExt cx="352370" cy="10272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6E2BD65-140D-42F5-B002-2F5DD63D6745}"/>
                </a:ext>
              </a:extLst>
            </p:cNvPr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ADECD71-0B34-4AC1-B5B5-14DAC525E7AF}"/>
                </a:ext>
              </a:extLst>
            </p:cNvPr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FF67841-85ED-4314-8393-618A675114E1}"/>
                </a:ext>
              </a:extLst>
            </p:cNvPr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61AF8B5-D34D-4E66-B9B5-139B5D3CD0FF}"/>
                </a:ext>
              </a:extLst>
            </p:cNvPr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2883348-F40A-4BD3-A94B-F2B392E1CEFE}"/>
              </a:ext>
            </a:extLst>
          </p:cNvPr>
          <p:cNvSpPr txBox="1">
            <a:spLocks/>
          </p:cNvSpPr>
          <p:nvPr userDrawn="1"/>
        </p:nvSpPr>
        <p:spPr>
          <a:xfrm>
            <a:off x="10947534" y="6285562"/>
            <a:ext cx="502604" cy="4328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96CAF5E-82FD-46C1-8113-274199A6E6F4}" type="slidenum">
              <a:rPr lang="id-ID" sz="1400" smtClean="0">
                <a:solidFill>
                  <a:schemeClr val="tx1"/>
                </a:solidFill>
                <a:latin typeface="Playfair Display" pitchFamily="2" charset="0"/>
              </a:rPr>
              <a:pPr algn="r"/>
              <a:t>‹#›</a:t>
            </a:fld>
            <a:endParaRPr lang="id-ID" sz="1400" dirty="0">
              <a:solidFill>
                <a:schemeClr val="tx1"/>
              </a:solidFill>
              <a:latin typeface="Playfair Display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AA8A36B-3BBE-4E11-9F6E-8D12F9D5DD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168812" y="6162017"/>
            <a:ext cx="601625" cy="54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1054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6AEA03E-BE4E-43BF-90FC-57EB9D71643D}"/>
              </a:ext>
            </a:extLst>
          </p:cNvPr>
          <p:cNvGrpSpPr/>
          <p:nvPr userDrawn="1"/>
        </p:nvGrpSpPr>
        <p:grpSpPr>
          <a:xfrm rot="5400000">
            <a:off x="11390346" y="6494322"/>
            <a:ext cx="309814" cy="45719"/>
            <a:chOff x="11008409" y="6143528"/>
            <a:chExt cx="352370" cy="102724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17DD059-C6C3-45B4-A12A-86D6CD711334}"/>
                </a:ext>
              </a:extLst>
            </p:cNvPr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CAA0F7B-B554-47E5-B243-1281B3895A47}"/>
                </a:ext>
              </a:extLst>
            </p:cNvPr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8C47FCE-827B-4292-BF2C-155065F9AF68}"/>
                </a:ext>
              </a:extLst>
            </p:cNvPr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D97BAFF-1521-485F-8323-6DAFF973E959}"/>
                </a:ext>
              </a:extLst>
            </p:cNvPr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0EEF0BE-FF2C-47FF-8F55-F2F2361C8C5C}"/>
              </a:ext>
            </a:extLst>
          </p:cNvPr>
          <p:cNvSpPr txBox="1">
            <a:spLocks/>
          </p:cNvSpPr>
          <p:nvPr userDrawn="1"/>
        </p:nvSpPr>
        <p:spPr>
          <a:xfrm>
            <a:off x="10947534" y="6285562"/>
            <a:ext cx="502604" cy="4328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96CAF5E-82FD-46C1-8113-274199A6E6F4}" type="slidenum">
              <a:rPr lang="id-ID" sz="1400" smtClean="0">
                <a:solidFill>
                  <a:schemeClr val="tx1"/>
                </a:solidFill>
                <a:latin typeface="Playfair Display" pitchFamily="2" charset="0"/>
              </a:rPr>
              <a:pPr algn="r"/>
              <a:t>‹#›</a:t>
            </a:fld>
            <a:endParaRPr lang="id-ID" sz="1400" dirty="0">
              <a:solidFill>
                <a:schemeClr val="tx1"/>
              </a:solidFill>
              <a:latin typeface="Playfair Display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EDA0911-48E1-40C9-91F2-331E12C6E9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168812" y="6162017"/>
            <a:ext cx="601625" cy="54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3696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1924013" y="1457289"/>
            <a:ext cx="3146752" cy="4187053"/>
          </a:xfrm>
        </p:spPr>
        <p:txBody>
          <a:bodyPr/>
          <a:lstStyle/>
          <a:p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7C853CE-DDE4-4358-9CFD-9B5C4ECD551D}"/>
              </a:ext>
            </a:extLst>
          </p:cNvPr>
          <p:cNvGrpSpPr/>
          <p:nvPr userDrawn="1"/>
        </p:nvGrpSpPr>
        <p:grpSpPr>
          <a:xfrm rot="5400000">
            <a:off x="11390346" y="6494322"/>
            <a:ext cx="309814" cy="45719"/>
            <a:chOff x="11008409" y="6143528"/>
            <a:chExt cx="352370" cy="10272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63A2A69-8E81-40E7-8260-7A8E3B84E822}"/>
                </a:ext>
              </a:extLst>
            </p:cNvPr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0AE9C65-4E5F-451D-B38A-D233CFB09DB8}"/>
                </a:ext>
              </a:extLst>
            </p:cNvPr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B3DEA22-C625-44C2-8EF5-1D8D5B618BBC}"/>
                </a:ext>
              </a:extLst>
            </p:cNvPr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4CFB73B-C0DD-4195-97E8-985491BBABE0}"/>
                </a:ext>
              </a:extLst>
            </p:cNvPr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17C0BBD-A0AE-4606-BA36-70B4F939DA25}"/>
              </a:ext>
            </a:extLst>
          </p:cNvPr>
          <p:cNvSpPr txBox="1">
            <a:spLocks/>
          </p:cNvSpPr>
          <p:nvPr userDrawn="1"/>
        </p:nvSpPr>
        <p:spPr>
          <a:xfrm>
            <a:off x="10947534" y="6285562"/>
            <a:ext cx="502604" cy="4328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96CAF5E-82FD-46C1-8113-274199A6E6F4}" type="slidenum">
              <a:rPr lang="id-ID" sz="1400" smtClean="0">
                <a:solidFill>
                  <a:schemeClr val="tx1"/>
                </a:solidFill>
                <a:latin typeface="Playfair Display" pitchFamily="2" charset="0"/>
              </a:rPr>
              <a:pPr algn="r"/>
              <a:t>‹#›</a:t>
            </a:fld>
            <a:endParaRPr lang="id-ID" sz="1400" dirty="0">
              <a:solidFill>
                <a:schemeClr val="tx1"/>
              </a:solidFill>
              <a:latin typeface="Playfair Display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0E96617-A544-42D5-B401-0EB725FC49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168812" y="6162017"/>
            <a:ext cx="601625" cy="54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6083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0410"/>
            <a:ext cx="4124965" cy="35956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124967" y="10410"/>
            <a:ext cx="4111829" cy="35956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236797" y="10410"/>
            <a:ext cx="3956817" cy="3595652"/>
          </a:xfrm>
        </p:spPr>
        <p:txBody>
          <a:bodyPr/>
          <a:lstStyle/>
          <a:p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3651ED4-0870-434D-8226-898E09BDA52F}"/>
              </a:ext>
            </a:extLst>
          </p:cNvPr>
          <p:cNvGrpSpPr/>
          <p:nvPr userDrawn="1"/>
        </p:nvGrpSpPr>
        <p:grpSpPr>
          <a:xfrm rot="5400000">
            <a:off x="11390346" y="6494322"/>
            <a:ext cx="309814" cy="45719"/>
            <a:chOff x="11008409" y="6143528"/>
            <a:chExt cx="352370" cy="10272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0BA671A-728E-46E0-870F-DED05F16E650}"/>
                </a:ext>
              </a:extLst>
            </p:cNvPr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2602E79-D8BC-43C8-87E9-F2E0BFA995C8}"/>
                </a:ext>
              </a:extLst>
            </p:cNvPr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4FDA7C9-260E-48DE-9127-DADB310E5191}"/>
                </a:ext>
              </a:extLst>
            </p:cNvPr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B0D39F9-4CE6-473C-9A3B-6C882011CE59}"/>
                </a:ext>
              </a:extLst>
            </p:cNvPr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9124ACFE-6F21-40C6-A875-9C09389D9D6C}"/>
              </a:ext>
            </a:extLst>
          </p:cNvPr>
          <p:cNvSpPr txBox="1">
            <a:spLocks/>
          </p:cNvSpPr>
          <p:nvPr userDrawn="1"/>
        </p:nvSpPr>
        <p:spPr>
          <a:xfrm>
            <a:off x="10947534" y="6285562"/>
            <a:ext cx="502604" cy="4328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96CAF5E-82FD-46C1-8113-274199A6E6F4}" type="slidenum">
              <a:rPr lang="id-ID" sz="1400" smtClean="0">
                <a:solidFill>
                  <a:schemeClr val="tx1"/>
                </a:solidFill>
                <a:latin typeface="Playfair Display" pitchFamily="2" charset="0"/>
              </a:rPr>
              <a:pPr algn="r"/>
              <a:t>‹#›</a:t>
            </a:fld>
            <a:endParaRPr lang="id-ID" sz="1400" dirty="0">
              <a:solidFill>
                <a:schemeClr val="tx1"/>
              </a:solidFill>
              <a:latin typeface="Playfair Display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3BA6820-AF7E-4A99-AA8B-5919CD7A60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168812" y="6162017"/>
            <a:ext cx="601625" cy="54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5743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0410"/>
            <a:ext cx="12192000" cy="4054596"/>
          </a:xfrm>
        </p:spPr>
        <p:txBody>
          <a:bodyPr/>
          <a:lstStyle/>
          <a:p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E6820A0-09B4-4953-ADA1-B86B45D0D9D1}"/>
              </a:ext>
            </a:extLst>
          </p:cNvPr>
          <p:cNvGrpSpPr/>
          <p:nvPr userDrawn="1"/>
        </p:nvGrpSpPr>
        <p:grpSpPr>
          <a:xfrm rot="5400000">
            <a:off x="11390346" y="6494322"/>
            <a:ext cx="309814" cy="45719"/>
            <a:chOff x="11008409" y="6143528"/>
            <a:chExt cx="352370" cy="10272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EE5AD0D-F2A2-4A15-8B2E-3C2FA92FD5DC}"/>
                </a:ext>
              </a:extLst>
            </p:cNvPr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323AB2E-FC23-4700-B382-3649A2AC4AF7}"/>
                </a:ext>
              </a:extLst>
            </p:cNvPr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5EADBB0-BE6D-4962-A735-D11D16783D99}"/>
                </a:ext>
              </a:extLst>
            </p:cNvPr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661CFD7-ADA5-4210-B6CB-5A67494C96E2}"/>
                </a:ext>
              </a:extLst>
            </p:cNvPr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87BA1F2-DF1C-49C9-82E7-28B26AE34E18}"/>
              </a:ext>
            </a:extLst>
          </p:cNvPr>
          <p:cNvSpPr txBox="1">
            <a:spLocks/>
          </p:cNvSpPr>
          <p:nvPr userDrawn="1"/>
        </p:nvSpPr>
        <p:spPr>
          <a:xfrm>
            <a:off x="10947534" y="6285562"/>
            <a:ext cx="502604" cy="4328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96CAF5E-82FD-46C1-8113-274199A6E6F4}" type="slidenum">
              <a:rPr lang="id-ID" sz="1400" smtClean="0">
                <a:solidFill>
                  <a:schemeClr val="tx1"/>
                </a:solidFill>
                <a:latin typeface="Playfair Display" pitchFamily="2" charset="0"/>
              </a:rPr>
              <a:pPr algn="r"/>
              <a:t>‹#›</a:t>
            </a:fld>
            <a:endParaRPr lang="id-ID" sz="1400" dirty="0">
              <a:solidFill>
                <a:schemeClr val="tx1"/>
              </a:solidFill>
              <a:latin typeface="Playfair Display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CFF47C7-4DDE-45BA-A64F-03462FEC00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168812" y="6162017"/>
            <a:ext cx="601625" cy="54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608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3442976"/>
            <a:ext cx="12192000" cy="3415024"/>
          </a:xfrm>
        </p:spPr>
        <p:txBody>
          <a:bodyPr/>
          <a:lstStyle/>
          <a:p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5245435" y="2810828"/>
            <a:ext cx="1706394" cy="296651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0251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2" y="2"/>
            <a:ext cx="8911527" cy="6858001"/>
          </a:xfrm>
          <a:custGeom>
            <a:avLst/>
            <a:gdLst>
              <a:gd name="connsiteX0" fmla="*/ 0 w 8911527"/>
              <a:gd name="connsiteY0" fmla="*/ 0 h 6858001"/>
              <a:gd name="connsiteX1" fmla="*/ 8911527 w 8911527"/>
              <a:gd name="connsiteY1" fmla="*/ 0 h 6858001"/>
              <a:gd name="connsiteX2" fmla="*/ 8911527 w 8911527"/>
              <a:gd name="connsiteY2" fmla="*/ 5633 h 6858001"/>
              <a:gd name="connsiteX3" fmla="*/ 6143 w 8911527"/>
              <a:gd name="connsiteY3" fmla="*/ 6858001 h 6858001"/>
              <a:gd name="connsiteX4" fmla="*/ 0 w 8911527"/>
              <a:gd name="connsiteY4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11527" h="6858001">
                <a:moveTo>
                  <a:pt x="0" y="0"/>
                </a:moveTo>
                <a:lnTo>
                  <a:pt x="8911527" y="0"/>
                </a:lnTo>
                <a:lnTo>
                  <a:pt x="8911527" y="5633"/>
                </a:lnTo>
                <a:lnTo>
                  <a:pt x="6143" y="6858001"/>
                </a:lnTo>
                <a:lnTo>
                  <a:pt x="0" y="685800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89AEA8A-E1CD-4D09-A558-D99A290050D3}"/>
              </a:ext>
            </a:extLst>
          </p:cNvPr>
          <p:cNvGrpSpPr/>
          <p:nvPr userDrawn="1"/>
        </p:nvGrpSpPr>
        <p:grpSpPr>
          <a:xfrm rot="5400000">
            <a:off x="11390346" y="6494322"/>
            <a:ext cx="309814" cy="45719"/>
            <a:chOff x="11008409" y="6143528"/>
            <a:chExt cx="352370" cy="10272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25A278F-D2A0-4AFA-B4AF-52467F2396A5}"/>
                </a:ext>
              </a:extLst>
            </p:cNvPr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DDC2DDA-B8DB-4E05-A376-02896C5598D4}"/>
                </a:ext>
              </a:extLst>
            </p:cNvPr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0C7BAF0-9AA1-4BEB-8507-CFDDF6652A87}"/>
                </a:ext>
              </a:extLst>
            </p:cNvPr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77FFE8F-A5C5-4476-B8B4-1F0E7FA26995}"/>
                </a:ext>
              </a:extLst>
            </p:cNvPr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8050404-9DD4-46EC-8D0B-64A3BEDA138D}"/>
              </a:ext>
            </a:extLst>
          </p:cNvPr>
          <p:cNvSpPr txBox="1">
            <a:spLocks/>
          </p:cNvSpPr>
          <p:nvPr userDrawn="1"/>
        </p:nvSpPr>
        <p:spPr>
          <a:xfrm>
            <a:off x="10947534" y="6285562"/>
            <a:ext cx="502604" cy="4328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96CAF5E-82FD-46C1-8113-274199A6E6F4}" type="slidenum">
              <a:rPr lang="id-ID" sz="1400" smtClean="0">
                <a:solidFill>
                  <a:schemeClr val="tx1"/>
                </a:solidFill>
                <a:latin typeface="Playfair Display" pitchFamily="2" charset="0"/>
              </a:rPr>
              <a:pPr algn="r"/>
              <a:t>‹#›</a:t>
            </a:fld>
            <a:endParaRPr lang="id-ID" sz="1400" dirty="0">
              <a:solidFill>
                <a:schemeClr val="tx1"/>
              </a:solidFill>
              <a:latin typeface="Playfair Displa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9998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/>
          </p:cNvSpPr>
          <p:nvPr>
            <p:ph type="pic" sz="quarter" idx="10"/>
          </p:nvPr>
        </p:nvSpPr>
        <p:spPr>
          <a:xfrm>
            <a:off x="-3" y="-4"/>
            <a:ext cx="12192003" cy="4702628"/>
          </a:xfrm>
          <a:custGeom>
            <a:avLst/>
            <a:gdLst>
              <a:gd name="connsiteX0" fmla="*/ 0 w 12192002"/>
              <a:gd name="connsiteY0" fmla="*/ 0 h 4702628"/>
              <a:gd name="connsiteX1" fmla="*/ 12192002 w 12192002"/>
              <a:gd name="connsiteY1" fmla="*/ 0 h 4702628"/>
              <a:gd name="connsiteX2" fmla="*/ 12192002 w 12192002"/>
              <a:gd name="connsiteY2" fmla="*/ 3477435 h 4702628"/>
              <a:gd name="connsiteX3" fmla="*/ 256972 w 12192002"/>
              <a:gd name="connsiteY3" fmla="*/ 4702628 h 4702628"/>
              <a:gd name="connsiteX4" fmla="*/ 0 w 12192002"/>
              <a:gd name="connsiteY4" fmla="*/ 4702628 h 4702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2" h="4702628">
                <a:moveTo>
                  <a:pt x="0" y="0"/>
                </a:moveTo>
                <a:lnTo>
                  <a:pt x="12192002" y="0"/>
                </a:lnTo>
                <a:lnTo>
                  <a:pt x="12192002" y="3477435"/>
                </a:lnTo>
                <a:lnTo>
                  <a:pt x="256972" y="4702628"/>
                </a:lnTo>
                <a:lnTo>
                  <a:pt x="0" y="470262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2F52FB2-B6E8-4DDF-8B59-38BBBE70912F}"/>
              </a:ext>
            </a:extLst>
          </p:cNvPr>
          <p:cNvGrpSpPr/>
          <p:nvPr userDrawn="1"/>
        </p:nvGrpSpPr>
        <p:grpSpPr>
          <a:xfrm rot="5400000">
            <a:off x="11390346" y="6494322"/>
            <a:ext cx="309814" cy="45719"/>
            <a:chOff x="11008409" y="6143528"/>
            <a:chExt cx="352370" cy="10272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4EF2DC6-6304-4CFE-83A3-D6C9A7FE30B8}"/>
                </a:ext>
              </a:extLst>
            </p:cNvPr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F7982D7-8F5D-46A9-8B48-00C8BBB180CE}"/>
                </a:ext>
              </a:extLst>
            </p:cNvPr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6BF3DD6-3623-4472-9C66-73DF299B6F77}"/>
                </a:ext>
              </a:extLst>
            </p:cNvPr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980D2E2-45DD-418E-9815-7FF85E514E0D}"/>
                </a:ext>
              </a:extLst>
            </p:cNvPr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189C213-9E9E-407D-9484-0AF2492B0761}"/>
              </a:ext>
            </a:extLst>
          </p:cNvPr>
          <p:cNvSpPr txBox="1">
            <a:spLocks/>
          </p:cNvSpPr>
          <p:nvPr userDrawn="1"/>
        </p:nvSpPr>
        <p:spPr>
          <a:xfrm>
            <a:off x="10947534" y="6285562"/>
            <a:ext cx="502604" cy="4328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96CAF5E-82FD-46C1-8113-274199A6E6F4}" type="slidenum">
              <a:rPr lang="id-ID" sz="1400" smtClean="0">
                <a:solidFill>
                  <a:schemeClr val="tx1"/>
                </a:solidFill>
                <a:latin typeface="Playfair Display" pitchFamily="2" charset="0"/>
              </a:rPr>
              <a:pPr algn="r"/>
              <a:t>‹#›</a:t>
            </a:fld>
            <a:endParaRPr lang="id-ID" sz="1400" dirty="0">
              <a:solidFill>
                <a:schemeClr val="tx1"/>
              </a:solidFill>
              <a:latin typeface="Playfair Display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2D2B340-AB02-4287-8B1C-B115663516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168812" y="6162017"/>
            <a:ext cx="601625" cy="54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82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91DEE6-B82F-4E8F-B683-27BD09713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85A8030-AC05-4EE2-AD37-CF062FC836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E6FCF93-FCBC-4D60-9E45-06432BA11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C6D5C-05C2-42FE-862B-01C977FD93D1}" type="datetime1">
              <a:rPr lang="ru-RU" smtClean="0"/>
              <a:t>17.06.2024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EA734A-F88D-49F7-BDCA-211FA5F8E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11B4103-3469-42CA-94D1-F80CF80A7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FF5B-EC31-4260-BC73-B698F9B6DD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74378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8115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738256"/>
          </a:xfrm>
        </p:spPr>
        <p:txBody>
          <a:bodyPr/>
          <a:lstStyle/>
          <a:p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A247F2B-11C0-449F-A25C-D824503BD347}"/>
              </a:ext>
            </a:extLst>
          </p:cNvPr>
          <p:cNvGrpSpPr/>
          <p:nvPr userDrawn="1"/>
        </p:nvGrpSpPr>
        <p:grpSpPr>
          <a:xfrm rot="5400000">
            <a:off x="11390346" y="6494322"/>
            <a:ext cx="309814" cy="45719"/>
            <a:chOff x="11008409" y="6143528"/>
            <a:chExt cx="352370" cy="10272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6952CC8-7AC0-4157-85BE-836BAF286E46}"/>
                </a:ext>
              </a:extLst>
            </p:cNvPr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4407E77-DBD4-46A9-8744-69B7E5458DCE}"/>
                </a:ext>
              </a:extLst>
            </p:cNvPr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E4C3996-B144-44F1-9AF4-7F0C84FA55A3}"/>
                </a:ext>
              </a:extLst>
            </p:cNvPr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BDC301F-165C-476F-BA1C-3FB771C17A2A}"/>
                </a:ext>
              </a:extLst>
            </p:cNvPr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2B30282-2922-4AD4-A04B-229DE505350C}"/>
              </a:ext>
            </a:extLst>
          </p:cNvPr>
          <p:cNvSpPr txBox="1">
            <a:spLocks/>
          </p:cNvSpPr>
          <p:nvPr userDrawn="1"/>
        </p:nvSpPr>
        <p:spPr>
          <a:xfrm>
            <a:off x="10947534" y="6285562"/>
            <a:ext cx="502604" cy="4328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96CAF5E-82FD-46C1-8113-274199A6E6F4}" type="slidenum">
              <a:rPr lang="id-ID" sz="1400" smtClean="0">
                <a:solidFill>
                  <a:schemeClr val="tx1"/>
                </a:solidFill>
                <a:latin typeface="Playfair Display" pitchFamily="2" charset="0"/>
              </a:rPr>
              <a:pPr algn="r"/>
              <a:t>‹#›</a:t>
            </a:fld>
            <a:endParaRPr lang="id-ID" sz="1400" dirty="0">
              <a:solidFill>
                <a:schemeClr val="tx1"/>
              </a:solidFill>
              <a:latin typeface="Playfair Display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F3F8210-9A8B-4585-AF0A-01214F406A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168812" y="6162017"/>
            <a:ext cx="601625" cy="54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810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609600" y="1451614"/>
            <a:ext cx="10972800" cy="332569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29307" y="828174"/>
            <a:ext cx="3468560" cy="454025"/>
          </a:xfrm>
        </p:spPr>
        <p:txBody>
          <a:bodyPr anchor="ctr">
            <a:noAutofit/>
          </a:bodyPr>
          <a:lstStyle>
            <a:lvl1pPr marL="0" indent="0">
              <a:buNone/>
              <a:defRPr sz="3200">
                <a:latin typeface="+mj-lt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733071" y="695262"/>
            <a:ext cx="458165" cy="67611"/>
            <a:chOff x="11008409" y="6143528"/>
            <a:chExt cx="352370" cy="102724"/>
          </a:xfrm>
        </p:grpSpPr>
        <p:sp>
          <p:nvSpPr>
            <p:cNvPr id="7" name="Rectangle 6"/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5DFE284-9DD6-4208-9A64-BDE7429DF7E3}"/>
              </a:ext>
            </a:extLst>
          </p:cNvPr>
          <p:cNvGrpSpPr/>
          <p:nvPr userDrawn="1"/>
        </p:nvGrpSpPr>
        <p:grpSpPr>
          <a:xfrm rot="5400000">
            <a:off x="11390346" y="6494322"/>
            <a:ext cx="309814" cy="45719"/>
            <a:chOff x="11008409" y="6143528"/>
            <a:chExt cx="352370" cy="102724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3981E90-6B6E-43E0-95BA-EE8514CC63E3}"/>
                </a:ext>
              </a:extLst>
            </p:cNvPr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9C7E5C1-0E39-4443-8795-2B6ADECFD0E1}"/>
                </a:ext>
              </a:extLst>
            </p:cNvPr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C1EBA7A-9636-408B-88B2-FC751D10BE08}"/>
                </a:ext>
              </a:extLst>
            </p:cNvPr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20992F1-18C4-4C6B-85F5-BAA2784A1F4D}"/>
                </a:ext>
              </a:extLst>
            </p:cNvPr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E217EEDA-F658-46BD-A029-8954FE3C51AD}"/>
              </a:ext>
            </a:extLst>
          </p:cNvPr>
          <p:cNvSpPr txBox="1">
            <a:spLocks/>
          </p:cNvSpPr>
          <p:nvPr userDrawn="1"/>
        </p:nvSpPr>
        <p:spPr>
          <a:xfrm>
            <a:off x="10947534" y="6285562"/>
            <a:ext cx="502604" cy="4328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96CAF5E-82FD-46C1-8113-274199A6E6F4}" type="slidenum">
              <a:rPr lang="id-ID" sz="1400" smtClean="0">
                <a:solidFill>
                  <a:schemeClr val="tx1"/>
                </a:solidFill>
                <a:latin typeface="Playfair Display" pitchFamily="2" charset="0"/>
              </a:rPr>
              <a:pPr algn="r"/>
              <a:t>‹#›</a:t>
            </a:fld>
            <a:endParaRPr lang="id-ID" sz="1400" dirty="0">
              <a:solidFill>
                <a:schemeClr val="tx1"/>
              </a:solidFill>
              <a:latin typeface="Playfair Display" pitchFamily="2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B9D0AC7-0454-4873-A966-F1BAF320B6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168812" y="6162017"/>
            <a:ext cx="601625" cy="54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7920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0" y="1835151"/>
            <a:ext cx="6096000" cy="318769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1721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714613" y="1318188"/>
            <a:ext cx="4221623" cy="4221623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3B3622-BD81-4A84-8A1B-8595E96AE0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168812" y="6162017"/>
            <a:ext cx="601625" cy="546931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F817E76B-C3AF-4339-B7EE-5C5AAF394521}"/>
              </a:ext>
            </a:extLst>
          </p:cNvPr>
          <p:cNvGrpSpPr/>
          <p:nvPr userDrawn="1"/>
        </p:nvGrpSpPr>
        <p:grpSpPr>
          <a:xfrm rot="5400000">
            <a:off x="11390346" y="6494322"/>
            <a:ext cx="309814" cy="45719"/>
            <a:chOff x="11008409" y="6143528"/>
            <a:chExt cx="352370" cy="10272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9FDE8FF-69AB-4D05-8113-84A3500B925F}"/>
                </a:ext>
              </a:extLst>
            </p:cNvPr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63DAB24-E568-4830-8920-9B67A5ADC5A8}"/>
                </a:ext>
              </a:extLst>
            </p:cNvPr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FA5BC56-CE7F-464E-9B3B-496111C8276C}"/>
                </a:ext>
              </a:extLst>
            </p:cNvPr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9B76B2E-754E-4845-9898-5C3315E21A95}"/>
                </a:ext>
              </a:extLst>
            </p:cNvPr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3B31B87-BBE3-4252-AC8A-2BC01C7C2223}"/>
              </a:ext>
            </a:extLst>
          </p:cNvPr>
          <p:cNvSpPr txBox="1">
            <a:spLocks/>
          </p:cNvSpPr>
          <p:nvPr userDrawn="1"/>
        </p:nvSpPr>
        <p:spPr>
          <a:xfrm>
            <a:off x="10947534" y="6285562"/>
            <a:ext cx="502604" cy="4328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96CAF5E-82FD-46C1-8113-274199A6E6F4}" type="slidenum">
              <a:rPr lang="id-ID" sz="1400" smtClean="0">
                <a:solidFill>
                  <a:schemeClr val="tx1"/>
                </a:solidFill>
                <a:latin typeface="Playfair Display" pitchFamily="2" charset="0"/>
              </a:rPr>
              <a:pPr algn="r"/>
              <a:t>‹#›</a:t>
            </a:fld>
            <a:endParaRPr lang="id-ID" sz="1400" dirty="0">
              <a:solidFill>
                <a:schemeClr val="tx1"/>
              </a:solidFill>
              <a:latin typeface="Playfair Displa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33573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 Placeholder 6"/>
          <p:cNvSpPr>
            <a:spLocks noGrp="1"/>
          </p:cNvSpPr>
          <p:nvPr userDrawn="1">
            <p:ph type="body" sz="quarter" idx="10"/>
          </p:nvPr>
        </p:nvSpPr>
        <p:spPr>
          <a:xfrm>
            <a:off x="629307" y="828174"/>
            <a:ext cx="3468560" cy="454025"/>
          </a:xfrm>
        </p:spPr>
        <p:txBody>
          <a:bodyPr anchor="ctr">
            <a:noAutofit/>
          </a:bodyPr>
          <a:lstStyle>
            <a:lvl1pPr marL="0" indent="0">
              <a:buNone/>
              <a:defRPr sz="3200">
                <a:latin typeface="+mj-lt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  <p:grpSp>
        <p:nvGrpSpPr>
          <p:cNvPr id="45" name="Group 44"/>
          <p:cNvGrpSpPr/>
          <p:nvPr userDrawn="1"/>
        </p:nvGrpSpPr>
        <p:grpSpPr>
          <a:xfrm>
            <a:off x="733071" y="695262"/>
            <a:ext cx="458165" cy="67611"/>
            <a:chOff x="11008409" y="6143528"/>
            <a:chExt cx="352370" cy="102724"/>
          </a:xfrm>
        </p:grpSpPr>
        <p:sp>
          <p:nvSpPr>
            <p:cNvPr id="46" name="Rectangle 45"/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7" name="Rectangle 46"/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8" name="Rectangle 47"/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C5E25C8-DE33-40D6-987A-EC7B87DB7327}"/>
              </a:ext>
            </a:extLst>
          </p:cNvPr>
          <p:cNvGrpSpPr/>
          <p:nvPr userDrawn="1"/>
        </p:nvGrpSpPr>
        <p:grpSpPr>
          <a:xfrm rot="5400000">
            <a:off x="11390346" y="6494322"/>
            <a:ext cx="309814" cy="45719"/>
            <a:chOff x="11008409" y="6143528"/>
            <a:chExt cx="352370" cy="102724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041454DD-1ADF-4887-93DC-3F8D4D08A19F}"/>
                </a:ext>
              </a:extLst>
            </p:cNvPr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5D62A60B-DADD-48E5-80B4-DAE099702ADC}"/>
                </a:ext>
              </a:extLst>
            </p:cNvPr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050F0241-E145-44D1-9A6B-1358A5AF2E52}"/>
                </a:ext>
              </a:extLst>
            </p:cNvPr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811C5596-8397-414A-AFC0-85F28ABC0F13}"/>
                </a:ext>
              </a:extLst>
            </p:cNvPr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30" name="Slide Number Placeholder 5">
            <a:extLst>
              <a:ext uri="{FF2B5EF4-FFF2-40B4-BE49-F238E27FC236}">
                <a16:creationId xmlns:a16="http://schemas.microsoft.com/office/drawing/2014/main" id="{7F2FF3E1-0503-4CE4-8777-A604EF63A530}"/>
              </a:ext>
            </a:extLst>
          </p:cNvPr>
          <p:cNvSpPr txBox="1">
            <a:spLocks/>
          </p:cNvSpPr>
          <p:nvPr userDrawn="1"/>
        </p:nvSpPr>
        <p:spPr>
          <a:xfrm>
            <a:off x="10947534" y="6285562"/>
            <a:ext cx="502604" cy="4328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96CAF5E-82FD-46C1-8113-274199A6E6F4}" type="slidenum">
              <a:rPr lang="id-ID" sz="1400" smtClean="0">
                <a:solidFill>
                  <a:schemeClr val="tx1"/>
                </a:solidFill>
                <a:latin typeface="Playfair Display" pitchFamily="2" charset="0"/>
              </a:rPr>
              <a:pPr algn="r"/>
              <a:t>‹#›</a:t>
            </a:fld>
            <a:endParaRPr lang="id-ID" sz="1400" dirty="0">
              <a:solidFill>
                <a:schemeClr val="tx1"/>
              </a:solidFill>
              <a:latin typeface="Playfair Display" pitchFamily="2" charset="0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893D4B9F-43B8-4DA5-9258-3822B8CEF2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168812" y="6162017"/>
            <a:ext cx="601625" cy="54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8200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287">
          <p15:clr>
            <a:srgbClr val="FBAE40"/>
          </p15:clr>
        </p15:guide>
        <p15:guide id="4" pos="393">
          <p15:clr>
            <a:srgbClr val="FBAE40"/>
          </p15:clr>
        </p15:guide>
        <p15:guide id="5" orient="horz" pos="436">
          <p15:clr>
            <a:srgbClr val="FBAE40"/>
          </p15:clr>
        </p15:guide>
        <p15:guide id="6" orient="horz" pos="3884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 Placeholder 6"/>
          <p:cNvSpPr>
            <a:spLocks noGrp="1"/>
          </p:cNvSpPr>
          <p:nvPr userDrawn="1">
            <p:ph type="body" sz="quarter" idx="10"/>
          </p:nvPr>
        </p:nvSpPr>
        <p:spPr>
          <a:xfrm>
            <a:off x="629307" y="828174"/>
            <a:ext cx="3468560" cy="454025"/>
          </a:xfrm>
        </p:spPr>
        <p:txBody>
          <a:bodyPr anchor="ctr">
            <a:noAutofit/>
          </a:bodyPr>
          <a:lstStyle>
            <a:lvl1pPr marL="0" indent="0">
              <a:buNone/>
              <a:defRPr sz="3200">
                <a:latin typeface="+mj-lt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  <p:grpSp>
        <p:nvGrpSpPr>
          <p:cNvPr id="45" name="Group 44"/>
          <p:cNvGrpSpPr/>
          <p:nvPr userDrawn="1"/>
        </p:nvGrpSpPr>
        <p:grpSpPr>
          <a:xfrm>
            <a:off x="733071" y="695262"/>
            <a:ext cx="458165" cy="67611"/>
            <a:chOff x="11008409" y="6143528"/>
            <a:chExt cx="352370" cy="102724"/>
          </a:xfrm>
        </p:grpSpPr>
        <p:sp>
          <p:nvSpPr>
            <p:cNvPr id="46" name="Rectangle 45"/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7" name="Rectangle 46"/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8" name="Rectangle 47"/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23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4711700" y="1446213"/>
            <a:ext cx="2752725" cy="5411787"/>
          </a:xfrm>
        </p:spPr>
        <p:txBody>
          <a:bodyPr/>
          <a:lstStyle/>
          <a:p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9BC128B-1872-4198-AD89-ADBB3F3320D1}"/>
              </a:ext>
            </a:extLst>
          </p:cNvPr>
          <p:cNvGrpSpPr/>
          <p:nvPr userDrawn="1"/>
        </p:nvGrpSpPr>
        <p:grpSpPr>
          <a:xfrm rot="5400000">
            <a:off x="11390346" y="6494322"/>
            <a:ext cx="309814" cy="45719"/>
            <a:chOff x="11008409" y="6143528"/>
            <a:chExt cx="352370" cy="102724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C59C6778-FC71-4474-B48C-65BE1A15BE8B}"/>
                </a:ext>
              </a:extLst>
            </p:cNvPr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39583BF-3C3F-48EC-8E91-257F81CAEB35}"/>
                </a:ext>
              </a:extLst>
            </p:cNvPr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66CB7390-A9AE-49BA-9879-5AEC6E487F47}"/>
                </a:ext>
              </a:extLst>
            </p:cNvPr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FC6959B-38BE-4F20-95D1-A8488E410FE7}"/>
                </a:ext>
              </a:extLst>
            </p:cNvPr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31" name="Slide Number Placeholder 5">
            <a:extLst>
              <a:ext uri="{FF2B5EF4-FFF2-40B4-BE49-F238E27FC236}">
                <a16:creationId xmlns:a16="http://schemas.microsoft.com/office/drawing/2014/main" id="{A9061620-CA42-4EA8-8939-4231BB94F15A}"/>
              </a:ext>
            </a:extLst>
          </p:cNvPr>
          <p:cNvSpPr txBox="1">
            <a:spLocks/>
          </p:cNvSpPr>
          <p:nvPr userDrawn="1"/>
        </p:nvSpPr>
        <p:spPr>
          <a:xfrm>
            <a:off x="10947534" y="6285562"/>
            <a:ext cx="502604" cy="4328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96CAF5E-82FD-46C1-8113-274199A6E6F4}" type="slidenum">
              <a:rPr lang="id-ID" sz="1400" smtClean="0">
                <a:solidFill>
                  <a:schemeClr val="tx1"/>
                </a:solidFill>
                <a:latin typeface="Playfair Display" pitchFamily="2" charset="0"/>
              </a:rPr>
              <a:pPr algn="r"/>
              <a:t>‹#›</a:t>
            </a:fld>
            <a:endParaRPr lang="id-ID" sz="1400" dirty="0">
              <a:solidFill>
                <a:schemeClr val="tx1"/>
              </a:solidFill>
              <a:latin typeface="Playfair Display" pitchFamily="2" charset="0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866CD581-5A51-4ED5-AE27-D997E02151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168812" y="6162017"/>
            <a:ext cx="601625" cy="54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0613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287">
          <p15:clr>
            <a:srgbClr val="FBAE40"/>
          </p15:clr>
        </p15:guide>
        <p15:guide id="4" pos="393">
          <p15:clr>
            <a:srgbClr val="FBAE40"/>
          </p15:clr>
        </p15:guide>
        <p15:guide id="5" orient="horz" pos="436">
          <p15:clr>
            <a:srgbClr val="FBAE40"/>
          </p15:clr>
        </p15:guide>
        <p15:guide id="6" orient="horz" pos="3884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3942877" y="1884784"/>
            <a:ext cx="2271312" cy="4958929"/>
          </a:xfrm>
        </p:spPr>
        <p:txBody>
          <a:bodyPr/>
          <a:lstStyle/>
          <a:p>
            <a:endParaRPr lang="en-US"/>
          </a:p>
        </p:txBody>
      </p:sp>
      <p:sp>
        <p:nvSpPr>
          <p:cNvPr id="44" name="Text Placeholder 6"/>
          <p:cNvSpPr>
            <a:spLocks noGrp="1"/>
          </p:cNvSpPr>
          <p:nvPr userDrawn="1">
            <p:ph type="body" sz="quarter" idx="10"/>
          </p:nvPr>
        </p:nvSpPr>
        <p:spPr>
          <a:xfrm>
            <a:off x="629307" y="828174"/>
            <a:ext cx="3468560" cy="454025"/>
          </a:xfrm>
        </p:spPr>
        <p:txBody>
          <a:bodyPr anchor="ctr">
            <a:noAutofit/>
          </a:bodyPr>
          <a:lstStyle>
            <a:lvl1pPr marL="0" indent="0">
              <a:buNone/>
              <a:defRPr sz="3200">
                <a:latin typeface="+mj-lt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  <p:grpSp>
        <p:nvGrpSpPr>
          <p:cNvPr id="45" name="Group 44"/>
          <p:cNvGrpSpPr/>
          <p:nvPr userDrawn="1"/>
        </p:nvGrpSpPr>
        <p:grpSpPr>
          <a:xfrm>
            <a:off x="733071" y="695262"/>
            <a:ext cx="458165" cy="67611"/>
            <a:chOff x="11008409" y="6143528"/>
            <a:chExt cx="352370" cy="102724"/>
          </a:xfrm>
        </p:grpSpPr>
        <p:sp>
          <p:nvSpPr>
            <p:cNvPr id="46" name="Rectangle 45"/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7" name="Rectangle 46"/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8" name="Rectangle 47"/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28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5769847" y="1899071"/>
            <a:ext cx="2271312" cy="4958929"/>
          </a:xfrm>
        </p:spPr>
        <p:txBody>
          <a:bodyPr/>
          <a:lstStyle/>
          <a:p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A90B6B9-E33A-4953-B34A-20BE24D21B49}"/>
              </a:ext>
            </a:extLst>
          </p:cNvPr>
          <p:cNvGrpSpPr/>
          <p:nvPr userDrawn="1"/>
        </p:nvGrpSpPr>
        <p:grpSpPr>
          <a:xfrm rot="5400000">
            <a:off x="11390346" y="6494322"/>
            <a:ext cx="309814" cy="45719"/>
            <a:chOff x="11008409" y="6143528"/>
            <a:chExt cx="352370" cy="102724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88F9F75A-83E4-4B39-9F4A-234AD45CFEE7}"/>
                </a:ext>
              </a:extLst>
            </p:cNvPr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B9B30BEB-52DD-4A84-93D4-419899A40F52}"/>
                </a:ext>
              </a:extLst>
            </p:cNvPr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E20B01A9-6C79-47B1-B677-967B2C96E932}"/>
                </a:ext>
              </a:extLst>
            </p:cNvPr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83129EC-6CB1-441E-AC5B-7F409EF81219}"/>
                </a:ext>
              </a:extLst>
            </p:cNvPr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846F8381-A3CF-4086-8AB8-17B33AB7D151}"/>
              </a:ext>
            </a:extLst>
          </p:cNvPr>
          <p:cNvSpPr txBox="1">
            <a:spLocks/>
          </p:cNvSpPr>
          <p:nvPr userDrawn="1"/>
        </p:nvSpPr>
        <p:spPr>
          <a:xfrm>
            <a:off x="10947534" y="6285562"/>
            <a:ext cx="502604" cy="4328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96CAF5E-82FD-46C1-8113-274199A6E6F4}" type="slidenum">
              <a:rPr lang="id-ID" sz="1400" smtClean="0">
                <a:solidFill>
                  <a:schemeClr val="tx1"/>
                </a:solidFill>
                <a:latin typeface="Playfair Display" pitchFamily="2" charset="0"/>
              </a:rPr>
              <a:pPr algn="r"/>
              <a:t>‹#›</a:t>
            </a:fld>
            <a:endParaRPr lang="id-ID" sz="1400" dirty="0">
              <a:solidFill>
                <a:schemeClr val="tx1"/>
              </a:solidFill>
              <a:latin typeface="Playfair Display" pitchFamily="2" charset="0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2566B745-EFB6-43AC-A20D-CAEABC5533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168812" y="6162017"/>
            <a:ext cx="601625" cy="54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4724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287">
          <p15:clr>
            <a:srgbClr val="FBAE40"/>
          </p15:clr>
        </p15:guide>
        <p15:guide id="4" pos="393">
          <p15:clr>
            <a:srgbClr val="FBAE40"/>
          </p15:clr>
        </p15:guide>
        <p15:guide id="5" orient="horz" pos="436">
          <p15:clr>
            <a:srgbClr val="FBAE40"/>
          </p15:clr>
        </p15:guide>
        <p15:guide id="6" orient="horz" pos="3884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801138" y="1616991"/>
            <a:ext cx="2143676" cy="2099347"/>
          </a:xfrm>
        </p:spPr>
        <p:txBody>
          <a:bodyPr/>
          <a:lstStyle/>
          <a:p>
            <a:endParaRPr lang="en-US"/>
          </a:p>
        </p:txBody>
      </p:sp>
      <p:sp>
        <p:nvSpPr>
          <p:cNvPr id="34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3616474" y="1616991"/>
            <a:ext cx="2143676" cy="2099347"/>
          </a:xfrm>
        </p:spPr>
        <p:txBody>
          <a:bodyPr/>
          <a:lstStyle/>
          <a:p>
            <a:endParaRPr lang="en-US"/>
          </a:p>
        </p:txBody>
      </p:sp>
      <p:sp>
        <p:nvSpPr>
          <p:cNvPr id="35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431811" y="1616991"/>
            <a:ext cx="2143676" cy="2099347"/>
          </a:xfrm>
        </p:spPr>
        <p:txBody>
          <a:bodyPr/>
          <a:lstStyle/>
          <a:p>
            <a:endParaRPr lang="en-US"/>
          </a:p>
        </p:txBody>
      </p:sp>
      <p:sp>
        <p:nvSpPr>
          <p:cNvPr id="36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9247148" y="1616991"/>
            <a:ext cx="2143676" cy="2099347"/>
          </a:xfrm>
        </p:spPr>
        <p:txBody>
          <a:bodyPr/>
          <a:lstStyle/>
          <a:p>
            <a:endParaRPr lang="en-US"/>
          </a:p>
        </p:txBody>
      </p:sp>
      <p:sp>
        <p:nvSpPr>
          <p:cNvPr id="44" name="Text Placeholder 6"/>
          <p:cNvSpPr>
            <a:spLocks noGrp="1"/>
          </p:cNvSpPr>
          <p:nvPr userDrawn="1">
            <p:ph type="body" sz="quarter" idx="10"/>
          </p:nvPr>
        </p:nvSpPr>
        <p:spPr>
          <a:xfrm>
            <a:off x="629307" y="828174"/>
            <a:ext cx="3468560" cy="454025"/>
          </a:xfrm>
        </p:spPr>
        <p:txBody>
          <a:bodyPr anchor="ctr">
            <a:noAutofit/>
          </a:bodyPr>
          <a:lstStyle>
            <a:lvl1pPr marL="0" indent="0">
              <a:buNone/>
              <a:defRPr sz="3200">
                <a:latin typeface="+mj-lt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  <p:grpSp>
        <p:nvGrpSpPr>
          <p:cNvPr id="45" name="Group 44"/>
          <p:cNvGrpSpPr/>
          <p:nvPr userDrawn="1"/>
        </p:nvGrpSpPr>
        <p:grpSpPr>
          <a:xfrm>
            <a:off x="733071" y="695262"/>
            <a:ext cx="458165" cy="67611"/>
            <a:chOff x="11008409" y="6143528"/>
            <a:chExt cx="352370" cy="102724"/>
          </a:xfrm>
        </p:grpSpPr>
        <p:sp>
          <p:nvSpPr>
            <p:cNvPr id="46" name="Rectangle 45"/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7" name="Rectangle 46"/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8" name="Rectangle 47"/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11CE855-4D14-4432-8967-B4CB81F49E2C}"/>
              </a:ext>
            </a:extLst>
          </p:cNvPr>
          <p:cNvGrpSpPr/>
          <p:nvPr userDrawn="1"/>
        </p:nvGrpSpPr>
        <p:grpSpPr>
          <a:xfrm rot="5400000">
            <a:off x="11390346" y="6494322"/>
            <a:ext cx="309814" cy="45719"/>
            <a:chOff x="11008409" y="6143528"/>
            <a:chExt cx="352370" cy="102724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42B8ACD-9ADF-4F9B-A327-AC08A9975ADD}"/>
                </a:ext>
              </a:extLst>
            </p:cNvPr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00AB73D2-661B-44E9-84F2-D3C0D79889CE}"/>
                </a:ext>
              </a:extLst>
            </p:cNvPr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B70B646B-E571-4256-9010-042FC125ECBC}"/>
                </a:ext>
              </a:extLst>
            </p:cNvPr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E472B605-3AAA-406D-B35F-D9903A6A5143}"/>
                </a:ext>
              </a:extLst>
            </p:cNvPr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33" name="Slide Number Placeholder 5">
            <a:extLst>
              <a:ext uri="{FF2B5EF4-FFF2-40B4-BE49-F238E27FC236}">
                <a16:creationId xmlns:a16="http://schemas.microsoft.com/office/drawing/2014/main" id="{AC787B04-8C71-44FD-BE73-C688C844C7D1}"/>
              </a:ext>
            </a:extLst>
          </p:cNvPr>
          <p:cNvSpPr txBox="1">
            <a:spLocks/>
          </p:cNvSpPr>
          <p:nvPr userDrawn="1"/>
        </p:nvSpPr>
        <p:spPr>
          <a:xfrm>
            <a:off x="10947534" y="6285562"/>
            <a:ext cx="502604" cy="4328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96CAF5E-82FD-46C1-8113-274199A6E6F4}" type="slidenum">
              <a:rPr lang="id-ID" sz="1400" smtClean="0">
                <a:solidFill>
                  <a:schemeClr val="tx1"/>
                </a:solidFill>
                <a:latin typeface="Playfair Display" pitchFamily="2" charset="0"/>
              </a:rPr>
              <a:pPr algn="r"/>
              <a:t>‹#›</a:t>
            </a:fld>
            <a:endParaRPr lang="id-ID" sz="1400" dirty="0">
              <a:solidFill>
                <a:schemeClr val="tx1"/>
              </a:solidFill>
              <a:latin typeface="Playfair Display" pitchFamily="2" charset="0"/>
            </a:endParaRP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FFDDBADD-FC82-4EE4-89EE-B1F6F02DE8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168812" y="6162017"/>
            <a:ext cx="601625" cy="54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8077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287">
          <p15:clr>
            <a:srgbClr val="FBAE40"/>
          </p15:clr>
        </p15:guide>
        <p15:guide id="4" pos="393">
          <p15:clr>
            <a:srgbClr val="FBAE40"/>
          </p15:clr>
        </p15:guide>
        <p15:guide id="5" orient="horz" pos="436">
          <p15:clr>
            <a:srgbClr val="FBAE40"/>
          </p15:clr>
        </p15:guide>
        <p15:guide id="6" orient="horz" pos="3884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 Placeholder 6"/>
          <p:cNvSpPr>
            <a:spLocks noGrp="1"/>
          </p:cNvSpPr>
          <p:nvPr userDrawn="1">
            <p:ph type="body" sz="quarter" idx="10"/>
          </p:nvPr>
        </p:nvSpPr>
        <p:spPr>
          <a:xfrm>
            <a:off x="629307" y="828174"/>
            <a:ext cx="3468560" cy="454025"/>
          </a:xfrm>
        </p:spPr>
        <p:txBody>
          <a:bodyPr anchor="ctr">
            <a:noAutofit/>
          </a:bodyPr>
          <a:lstStyle>
            <a:lvl1pPr marL="0" indent="0">
              <a:buNone/>
              <a:defRPr sz="3200">
                <a:latin typeface="+mj-lt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  <p:grpSp>
        <p:nvGrpSpPr>
          <p:cNvPr id="45" name="Group 44"/>
          <p:cNvGrpSpPr/>
          <p:nvPr userDrawn="1"/>
        </p:nvGrpSpPr>
        <p:grpSpPr>
          <a:xfrm>
            <a:off x="733071" y="695262"/>
            <a:ext cx="458165" cy="67611"/>
            <a:chOff x="11008409" y="6143528"/>
            <a:chExt cx="352370" cy="102724"/>
          </a:xfrm>
        </p:grpSpPr>
        <p:sp>
          <p:nvSpPr>
            <p:cNvPr id="46" name="Rectangle 45"/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7" name="Rectangle 46"/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8" name="Rectangle 47"/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ED1EC5C-685B-4115-8C24-A1337D0A5471}"/>
              </a:ext>
            </a:extLst>
          </p:cNvPr>
          <p:cNvGrpSpPr/>
          <p:nvPr userDrawn="1"/>
        </p:nvGrpSpPr>
        <p:grpSpPr>
          <a:xfrm rot="5400000">
            <a:off x="11390346" y="6494322"/>
            <a:ext cx="309814" cy="45719"/>
            <a:chOff x="11008409" y="6143528"/>
            <a:chExt cx="352370" cy="102724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D7364D36-1B51-40C9-B78F-FE19AAAA0FA4}"/>
                </a:ext>
              </a:extLst>
            </p:cNvPr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50EF8DCF-F21D-414A-AD0E-ACB8AC856EF8}"/>
                </a:ext>
              </a:extLst>
            </p:cNvPr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E6A7C38-523B-45AD-ABE0-4A6AFED92E4B}"/>
                </a:ext>
              </a:extLst>
            </p:cNvPr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B220B86-3381-4744-9340-EDD4FDC7277C}"/>
                </a:ext>
              </a:extLst>
            </p:cNvPr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29" name="Slide Number Placeholder 5">
            <a:extLst>
              <a:ext uri="{FF2B5EF4-FFF2-40B4-BE49-F238E27FC236}">
                <a16:creationId xmlns:a16="http://schemas.microsoft.com/office/drawing/2014/main" id="{D6893204-AF0F-44D4-B5CC-83ED7621DC5C}"/>
              </a:ext>
            </a:extLst>
          </p:cNvPr>
          <p:cNvSpPr txBox="1">
            <a:spLocks/>
          </p:cNvSpPr>
          <p:nvPr userDrawn="1"/>
        </p:nvSpPr>
        <p:spPr>
          <a:xfrm>
            <a:off x="10947534" y="6285562"/>
            <a:ext cx="502604" cy="4328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96CAF5E-82FD-46C1-8113-274199A6E6F4}" type="slidenum">
              <a:rPr lang="id-ID" sz="1400" smtClean="0">
                <a:solidFill>
                  <a:schemeClr val="tx1"/>
                </a:solidFill>
                <a:latin typeface="Playfair Display" pitchFamily="2" charset="0"/>
              </a:rPr>
              <a:pPr algn="r"/>
              <a:t>‹#›</a:t>
            </a:fld>
            <a:endParaRPr lang="id-ID" sz="1400" dirty="0">
              <a:solidFill>
                <a:schemeClr val="tx1"/>
              </a:solidFill>
              <a:latin typeface="Playfair Display" pitchFamily="2" charset="0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D335FFA8-C897-40B8-AB40-94CEBDF9C5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168812" y="6162017"/>
            <a:ext cx="601625" cy="54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0619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287">
          <p15:clr>
            <a:srgbClr val="FBAE40"/>
          </p15:clr>
        </p15:guide>
        <p15:guide id="4" pos="393">
          <p15:clr>
            <a:srgbClr val="FBAE40"/>
          </p15:clr>
        </p15:guide>
        <p15:guide id="5" orient="horz" pos="436">
          <p15:clr>
            <a:srgbClr val="FBAE40"/>
          </p15:clr>
        </p15:guide>
        <p15:guide id="6" orient="horz" pos="388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19ECA7-D242-4F4B-ABD4-F901728E2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47ED342-9C06-4F47-AC1E-6C3E061616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A228353-B0F3-4F39-B010-E50FDF485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6F90E-6AF7-42E0-87D2-F1FD3E84A1C0}" type="datetime1">
              <a:rPr lang="ru-RU" smtClean="0"/>
              <a:t>17.06.2024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841A63-BE40-478A-8242-551209949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B8D7AB-7758-4364-B334-84AF62E0A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FF5B-EC31-4260-BC73-B698F9B6DD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727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870186" y="1557603"/>
            <a:ext cx="1262443" cy="1277516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66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921737" y="1557603"/>
            <a:ext cx="1262443" cy="1277516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6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8003277" y="1557603"/>
            <a:ext cx="1262443" cy="1277516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70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9164340" y="4810326"/>
            <a:ext cx="1262443" cy="1277516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71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6003391" y="4810326"/>
            <a:ext cx="1262443" cy="1277516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72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2137073" y="4810326"/>
            <a:ext cx="1262443" cy="1277516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44" name="Text Placeholder 6"/>
          <p:cNvSpPr>
            <a:spLocks noGrp="1"/>
          </p:cNvSpPr>
          <p:nvPr userDrawn="1">
            <p:ph type="body" sz="quarter" idx="10"/>
          </p:nvPr>
        </p:nvSpPr>
        <p:spPr>
          <a:xfrm>
            <a:off x="629307" y="828174"/>
            <a:ext cx="3468560" cy="454025"/>
          </a:xfrm>
        </p:spPr>
        <p:txBody>
          <a:bodyPr anchor="ctr">
            <a:noAutofit/>
          </a:bodyPr>
          <a:lstStyle>
            <a:lvl1pPr marL="0" indent="0">
              <a:buNone/>
              <a:defRPr sz="3200">
                <a:latin typeface="+mj-lt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  <p:grpSp>
        <p:nvGrpSpPr>
          <p:cNvPr id="45" name="Group 44"/>
          <p:cNvGrpSpPr/>
          <p:nvPr userDrawn="1"/>
        </p:nvGrpSpPr>
        <p:grpSpPr>
          <a:xfrm>
            <a:off x="733071" y="695262"/>
            <a:ext cx="458165" cy="67611"/>
            <a:chOff x="11008409" y="6143528"/>
            <a:chExt cx="352370" cy="102724"/>
          </a:xfrm>
        </p:grpSpPr>
        <p:sp>
          <p:nvSpPr>
            <p:cNvPr id="46" name="Rectangle 45"/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7" name="Rectangle 46"/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8" name="Rectangle 47"/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2D2587D5-3254-44A1-8B84-B1E11966AE28}"/>
              </a:ext>
            </a:extLst>
          </p:cNvPr>
          <p:cNvGrpSpPr/>
          <p:nvPr userDrawn="1"/>
        </p:nvGrpSpPr>
        <p:grpSpPr>
          <a:xfrm rot="5400000">
            <a:off x="11390346" y="6494322"/>
            <a:ext cx="309814" cy="45719"/>
            <a:chOff x="11008409" y="6143528"/>
            <a:chExt cx="352370" cy="102724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B6C3D48B-FE93-46F1-84B6-5953BDC67360}"/>
                </a:ext>
              </a:extLst>
            </p:cNvPr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E12B820B-D38D-44E3-B809-F8260F6339C5}"/>
                </a:ext>
              </a:extLst>
            </p:cNvPr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0F4EE133-2ABA-4B77-8322-7DE74FFE4BD4}"/>
                </a:ext>
              </a:extLst>
            </p:cNvPr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1A8A5D92-7F6E-4BD8-AF7D-EA493D30D623}"/>
                </a:ext>
              </a:extLst>
            </p:cNvPr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61" name="Slide Number Placeholder 5">
            <a:extLst>
              <a:ext uri="{FF2B5EF4-FFF2-40B4-BE49-F238E27FC236}">
                <a16:creationId xmlns:a16="http://schemas.microsoft.com/office/drawing/2014/main" id="{F5B859E4-64B1-4195-B2BD-3B359865647F}"/>
              </a:ext>
            </a:extLst>
          </p:cNvPr>
          <p:cNvSpPr txBox="1">
            <a:spLocks/>
          </p:cNvSpPr>
          <p:nvPr userDrawn="1"/>
        </p:nvSpPr>
        <p:spPr>
          <a:xfrm>
            <a:off x="10947534" y="6285562"/>
            <a:ext cx="502604" cy="4328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96CAF5E-82FD-46C1-8113-274199A6E6F4}" type="slidenum">
              <a:rPr lang="id-ID" sz="1400" smtClean="0">
                <a:solidFill>
                  <a:schemeClr val="tx1"/>
                </a:solidFill>
                <a:latin typeface="Playfair Display" pitchFamily="2" charset="0"/>
              </a:rPr>
              <a:pPr algn="r"/>
              <a:t>‹#›</a:t>
            </a:fld>
            <a:endParaRPr lang="id-ID" sz="1400" dirty="0">
              <a:solidFill>
                <a:schemeClr val="tx1"/>
              </a:solidFill>
              <a:latin typeface="Playfair Display" pitchFamily="2" charset="0"/>
            </a:endParaRPr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ED857E90-73B2-49CD-A28C-AAF7308785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168812" y="6162017"/>
            <a:ext cx="601625" cy="54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2933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287">
          <p15:clr>
            <a:srgbClr val="FBAE40"/>
          </p15:clr>
        </p15:guide>
        <p15:guide id="4" pos="393">
          <p15:clr>
            <a:srgbClr val="FBAE40"/>
          </p15:clr>
        </p15:guide>
        <p15:guide id="5" orient="horz" pos="436">
          <p15:clr>
            <a:srgbClr val="FBAE40"/>
          </p15:clr>
        </p15:guide>
        <p15:guide id="6" orient="horz" pos="3884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4031060" y="1945180"/>
            <a:ext cx="4141805" cy="2522809"/>
          </a:xfrm>
        </p:spPr>
        <p:txBody>
          <a:bodyPr/>
          <a:lstStyle/>
          <a:p>
            <a:endParaRPr lang="en-US"/>
          </a:p>
        </p:txBody>
      </p:sp>
      <p:grpSp>
        <p:nvGrpSpPr>
          <p:cNvPr id="2" name="Group 1"/>
          <p:cNvGrpSpPr/>
          <p:nvPr userDrawn="1"/>
        </p:nvGrpSpPr>
        <p:grpSpPr>
          <a:xfrm rot="5400000">
            <a:off x="11390346" y="6494322"/>
            <a:ext cx="309814" cy="45719"/>
            <a:chOff x="11008409" y="6143528"/>
            <a:chExt cx="352370" cy="102724"/>
          </a:xfrm>
        </p:grpSpPr>
        <p:sp>
          <p:nvSpPr>
            <p:cNvPr id="39" name="Rectangle 38"/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0" name="Rectangle 39"/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1" name="Rectangle 40"/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44" name="Text Placeholder 6"/>
          <p:cNvSpPr>
            <a:spLocks noGrp="1"/>
          </p:cNvSpPr>
          <p:nvPr userDrawn="1">
            <p:ph type="body" sz="quarter" idx="10"/>
          </p:nvPr>
        </p:nvSpPr>
        <p:spPr>
          <a:xfrm>
            <a:off x="629307" y="828174"/>
            <a:ext cx="3468560" cy="454025"/>
          </a:xfrm>
        </p:spPr>
        <p:txBody>
          <a:bodyPr anchor="ctr">
            <a:noAutofit/>
          </a:bodyPr>
          <a:lstStyle>
            <a:lvl1pPr marL="0" indent="0">
              <a:buNone/>
              <a:defRPr sz="3200">
                <a:latin typeface="+mj-lt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  <p:grpSp>
        <p:nvGrpSpPr>
          <p:cNvPr id="45" name="Group 44"/>
          <p:cNvGrpSpPr/>
          <p:nvPr userDrawn="1"/>
        </p:nvGrpSpPr>
        <p:grpSpPr>
          <a:xfrm>
            <a:off x="733071" y="695262"/>
            <a:ext cx="458165" cy="67611"/>
            <a:chOff x="11008409" y="6143528"/>
            <a:chExt cx="352370" cy="102724"/>
          </a:xfrm>
        </p:grpSpPr>
        <p:sp>
          <p:nvSpPr>
            <p:cNvPr id="46" name="Rectangle 45"/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7" name="Rectangle 46"/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8" name="Rectangle 47"/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43" name="Slide Number Placeholder 5"/>
          <p:cNvSpPr txBox="1">
            <a:spLocks/>
          </p:cNvSpPr>
          <p:nvPr userDrawn="1"/>
        </p:nvSpPr>
        <p:spPr>
          <a:xfrm>
            <a:off x="10947534" y="6285562"/>
            <a:ext cx="502604" cy="4328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96CAF5E-82FD-46C1-8113-274199A6E6F4}" type="slidenum">
              <a:rPr lang="id-ID" sz="1400" smtClean="0">
                <a:solidFill>
                  <a:schemeClr val="tx1"/>
                </a:solidFill>
                <a:latin typeface="Playfair Display" pitchFamily="2" charset="0"/>
              </a:rPr>
              <a:pPr algn="r"/>
              <a:t>‹#›</a:t>
            </a:fld>
            <a:endParaRPr lang="id-ID" sz="1400" dirty="0">
              <a:solidFill>
                <a:schemeClr val="tx1"/>
              </a:solidFill>
              <a:latin typeface="Playfair Display" pitchFamily="2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4163A117-C269-405A-ACE0-0CCF7F83E9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168812" y="6162017"/>
            <a:ext cx="601625" cy="54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8748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287">
          <p15:clr>
            <a:srgbClr val="FBAE40"/>
          </p15:clr>
        </p15:guide>
        <p15:guide id="4" pos="393">
          <p15:clr>
            <a:srgbClr val="FBAE40"/>
          </p15:clr>
        </p15:guide>
        <p15:guide id="5" orient="horz" pos="436">
          <p15:clr>
            <a:srgbClr val="FBAE40"/>
          </p15:clr>
        </p15:guide>
        <p15:guide id="6" orient="horz" pos="3884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9169035" y="2212376"/>
            <a:ext cx="1697847" cy="1697847"/>
          </a:xfrm>
        </p:spPr>
        <p:txBody>
          <a:bodyPr/>
          <a:lstStyle/>
          <a:p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320895" y="2212376"/>
            <a:ext cx="1697847" cy="1697847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915775" y="2212376"/>
            <a:ext cx="1697847" cy="1697847"/>
          </a:xfrm>
        </p:spPr>
        <p:txBody>
          <a:bodyPr/>
          <a:lstStyle/>
          <a:p>
            <a:endParaRPr lang="en-US"/>
          </a:p>
        </p:txBody>
      </p:sp>
      <p:sp>
        <p:nvSpPr>
          <p:cNvPr id="30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562962" y="2212376"/>
            <a:ext cx="1697847" cy="1697847"/>
          </a:xfrm>
        </p:spPr>
        <p:txBody>
          <a:bodyPr/>
          <a:lstStyle/>
          <a:p>
            <a:endParaRPr lang="en-US"/>
          </a:p>
        </p:txBody>
      </p:sp>
      <p:sp>
        <p:nvSpPr>
          <p:cNvPr id="44" name="Text Placeholder 6"/>
          <p:cNvSpPr>
            <a:spLocks noGrp="1"/>
          </p:cNvSpPr>
          <p:nvPr userDrawn="1">
            <p:ph type="body" sz="quarter" idx="10"/>
          </p:nvPr>
        </p:nvSpPr>
        <p:spPr>
          <a:xfrm>
            <a:off x="629307" y="828174"/>
            <a:ext cx="3468560" cy="454025"/>
          </a:xfrm>
        </p:spPr>
        <p:txBody>
          <a:bodyPr anchor="ctr">
            <a:noAutofit/>
          </a:bodyPr>
          <a:lstStyle>
            <a:lvl1pPr marL="0" indent="0">
              <a:buNone/>
              <a:defRPr sz="3200">
                <a:latin typeface="+mj-lt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  <p:grpSp>
        <p:nvGrpSpPr>
          <p:cNvPr id="45" name="Group 44"/>
          <p:cNvGrpSpPr/>
          <p:nvPr userDrawn="1"/>
        </p:nvGrpSpPr>
        <p:grpSpPr>
          <a:xfrm>
            <a:off x="733071" y="695262"/>
            <a:ext cx="458165" cy="67611"/>
            <a:chOff x="11008409" y="6143528"/>
            <a:chExt cx="352370" cy="102724"/>
          </a:xfrm>
        </p:grpSpPr>
        <p:sp>
          <p:nvSpPr>
            <p:cNvPr id="46" name="Rectangle 45"/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7" name="Rectangle 46"/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8" name="Rectangle 47"/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4CE3EC6-599D-4A96-A2AE-0C1D6C99FC84}"/>
              </a:ext>
            </a:extLst>
          </p:cNvPr>
          <p:cNvGrpSpPr/>
          <p:nvPr userDrawn="1"/>
        </p:nvGrpSpPr>
        <p:grpSpPr>
          <a:xfrm rot="5400000">
            <a:off x="11390346" y="6494322"/>
            <a:ext cx="309814" cy="45719"/>
            <a:chOff x="11008409" y="6143528"/>
            <a:chExt cx="352370" cy="102724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A6F0A80E-23E8-4BCA-AA87-32C789F1DABE}"/>
                </a:ext>
              </a:extLst>
            </p:cNvPr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3514BCCC-5741-425F-A426-FF5CB8A2A25A}"/>
                </a:ext>
              </a:extLst>
            </p:cNvPr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31340BF7-FECD-4023-A5B8-43C1C9B47D28}"/>
                </a:ext>
              </a:extLst>
            </p:cNvPr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44C50449-8C13-4A70-BFE9-B4917C0DA7D4}"/>
                </a:ext>
              </a:extLst>
            </p:cNvPr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35" name="Slide Number Placeholder 5">
            <a:extLst>
              <a:ext uri="{FF2B5EF4-FFF2-40B4-BE49-F238E27FC236}">
                <a16:creationId xmlns:a16="http://schemas.microsoft.com/office/drawing/2014/main" id="{799ED5DB-0DE3-41B2-816B-B84B12E51F08}"/>
              </a:ext>
            </a:extLst>
          </p:cNvPr>
          <p:cNvSpPr txBox="1">
            <a:spLocks/>
          </p:cNvSpPr>
          <p:nvPr userDrawn="1"/>
        </p:nvSpPr>
        <p:spPr>
          <a:xfrm>
            <a:off x="10947534" y="6285562"/>
            <a:ext cx="502604" cy="4328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96CAF5E-82FD-46C1-8113-274199A6E6F4}" type="slidenum">
              <a:rPr lang="id-ID" sz="1400" smtClean="0">
                <a:solidFill>
                  <a:schemeClr val="tx1"/>
                </a:solidFill>
                <a:latin typeface="Playfair Display" pitchFamily="2" charset="0"/>
              </a:rPr>
              <a:pPr algn="r"/>
              <a:t>‹#›</a:t>
            </a:fld>
            <a:endParaRPr lang="id-ID" sz="1400" dirty="0">
              <a:solidFill>
                <a:schemeClr val="tx1"/>
              </a:solidFill>
              <a:latin typeface="Playfair Display" pitchFamily="2" charset="0"/>
            </a:endParaRP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CAE0A0C3-1C57-4578-A6FD-009B42838B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168812" y="6162017"/>
            <a:ext cx="601625" cy="54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6866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287">
          <p15:clr>
            <a:srgbClr val="FBAE40"/>
          </p15:clr>
        </p15:guide>
        <p15:guide id="4" pos="393">
          <p15:clr>
            <a:srgbClr val="FBAE40"/>
          </p15:clr>
        </p15:guide>
        <p15:guide id="5" orient="horz" pos="436">
          <p15:clr>
            <a:srgbClr val="FBAE40"/>
          </p15:clr>
        </p15:guide>
        <p15:guide id="6" orient="horz" pos="3884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-1" y="1704975"/>
            <a:ext cx="6524625" cy="362902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5420709" y="2756246"/>
            <a:ext cx="6771291" cy="2578121"/>
          </a:xfrm>
        </p:spPr>
        <p:txBody>
          <a:bodyPr/>
          <a:lstStyle/>
          <a:p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3FCE56E-A1F4-48C9-83B1-E7AE7D25F494}"/>
              </a:ext>
            </a:extLst>
          </p:cNvPr>
          <p:cNvGrpSpPr/>
          <p:nvPr userDrawn="1"/>
        </p:nvGrpSpPr>
        <p:grpSpPr>
          <a:xfrm rot="5400000">
            <a:off x="11390346" y="6494322"/>
            <a:ext cx="309814" cy="45719"/>
            <a:chOff x="11008409" y="6143528"/>
            <a:chExt cx="352370" cy="102724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C035EA6-29AE-4614-87C6-54EEEC3B9DC5}"/>
                </a:ext>
              </a:extLst>
            </p:cNvPr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33B4688-DEF0-42B3-972B-2F063A016C60}"/>
                </a:ext>
              </a:extLst>
            </p:cNvPr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82CFF80-5CDC-442E-9122-9D684A38D840}"/>
                </a:ext>
              </a:extLst>
            </p:cNvPr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E67585B-D6BD-485A-8C16-D6857B4DBE58}"/>
                </a:ext>
              </a:extLst>
            </p:cNvPr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976DD763-768B-4976-B561-CB6C20B04A70}"/>
              </a:ext>
            </a:extLst>
          </p:cNvPr>
          <p:cNvSpPr txBox="1">
            <a:spLocks/>
          </p:cNvSpPr>
          <p:nvPr userDrawn="1"/>
        </p:nvSpPr>
        <p:spPr>
          <a:xfrm>
            <a:off x="10947534" y="6285562"/>
            <a:ext cx="502604" cy="4328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96CAF5E-82FD-46C1-8113-274199A6E6F4}" type="slidenum">
              <a:rPr lang="id-ID" sz="1400" smtClean="0">
                <a:solidFill>
                  <a:schemeClr val="tx1"/>
                </a:solidFill>
                <a:latin typeface="Playfair Display" pitchFamily="2" charset="0"/>
              </a:rPr>
              <a:pPr algn="r"/>
              <a:t>‹#›</a:t>
            </a:fld>
            <a:endParaRPr lang="id-ID" sz="1400" dirty="0">
              <a:solidFill>
                <a:schemeClr val="tx1"/>
              </a:solidFill>
              <a:latin typeface="Playfair Display" pitchFamily="2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1D2B4531-B211-49A1-BAD0-DE5D8EE308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168812" y="6162017"/>
            <a:ext cx="601625" cy="546931"/>
          </a:xfrm>
          <a:prstGeom prst="rect">
            <a:avLst/>
          </a:prstGeom>
        </p:spPr>
      </p:pic>
      <p:sp>
        <p:nvSpPr>
          <p:cNvPr id="27" name="Text Placeholder 6">
            <a:extLst>
              <a:ext uri="{FF2B5EF4-FFF2-40B4-BE49-F238E27FC236}">
                <a16:creationId xmlns:a16="http://schemas.microsoft.com/office/drawing/2014/main" id="{D267D1E9-6C82-4449-8F8F-CAA68C0AC24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4067" y="828174"/>
            <a:ext cx="3468560" cy="454025"/>
          </a:xfrm>
        </p:spPr>
        <p:txBody>
          <a:bodyPr anchor="ctr">
            <a:noAutofit/>
          </a:bodyPr>
          <a:lstStyle>
            <a:lvl1pPr marL="0" indent="0">
              <a:buNone/>
              <a:defRPr sz="3200">
                <a:latin typeface="+mj-lt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A06E301-8B72-4704-A25B-E681FE708960}"/>
              </a:ext>
            </a:extLst>
          </p:cNvPr>
          <p:cNvGrpSpPr/>
          <p:nvPr userDrawn="1"/>
        </p:nvGrpSpPr>
        <p:grpSpPr>
          <a:xfrm>
            <a:off x="733071" y="695262"/>
            <a:ext cx="458165" cy="67611"/>
            <a:chOff x="11008409" y="6143528"/>
            <a:chExt cx="352370" cy="102724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D3E53F8-254A-4331-B67F-D40530AD502C}"/>
                </a:ext>
              </a:extLst>
            </p:cNvPr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3F2D7CC4-EA9B-467D-AC4B-F5BD67EE9341}"/>
                </a:ext>
              </a:extLst>
            </p:cNvPr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1BF5F0DB-6FB3-46F4-926A-07140533F3B5}"/>
                </a:ext>
              </a:extLst>
            </p:cNvPr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EC15CCB3-75A2-4365-BE90-772DB50CD05F}"/>
                </a:ext>
              </a:extLst>
            </p:cNvPr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3131286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287">
          <p15:clr>
            <a:srgbClr val="FBAE40"/>
          </p15:clr>
        </p15:guide>
        <p15:guide id="4" pos="393">
          <p15:clr>
            <a:srgbClr val="FBAE40"/>
          </p15:clr>
        </p15:guide>
        <p15:guide id="5" orient="horz" pos="436">
          <p15:clr>
            <a:srgbClr val="FBAE40"/>
          </p15:clr>
        </p15:guide>
        <p15:guide id="6" orient="horz" pos="3884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 Placeholder 6"/>
          <p:cNvSpPr>
            <a:spLocks noGrp="1"/>
          </p:cNvSpPr>
          <p:nvPr userDrawn="1">
            <p:ph type="body" sz="quarter" idx="10"/>
          </p:nvPr>
        </p:nvSpPr>
        <p:spPr>
          <a:xfrm>
            <a:off x="624067" y="828174"/>
            <a:ext cx="3468560" cy="454025"/>
          </a:xfrm>
        </p:spPr>
        <p:txBody>
          <a:bodyPr anchor="ctr">
            <a:noAutofit/>
          </a:bodyPr>
          <a:lstStyle>
            <a:lvl1pPr marL="0" indent="0">
              <a:buNone/>
              <a:defRPr sz="3200">
                <a:latin typeface="+mj-lt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  <p:grpSp>
        <p:nvGrpSpPr>
          <p:cNvPr id="45" name="Group 44"/>
          <p:cNvGrpSpPr/>
          <p:nvPr userDrawn="1"/>
        </p:nvGrpSpPr>
        <p:grpSpPr>
          <a:xfrm>
            <a:off x="733071" y="695262"/>
            <a:ext cx="458165" cy="67611"/>
            <a:chOff x="11008409" y="6143528"/>
            <a:chExt cx="352370" cy="102724"/>
          </a:xfrm>
        </p:grpSpPr>
        <p:sp>
          <p:nvSpPr>
            <p:cNvPr id="46" name="Rectangle 45"/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7" name="Rectangle 46"/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8" name="Rectangle 47"/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5267197" y="1351658"/>
            <a:ext cx="1657607" cy="1655806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3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9273030" y="3917636"/>
            <a:ext cx="1308679" cy="1305091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3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748771" y="3917636"/>
            <a:ext cx="1308679" cy="1305091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33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4145126" y="3917636"/>
            <a:ext cx="1308679" cy="1305091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US" dirty="0"/>
          </a:p>
        </p:txBody>
      </p:sp>
      <p:sp>
        <p:nvSpPr>
          <p:cNvPr id="34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1645654" y="3917636"/>
            <a:ext cx="1308679" cy="1305091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US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0D47AA7-CE5B-4280-8BEB-AAA1178A8A70}"/>
              </a:ext>
            </a:extLst>
          </p:cNvPr>
          <p:cNvGrpSpPr/>
          <p:nvPr userDrawn="1"/>
        </p:nvGrpSpPr>
        <p:grpSpPr>
          <a:xfrm rot="5400000">
            <a:off x="11390346" y="6494322"/>
            <a:ext cx="309814" cy="45719"/>
            <a:chOff x="11008409" y="6143528"/>
            <a:chExt cx="352370" cy="102724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6DCDD907-5DE2-4338-ACD1-F95D8ADB348A}"/>
                </a:ext>
              </a:extLst>
            </p:cNvPr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3FB8EEDD-E6E2-4C0C-B489-59FA3325CBE2}"/>
                </a:ext>
              </a:extLst>
            </p:cNvPr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E03E39FC-4422-41D1-8D21-0AE293FD77E3}"/>
                </a:ext>
              </a:extLst>
            </p:cNvPr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3A4AC54D-488D-40C9-83A5-83678C730638}"/>
                </a:ext>
              </a:extLst>
            </p:cNvPr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56" name="Slide Number Placeholder 5">
            <a:extLst>
              <a:ext uri="{FF2B5EF4-FFF2-40B4-BE49-F238E27FC236}">
                <a16:creationId xmlns:a16="http://schemas.microsoft.com/office/drawing/2014/main" id="{BB0AA1AC-B0C5-4F2F-ACC2-A8F4951260D7}"/>
              </a:ext>
            </a:extLst>
          </p:cNvPr>
          <p:cNvSpPr txBox="1">
            <a:spLocks/>
          </p:cNvSpPr>
          <p:nvPr userDrawn="1"/>
        </p:nvSpPr>
        <p:spPr>
          <a:xfrm>
            <a:off x="10947534" y="6285562"/>
            <a:ext cx="502604" cy="4328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96CAF5E-82FD-46C1-8113-274199A6E6F4}" type="slidenum">
              <a:rPr lang="id-ID" sz="1400" smtClean="0">
                <a:solidFill>
                  <a:schemeClr val="tx1"/>
                </a:solidFill>
                <a:latin typeface="Playfair Display" pitchFamily="2" charset="0"/>
              </a:rPr>
              <a:pPr algn="r"/>
              <a:t>‹#›</a:t>
            </a:fld>
            <a:endParaRPr lang="id-ID" sz="1400" dirty="0">
              <a:solidFill>
                <a:schemeClr val="tx1"/>
              </a:solidFill>
              <a:latin typeface="Playfair Display" pitchFamily="2" charset="0"/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E1C12BB7-C127-44B5-800A-5AA7F84F30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168812" y="6162017"/>
            <a:ext cx="601625" cy="54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3276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287">
          <p15:clr>
            <a:srgbClr val="FBAE40"/>
          </p15:clr>
        </p15:guide>
        <p15:guide id="4" pos="393">
          <p15:clr>
            <a:srgbClr val="FBAE40"/>
          </p15:clr>
        </p15:guide>
        <p15:guide id="5" orient="horz" pos="436">
          <p15:clr>
            <a:srgbClr val="FBAE40"/>
          </p15:clr>
        </p15:guide>
        <p15:guide id="6" orient="horz" pos="3888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icture Placeholder 49"/>
          <p:cNvSpPr>
            <a:spLocks noGrp="1"/>
          </p:cNvSpPr>
          <p:nvPr>
            <p:ph type="pic" sz="quarter" idx="13"/>
          </p:nvPr>
        </p:nvSpPr>
        <p:spPr>
          <a:xfrm>
            <a:off x="10358" y="2329756"/>
            <a:ext cx="12171287" cy="3262714"/>
          </a:xfrm>
          <a:custGeom>
            <a:avLst/>
            <a:gdLst>
              <a:gd name="connsiteX0" fmla="*/ 6085643 w 12171286"/>
              <a:gd name="connsiteY0" fmla="*/ 0 h 3262714"/>
              <a:gd name="connsiteX1" fmla="*/ 7578497 w 12171286"/>
              <a:gd name="connsiteY1" fmla="*/ 996359 h 3262714"/>
              <a:gd name="connsiteX2" fmla="*/ 7579257 w 12171286"/>
              <a:gd name="connsiteY2" fmla="*/ 998823 h 3262714"/>
              <a:gd name="connsiteX3" fmla="*/ 12171286 w 12171286"/>
              <a:gd name="connsiteY3" fmla="*/ 998823 h 3262714"/>
              <a:gd name="connsiteX4" fmla="*/ 12171286 w 12171286"/>
              <a:gd name="connsiteY4" fmla="*/ 2248100 h 3262714"/>
              <a:gd name="connsiteX5" fmla="*/ 7584125 w 12171286"/>
              <a:gd name="connsiteY5" fmla="*/ 2248100 h 3262714"/>
              <a:gd name="connsiteX6" fmla="*/ 7578497 w 12171286"/>
              <a:gd name="connsiteY6" fmla="*/ 2266355 h 3262714"/>
              <a:gd name="connsiteX7" fmla="*/ 6085643 w 12171286"/>
              <a:gd name="connsiteY7" fmla="*/ 3262714 h 3262714"/>
              <a:gd name="connsiteX8" fmla="*/ 4592790 w 12171286"/>
              <a:gd name="connsiteY8" fmla="*/ 2266355 h 3262714"/>
              <a:gd name="connsiteX9" fmla="*/ 4587162 w 12171286"/>
              <a:gd name="connsiteY9" fmla="*/ 2248100 h 3262714"/>
              <a:gd name="connsiteX10" fmla="*/ 0 w 12171286"/>
              <a:gd name="connsiteY10" fmla="*/ 2248100 h 3262714"/>
              <a:gd name="connsiteX11" fmla="*/ 0 w 12171286"/>
              <a:gd name="connsiteY11" fmla="*/ 998823 h 3262714"/>
              <a:gd name="connsiteX12" fmla="*/ 4592030 w 12171286"/>
              <a:gd name="connsiteY12" fmla="*/ 998823 h 3262714"/>
              <a:gd name="connsiteX13" fmla="*/ 4592790 w 12171286"/>
              <a:gd name="connsiteY13" fmla="*/ 996359 h 3262714"/>
              <a:gd name="connsiteX14" fmla="*/ 6085643 w 12171286"/>
              <a:gd name="connsiteY14" fmla="*/ 0 h 3262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71286" h="3262714">
                <a:moveTo>
                  <a:pt x="6085643" y="0"/>
                </a:moveTo>
                <a:cubicBezTo>
                  <a:pt x="6756742" y="0"/>
                  <a:pt x="7332541" y="410840"/>
                  <a:pt x="7578497" y="996359"/>
                </a:cubicBezTo>
                <a:lnTo>
                  <a:pt x="7579257" y="998823"/>
                </a:lnTo>
                <a:lnTo>
                  <a:pt x="12171286" y="998823"/>
                </a:lnTo>
                <a:lnTo>
                  <a:pt x="12171286" y="2248100"/>
                </a:lnTo>
                <a:lnTo>
                  <a:pt x="7584125" y="2248100"/>
                </a:lnTo>
                <a:lnTo>
                  <a:pt x="7578497" y="2266355"/>
                </a:lnTo>
                <a:cubicBezTo>
                  <a:pt x="7332541" y="2851874"/>
                  <a:pt x="6756742" y="3262714"/>
                  <a:pt x="6085643" y="3262714"/>
                </a:cubicBezTo>
                <a:cubicBezTo>
                  <a:pt x="5414545" y="3262714"/>
                  <a:pt x="4838746" y="2851874"/>
                  <a:pt x="4592790" y="2266355"/>
                </a:cubicBezTo>
                <a:lnTo>
                  <a:pt x="4587162" y="2248100"/>
                </a:lnTo>
                <a:lnTo>
                  <a:pt x="0" y="2248100"/>
                </a:lnTo>
                <a:lnTo>
                  <a:pt x="0" y="998823"/>
                </a:lnTo>
                <a:lnTo>
                  <a:pt x="4592030" y="998823"/>
                </a:lnTo>
                <a:lnTo>
                  <a:pt x="4592790" y="996359"/>
                </a:lnTo>
                <a:cubicBezTo>
                  <a:pt x="4838746" y="410840"/>
                  <a:pt x="5414545" y="0"/>
                  <a:pt x="608564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grpSp>
        <p:nvGrpSpPr>
          <p:cNvPr id="45" name="Group 44"/>
          <p:cNvGrpSpPr/>
          <p:nvPr userDrawn="1"/>
        </p:nvGrpSpPr>
        <p:grpSpPr>
          <a:xfrm>
            <a:off x="733071" y="695262"/>
            <a:ext cx="458165" cy="67611"/>
            <a:chOff x="11008409" y="6143528"/>
            <a:chExt cx="352370" cy="102724"/>
          </a:xfrm>
        </p:grpSpPr>
        <p:sp>
          <p:nvSpPr>
            <p:cNvPr id="46" name="Rectangle 45"/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7" name="Rectangle 46"/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8" name="Rectangle 47"/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24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24067" y="828174"/>
            <a:ext cx="3468560" cy="454025"/>
          </a:xfrm>
        </p:spPr>
        <p:txBody>
          <a:bodyPr anchor="ctr">
            <a:noAutofit/>
          </a:bodyPr>
          <a:lstStyle>
            <a:lvl1pPr marL="0" indent="0">
              <a:buNone/>
              <a:defRPr sz="3200">
                <a:latin typeface="+mj-lt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CED1315-A0A8-4988-BA83-2931077C602B}"/>
              </a:ext>
            </a:extLst>
          </p:cNvPr>
          <p:cNvGrpSpPr/>
          <p:nvPr userDrawn="1"/>
        </p:nvGrpSpPr>
        <p:grpSpPr>
          <a:xfrm rot="5400000">
            <a:off x="11390346" y="6494322"/>
            <a:ext cx="309814" cy="45719"/>
            <a:chOff x="11008409" y="6143528"/>
            <a:chExt cx="352370" cy="102724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1DAEEB97-78BA-4798-AC7E-0A618EF8C05D}"/>
                </a:ext>
              </a:extLst>
            </p:cNvPr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1E6500A5-2F97-4AA2-9299-0EEBBBFAF971}"/>
                </a:ext>
              </a:extLst>
            </p:cNvPr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3BACF7CC-3B28-4409-859E-16B78E03E7B6}"/>
                </a:ext>
              </a:extLst>
            </p:cNvPr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5FE6AE78-53FB-47CC-BD0C-4EF4E074B22B}"/>
                </a:ext>
              </a:extLst>
            </p:cNvPr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37" name="Slide Number Placeholder 5">
            <a:extLst>
              <a:ext uri="{FF2B5EF4-FFF2-40B4-BE49-F238E27FC236}">
                <a16:creationId xmlns:a16="http://schemas.microsoft.com/office/drawing/2014/main" id="{09612AA2-B5AC-4E68-ABE7-329221275BCC}"/>
              </a:ext>
            </a:extLst>
          </p:cNvPr>
          <p:cNvSpPr txBox="1">
            <a:spLocks/>
          </p:cNvSpPr>
          <p:nvPr userDrawn="1"/>
        </p:nvSpPr>
        <p:spPr>
          <a:xfrm>
            <a:off x="10947534" y="6285562"/>
            <a:ext cx="502604" cy="4328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96CAF5E-82FD-46C1-8113-274199A6E6F4}" type="slidenum">
              <a:rPr lang="id-ID" sz="1400" smtClean="0">
                <a:solidFill>
                  <a:schemeClr val="tx1"/>
                </a:solidFill>
                <a:latin typeface="Playfair Display" pitchFamily="2" charset="0"/>
              </a:rPr>
              <a:pPr algn="r"/>
              <a:t>‹#›</a:t>
            </a:fld>
            <a:endParaRPr lang="id-ID" sz="1400" dirty="0">
              <a:solidFill>
                <a:schemeClr val="tx1"/>
              </a:solidFill>
              <a:latin typeface="Playfair Display" pitchFamily="2" charset="0"/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652E00BA-746A-4A6D-9717-F6916A9144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168812" y="6162017"/>
            <a:ext cx="601625" cy="54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2999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287">
          <p15:clr>
            <a:srgbClr val="FBAE40"/>
          </p15:clr>
        </p15:guide>
        <p15:guide id="4" pos="393">
          <p15:clr>
            <a:srgbClr val="FBAE40"/>
          </p15:clr>
        </p15:guide>
        <p15:guide id="5" orient="horz" pos="436">
          <p15:clr>
            <a:srgbClr val="FBAE40"/>
          </p15:clr>
        </p15:guide>
        <p15:guide id="6" orient="horz" pos="3884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751814" y="2758023"/>
            <a:ext cx="2786135" cy="2807858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grpSp>
        <p:nvGrpSpPr>
          <p:cNvPr id="45" name="Group 44"/>
          <p:cNvGrpSpPr/>
          <p:nvPr userDrawn="1"/>
        </p:nvGrpSpPr>
        <p:grpSpPr>
          <a:xfrm>
            <a:off x="733071" y="695262"/>
            <a:ext cx="458165" cy="67611"/>
            <a:chOff x="11008409" y="6143528"/>
            <a:chExt cx="352370" cy="102724"/>
          </a:xfrm>
        </p:grpSpPr>
        <p:sp>
          <p:nvSpPr>
            <p:cNvPr id="46" name="Rectangle 45"/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7" name="Rectangle 46"/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8" name="Rectangle 47"/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24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24067" y="828174"/>
            <a:ext cx="3468560" cy="454025"/>
          </a:xfrm>
        </p:spPr>
        <p:txBody>
          <a:bodyPr anchor="ctr">
            <a:noAutofit/>
          </a:bodyPr>
          <a:lstStyle>
            <a:lvl1pPr marL="0" indent="0">
              <a:buNone/>
              <a:defRPr sz="3200">
                <a:latin typeface="+mj-lt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0F42C08-08BF-4736-B654-5224E762F541}"/>
              </a:ext>
            </a:extLst>
          </p:cNvPr>
          <p:cNvGrpSpPr/>
          <p:nvPr userDrawn="1"/>
        </p:nvGrpSpPr>
        <p:grpSpPr>
          <a:xfrm rot="5400000">
            <a:off x="11390346" y="6494322"/>
            <a:ext cx="309814" cy="45719"/>
            <a:chOff x="11008409" y="6143528"/>
            <a:chExt cx="352370" cy="102724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095AE76A-D814-4078-97BE-2CE22CADF6AE}"/>
                </a:ext>
              </a:extLst>
            </p:cNvPr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EB152CF-9FFD-4012-AF68-DCECDF93FFF3}"/>
                </a:ext>
              </a:extLst>
            </p:cNvPr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1EDE850-E2A3-4151-931B-A5260FA2F00E}"/>
                </a:ext>
              </a:extLst>
            </p:cNvPr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B85FCE66-3F0B-40E5-A983-96459DC24549}"/>
                </a:ext>
              </a:extLst>
            </p:cNvPr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30" name="Slide Number Placeholder 5">
            <a:extLst>
              <a:ext uri="{FF2B5EF4-FFF2-40B4-BE49-F238E27FC236}">
                <a16:creationId xmlns:a16="http://schemas.microsoft.com/office/drawing/2014/main" id="{E8526FEA-B544-49AC-8639-9F44097C0739}"/>
              </a:ext>
            </a:extLst>
          </p:cNvPr>
          <p:cNvSpPr txBox="1">
            <a:spLocks/>
          </p:cNvSpPr>
          <p:nvPr userDrawn="1"/>
        </p:nvSpPr>
        <p:spPr>
          <a:xfrm>
            <a:off x="10947534" y="6285562"/>
            <a:ext cx="502604" cy="4328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96CAF5E-82FD-46C1-8113-274199A6E6F4}" type="slidenum">
              <a:rPr lang="id-ID" sz="1400" smtClean="0">
                <a:solidFill>
                  <a:schemeClr val="tx1"/>
                </a:solidFill>
                <a:latin typeface="Playfair Display" pitchFamily="2" charset="0"/>
              </a:rPr>
              <a:pPr algn="r"/>
              <a:t>‹#›</a:t>
            </a:fld>
            <a:endParaRPr lang="id-ID" sz="1400" dirty="0">
              <a:solidFill>
                <a:schemeClr val="tx1"/>
              </a:solidFill>
              <a:latin typeface="Playfair Display" pitchFamily="2" charset="0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0D7724CD-5306-4063-B425-18AEFE3013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168812" y="6162017"/>
            <a:ext cx="601625" cy="54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566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287">
          <p15:clr>
            <a:srgbClr val="FBAE40"/>
          </p15:clr>
        </p15:guide>
        <p15:guide id="4" pos="393">
          <p15:clr>
            <a:srgbClr val="FBAE40"/>
          </p15:clr>
        </p15:guide>
        <p15:guide id="5" orient="horz" pos="436">
          <p15:clr>
            <a:srgbClr val="FBAE40"/>
          </p15:clr>
        </p15:guide>
        <p15:guide id="6" orient="horz" pos="3884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icture Placeholder 51"/>
          <p:cNvSpPr>
            <a:spLocks noGrp="1"/>
          </p:cNvSpPr>
          <p:nvPr>
            <p:ph type="pic" sz="quarter" idx="11"/>
          </p:nvPr>
        </p:nvSpPr>
        <p:spPr>
          <a:xfrm rot="18900000">
            <a:off x="-473213" y="1277160"/>
            <a:ext cx="13503649" cy="4678030"/>
          </a:xfrm>
          <a:custGeom>
            <a:avLst/>
            <a:gdLst>
              <a:gd name="connsiteX0" fmla="*/ 9526855 w 13503649"/>
              <a:gd name="connsiteY0" fmla="*/ 0 h 4678030"/>
              <a:gd name="connsiteX1" fmla="*/ 13503649 w 13503649"/>
              <a:gd name="connsiteY1" fmla="*/ 3976795 h 4678030"/>
              <a:gd name="connsiteX2" fmla="*/ 12802415 w 13503649"/>
              <a:gd name="connsiteY2" fmla="*/ 4678030 h 4678030"/>
              <a:gd name="connsiteX3" fmla="*/ 4488357 w 13503649"/>
              <a:gd name="connsiteY3" fmla="*/ 4678030 h 4678030"/>
              <a:gd name="connsiteX4" fmla="*/ 0 w 13503649"/>
              <a:gd name="connsiteY4" fmla="*/ 189673 h 4678030"/>
              <a:gd name="connsiteX5" fmla="*/ 189671 w 13503649"/>
              <a:gd name="connsiteY5" fmla="*/ 1 h 4678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503649" h="4678030">
                <a:moveTo>
                  <a:pt x="9526855" y="0"/>
                </a:moveTo>
                <a:lnTo>
                  <a:pt x="13503649" y="3976795"/>
                </a:lnTo>
                <a:lnTo>
                  <a:pt x="12802415" y="4678030"/>
                </a:lnTo>
                <a:lnTo>
                  <a:pt x="4488357" y="4678030"/>
                </a:lnTo>
                <a:lnTo>
                  <a:pt x="0" y="189673"/>
                </a:lnTo>
                <a:lnTo>
                  <a:pt x="189671" y="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 dirty="0"/>
          </a:p>
        </p:txBody>
      </p:sp>
      <p:grpSp>
        <p:nvGrpSpPr>
          <p:cNvPr id="45" name="Group 44"/>
          <p:cNvGrpSpPr/>
          <p:nvPr userDrawn="1"/>
        </p:nvGrpSpPr>
        <p:grpSpPr>
          <a:xfrm>
            <a:off x="733071" y="695262"/>
            <a:ext cx="458165" cy="67611"/>
            <a:chOff x="11008409" y="6143528"/>
            <a:chExt cx="352370" cy="102724"/>
          </a:xfrm>
        </p:grpSpPr>
        <p:sp>
          <p:nvSpPr>
            <p:cNvPr id="46" name="Rectangle 45"/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7" name="Rectangle 46"/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8" name="Rectangle 47"/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24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24067" y="828174"/>
            <a:ext cx="3468560" cy="454025"/>
          </a:xfrm>
        </p:spPr>
        <p:txBody>
          <a:bodyPr anchor="ctr">
            <a:noAutofit/>
          </a:bodyPr>
          <a:lstStyle>
            <a:lvl1pPr marL="0" indent="0">
              <a:buNone/>
              <a:defRPr sz="3200">
                <a:latin typeface="+mj-lt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BEBCA7B-726E-4870-A298-D03C44B350F8}"/>
              </a:ext>
            </a:extLst>
          </p:cNvPr>
          <p:cNvGrpSpPr/>
          <p:nvPr userDrawn="1"/>
        </p:nvGrpSpPr>
        <p:grpSpPr>
          <a:xfrm rot="5400000">
            <a:off x="11390346" y="6494322"/>
            <a:ext cx="309814" cy="45719"/>
            <a:chOff x="11008409" y="6143528"/>
            <a:chExt cx="352370" cy="102724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D73E9027-632A-4E4B-8FBB-10090DE010E8}"/>
                </a:ext>
              </a:extLst>
            </p:cNvPr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C9B3596B-6E6F-4DDF-8413-B370AF5165D4}"/>
                </a:ext>
              </a:extLst>
            </p:cNvPr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C4DF5E5-BAED-4488-BB92-0F6539615FD3}"/>
                </a:ext>
              </a:extLst>
            </p:cNvPr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62D5657-B44A-4609-851D-92CA78ED4F54}"/>
                </a:ext>
              </a:extLst>
            </p:cNvPr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30" name="Slide Number Placeholder 5">
            <a:extLst>
              <a:ext uri="{FF2B5EF4-FFF2-40B4-BE49-F238E27FC236}">
                <a16:creationId xmlns:a16="http://schemas.microsoft.com/office/drawing/2014/main" id="{7F684CFD-8748-4008-8718-7136D7BE7C3B}"/>
              </a:ext>
            </a:extLst>
          </p:cNvPr>
          <p:cNvSpPr txBox="1">
            <a:spLocks/>
          </p:cNvSpPr>
          <p:nvPr userDrawn="1"/>
        </p:nvSpPr>
        <p:spPr>
          <a:xfrm>
            <a:off x="10947534" y="6285562"/>
            <a:ext cx="502604" cy="4328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96CAF5E-82FD-46C1-8113-274199A6E6F4}" type="slidenum">
              <a:rPr lang="id-ID" sz="1400" smtClean="0">
                <a:solidFill>
                  <a:schemeClr val="tx1"/>
                </a:solidFill>
                <a:latin typeface="Playfair Display" pitchFamily="2" charset="0"/>
              </a:rPr>
              <a:pPr algn="r"/>
              <a:t>‹#›</a:t>
            </a:fld>
            <a:endParaRPr lang="id-ID" sz="1400" dirty="0">
              <a:solidFill>
                <a:schemeClr val="tx1"/>
              </a:solidFill>
              <a:latin typeface="Playfair Displa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250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287">
          <p15:clr>
            <a:srgbClr val="FBAE40"/>
          </p15:clr>
        </p15:guide>
        <p15:guide id="4" pos="393">
          <p15:clr>
            <a:srgbClr val="FBAE40"/>
          </p15:clr>
        </p15:guide>
        <p15:guide id="5" orient="horz" pos="436">
          <p15:clr>
            <a:srgbClr val="FBAE40"/>
          </p15:clr>
        </p15:guide>
        <p15:guide id="6" orient="horz" pos="3884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/>
          <p:cNvGrpSpPr/>
          <p:nvPr userDrawn="1"/>
        </p:nvGrpSpPr>
        <p:grpSpPr>
          <a:xfrm>
            <a:off x="733071" y="695262"/>
            <a:ext cx="458165" cy="67611"/>
            <a:chOff x="11008409" y="6143528"/>
            <a:chExt cx="352370" cy="102724"/>
          </a:xfrm>
        </p:grpSpPr>
        <p:sp>
          <p:nvSpPr>
            <p:cNvPr id="46" name="Rectangle 45"/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7" name="Rectangle 46"/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8" name="Rectangle 47"/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24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24067" y="828174"/>
            <a:ext cx="3468560" cy="454025"/>
          </a:xfrm>
        </p:spPr>
        <p:txBody>
          <a:bodyPr anchor="ctr">
            <a:noAutofit/>
          </a:bodyPr>
          <a:lstStyle>
            <a:lvl1pPr marL="0" indent="0">
              <a:buNone/>
              <a:defRPr sz="3200">
                <a:latin typeface="+mj-lt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6551251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1067624 h 6858000"/>
              <a:gd name="connsiteX3" fmla="*/ 6401624 w 12192000"/>
              <a:gd name="connsiteY3" fmla="*/ 6858000 h 6858000"/>
              <a:gd name="connsiteX4" fmla="*/ 0 w 12192000"/>
              <a:gd name="connsiteY4" fmla="*/ 6858000 h 6858000"/>
              <a:gd name="connsiteX5" fmla="*/ 0 w 12192000"/>
              <a:gd name="connsiteY5" fmla="*/ 6551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6858000">
                <a:moveTo>
                  <a:pt x="6551251" y="0"/>
                </a:moveTo>
                <a:lnTo>
                  <a:pt x="12192000" y="0"/>
                </a:lnTo>
                <a:lnTo>
                  <a:pt x="12192000" y="1067624"/>
                </a:lnTo>
                <a:lnTo>
                  <a:pt x="6401624" y="6858000"/>
                </a:lnTo>
                <a:lnTo>
                  <a:pt x="0" y="6858000"/>
                </a:lnTo>
                <a:lnTo>
                  <a:pt x="0" y="655125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02320F1-E31E-452C-96C5-3BEDB782EED3}"/>
              </a:ext>
            </a:extLst>
          </p:cNvPr>
          <p:cNvGrpSpPr/>
          <p:nvPr userDrawn="1"/>
        </p:nvGrpSpPr>
        <p:grpSpPr>
          <a:xfrm rot="5400000">
            <a:off x="11390346" y="6494322"/>
            <a:ext cx="309814" cy="45719"/>
            <a:chOff x="11008409" y="6143528"/>
            <a:chExt cx="352370" cy="102724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A0E173EF-CA12-4863-A788-1C6ACD233608}"/>
                </a:ext>
              </a:extLst>
            </p:cNvPr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113D0C0F-A7A8-492C-9ADA-204700234798}"/>
                </a:ext>
              </a:extLst>
            </p:cNvPr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87725E1A-A0C5-4750-8F41-FC631CFD4A4A}"/>
                </a:ext>
              </a:extLst>
            </p:cNvPr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57755029-5A72-43D3-A3D1-0CB672689104}"/>
                </a:ext>
              </a:extLst>
            </p:cNvPr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31" name="Slide Number Placeholder 5">
            <a:extLst>
              <a:ext uri="{FF2B5EF4-FFF2-40B4-BE49-F238E27FC236}">
                <a16:creationId xmlns:a16="http://schemas.microsoft.com/office/drawing/2014/main" id="{06C18F20-9DB7-47D4-A3D9-FAB3FDF6149E}"/>
              </a:ext>
            </a:extLst>
          </p:cNvPr>
          <p:cNvSpPr txBox="1">
            <a:spLocks/>
          </p:cNvSpPr>
          <p:nvPr userDrawn="1"/>
        </p:nvSpPr>
        <p:spPr>
          <a:xfrm>
            <a:off x="10947534" y="6285562"/>
            <a:ext cx="502604" cy="4328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96CAF5E-82FD-46C1-8113-274199A6E6F4}" type="slidenum">
              <a:rPr lang="id-ID" sz="1400" smtClean="0">
                <a:solidFill>
                  <a:schemeClr val="tx1"/>
                </a:solidFill>
                <a:latin typeface="Playfair Display" pitchFamily="2" charset="0"/>
              </a:rPr>
              <a:pPr algn="r"/>
              <a:t>‹#›</a:t>
            </a:fld>
            <a:endParaRPr lang="id-ID" sz="1400" dirty="0">
              <a:solidFill>
                <a:schemeClr val="tx1"/>
              </a:solidFill>
              <a:latin typeface="Playfair Displa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47229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287">
          <p15:clr>
            <a:srgbClr val="FBAE40"/>
          </p15:clr>
        </p15:guide>
        <p15:guide id="4" pos="393">
          <p15:clr>
            <a:srgbClr val="FBAE40"/>
          </p15:clr>
        </p15:guide>
        <p15:guide id="5" orient="horz" pos="436">
          <p15:clr>
            <a:srgbClr val="FBAE40"/>
          </p15:clr>
        </p15:guide>
        <p15:guide id="6" orient="horz" pos="3884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036136" y="1831398"/>
            <a:ext cx="1800000" cy="1800468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800"/>
            </a:lvl1pPr>
          </a:lstStyle>
          <a:p>
            <a:endParaRPr lang="en-US"/>
          </a:p>
        </p:txBody>
      </p:sp>
      <p:sp>
        <p:nvSpPr>
          <p:cNvPr id="5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493605" y="1831398"/>
            <a:ext cx="1800000" cy="1800468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800"/>
            </a:lvl1pPr>
          </a:lstStyle>
          <a:p>
            <a:endParaRPr lang="en-US"/>
          </a:p>
        </p:txBody>
      </p:sp>
      <p:sp>
        <p:nvSpPr>
          <p:cNvPr id="5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493605" y="4105115"/>
            <a:ext cx="1800000" cy="1800468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800"/>
            </a:lvl1pPr>
          </a:lstStyle>
          <a:p>
            <a:endParaRPr lang="en-US"/>
          </a:p>
        </p:txBody>
      </p:sp>
      <p:sp>
        <p:nvSpPr>
          <p:cNvPr id="5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40231" y="4105115"/>
            <a:ext cx="1800000" cy="1800468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800"/>
            </a:lvl1pPr>
          </a:lstStyle>
          <a:p>
            <a:endParaRPr lang="en-US"/>
          </a:p>
        </p:txBody>
      </p:sp>
      <p:sp>
        <p:nvSpPr>
          <p:cNvPr id="44" name="Text Placeholder 6"/>
          <p:cNvSpPr>
            <a:spLocks noGrp="1"/>
          </p:cNvSpPr>
          <p:nvPr userDrawn="1">
            <p:ph type="body" sz="quarter" idx="10"/>
          </p:nvPr>
        </p:nvSpPr>
        <p:spPr>
          <a:xfrm>
            <a:off x="629307" y="828174"/>
            <a:ext cx="3468560" cy="454025"/>
          </a:xfrm>
        </p:spPr>
        <p:txBody>
          <a:bodyPr anchor="ctr">
            <a:noAutofit/>
          </a:bodyPr>
          <a:lstStyle>
            <a:lvl1pPr marL="0" indent="0">
              <a:buNone/>
              <a:defRPr sz="3200">
                <a:latin typeface="+mj-lt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  <p:grpSp>
        <p:nvGrpSpPr>
          <p:cNvPr id="45" name="Group 44"/>
          <p:cNvGrpSpPr/>
          <p:nvPr userDrawn="1"/>
        </p:nvGrpSpPr>
        <p:grpSpPr>
          <a:xfrm>
            <a:off x="733071" y="695262"/>
            <a:ext cx="458165" cy="67611"/>
            <a:chOff x="11008409" y="6143528"/>
            <a:chExt cx="352370" cy="102724"/>
          </a:xfrm>
        </p:grpSpPr>
        <p:sp>
          <p:nvSpPr>
            <p:cNvPr id="46" name="Rectangle 45"/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7" name="Rectangle 46"/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8" name="Rectangle 47"/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2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624067" y="828174"/>
            <a:ext cx="3468560" cy="454025"/>
          </a:xfrm>
        </p:spPr>
        <p:txBody>
          <a:bodyPr anchor="ctr">
            <a:noAutofit/>
          </a:bodyPr>
          <a:lstStyle>
            <a:lvl1pPr marL="0" indent="0">
              <a:buNone/>
              <a:defRPr sz="3200">
                <a:latin typeface="+mj-lt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4BC06E3-FD6C-463C-AF5B-B583DA22D1C1}"/>
              </a:ext>
            </a:extLst>
          </p:cNvPr>
          <p:cNvGrpSpPr/>
          <p:nvPr userDrawn="1"/>
        </p:nvGrpSpPr>
        <p:grpSpPr>
          <a:xfrm rot="5400000">
            <a:off x="11390346" y="6494322"/>
            <a:ext cx="309814" cy="45719"/>
            <a:chOff x="11008409" y="6143528"/>
            <a:chExt cx="352370" cy="102724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7C49FFF9-A629-4ED6-BB94-D36698739D4E}"/>
                </a:ext>
              </a:extLst>
            </p:cNvPr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C505630A-4B09-48FD-A486-2CDD33A3C0CF}"/>
                </a:ext>
              </a:extLst>
            </p:cNvPr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F48E9DBF-9A3F-42BD-9D0D-1323318778AD}"/>
                </a:ext>
              </a:extLst>
            </p:cNvPr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56846CDA-B4B7-4C48-B659-6BB2C16BD7E5}"/>
                </a:ext>
              </a:extLst>
            </p:cNvPr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33" name="Slide Number Placeholder 5">
            <a:extLst>
              <a:ext uri="{FF2B5EF4-FFF2-40B4-BE49-F238E27FC236}">
                <a16:creationId xmlns:a16="http://schemas.microsoft.com/office/drawing/2014/main" id="{F917641B-67C7-44DE-8385-48BCF7F63F11}"/>
              </a:ext>
            </a:extLst>
          </p:cNvPr>
          <p:cNvSpPr txBox="1">
            <a:spLocks/>
          </p:cNvSpPr>
          <p:nvPr userDrawn="1"/>
        </p:nvSpPr>
        <p:spPr>
          <a:xfrm>
            <a:off x="10947534" y="6285562"/>
            <a:ext cx="502604" cy="4328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96CAF5E-82FD-46C1-8113-274199A6E6F4}" type="slidenum">
              <a:rPr lang="id-ID" sz="1400" smtClean="0">
                <a:solidFill>
                  <a:schemeClr val="tx1"/>
                </a:solidFill>
                <a:latin typeface="Playfair Display" pitchFamily="2" charset="0"/>
              </a:rPr>
              <a:pPr algn="r"/>
              <a:t>‹#›</a:t>
            </a:fld>
            <a:endParaRPr lang="id-ID" sz="1400" dirty="0">
              <a:solidFill>
                <a:schemeClr val="tx1"/>
              </a:solidFill>
              <a:latin typeface="Playfair Display" pitchFamily="2" charset="0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E418BAC0-4A8C-4E72-8616-74008A4AC3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168812" y="6162017"/>
            <a:ext cx="601625" cy="54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0933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287">
          <p15:clr>
            <a:srgbClr val="FBAE40"/>
          </p15:clr>
        </p15:guide>
        <p15:guide id="4" pos="393">
          <p15:clr>
            <a:srgbClr val="FBAE40"/>
          </p15:clr>
        </p15:guide>
        <p15:guide id="5" orient="horz" pos="436">
          <p15:clr>
            <a:srgbClr val="FBAE40"/>
          </p15:clr>
        </p15:guide>
        <p15:guide id="6" orient="horz" pos="388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1AF773-EE69-4A0D-97F3-669813B1B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A5F3297-55C6-44DF-B10B-9FAD121255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1EC04DC-CAF2-42D0-9CA1-1E5D0963FB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D404C13-2580-4E34-8EEC-705090948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04E1B-7144-4401-B52E-C6BACF4BA89E}" type="datetime1">
              <a:rPr lang="ru-RU" smtClean="0"/>
              <a:t>17.06.2024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DC81E36-FA43-4FC3-9414-19E79BF99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13B18DF-7240-4AE3-B44F-3100BF003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FF5B-EC31-4260-BC73-B698F9B6DD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188204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006846" y="2505999"/>
            <a:ext cx="1646457" cy="1656214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45" name="Group 44"/>
          <p:cNvGrpSpPr/>
          <p:nvPr userDrawn="1"/>
        </p:nvGrpSpPr>
        <p:grpSpPr>
          <a:xfrm>
            <a:off x="733071" y="695262"/>
            <a:ext cx="458165" cy="67611"/>
            <a:chOff x="11008409" y="6143528"/>
            <a:chExt cx="352370" cy="102724"/>
          </a:xfrm>
        </p:grpSpPr>
        <p:sp>
          <p:nvSpPr>
            <p:cNvPr id="46" name="Rectangle 45"/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7" name="Rectangle 46"/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8" name="Rectangle 47"/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3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026629" y="2505999"/>
            <a:ext cx="1646457" cy="1656214"/>
          </a:xfrm>
        </p:spPr>
        <p:txBody>
          <a:bodyPr/>
          <a:lstStyle/>
          <a:p>
            <a:endParaRPr lang="en-US"/>
          </a:p>
        </p:txBody>
      </p:sp>
      <p:sp>
        <p:nvSpPr>
          <p:cNvPr id="50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982186" y="3429000"/>
            <a:ext cx="1661093" cy="165621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1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500525" y="3429000"/>
            <a:ext cx="1656215" cy="165621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24067" y="828174"/>
            <a:ext cx="3468560" cy="454025"/>
          </a:xfrm>
        </p:spPr>
        <p:txBody>
          <a:bodyPr anchor="ctr">
            <a:noAutofit/>
          </a:bodyPr>
          <a:lstStyle>
            <a:lvl1pPr marL="0" indent="0">
              <a:buNone/>
              <a:defRPr sz="3200">
                <a:latin typeface="+mj-lt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92B8CD8-F8E0-457D-A29E-543475622BDD}"/>
              </a:ext>
            </a:extLst>
          </p:cNvPr>
          <p:cNvGrpSpPr/>
          <p:nvPr userDrawn="1"/>
        </p:nvGrpSpPr>
        <p:grpSpPr>
          <a:xfrm rot="5400000">
            <a:off x="11390346" y="6494322"/>
            <a:ext cx="309814" cy="45719"/>
            <a:chOff x="11008409" y="6143528"/>
            <a:chExt cx="352370" cy="102724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0EA4C88F-4EBA-49A6-B877-1189A12B11FB}"/>
                </a:ext>
              </a:extLst>
            </p:cNvPr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8BAE5062-1E3D-4888-97AE-B7C0560D8FE1}"/>
                </a:ext>
              </a:extLst>
            </p:cNvPr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C1A48A05-FE70-4C51-8052-5A9162342B12}"/>
                </a:ext>
              </a:extLst>
            </p:cNvPr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D9C2B82-3D97-41E4-8712-9DC88D59540E}"/>
                </a:ext>
              </a:extLst>
            </p:cNvPr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33" name="Slide Number Placeholder 5">
            <a:extLst>
              <a:ext uri="{FF2B5EF4-FFF2-40B4-BE49-F238E27FC236}">
                <a16:creationId xmlns:a16="http://schemas.microsoft.com/office/drawing/2014/main" id="{A8BCCF12-642E-4C2A-BB11-110C45FD062C}"/>
              </a:ext>
            </a:extLst>
          </p:cNvPr>
          <p:cNvSpPr txBox="1">
            <a:spLocks/>
          </p:cNvSpPr>
          <p:nvPr userDrawn="1"/>
        </p:nvSpPr>
        <p:spPr>
          <a:xfrm>
            <a:off x="10947534" y="6285562"/>
            <a:ext cx="502604" cy="4328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96CAF5E-82FD-46C1-8113-274199A6E6F4}" type="slidenum">
              <a:rPr lang="id-ID" sz="1400" smtClean="0">
                <a:solidFill>
                  <a:schemeClr val="tx1"/>
                </a:solidFill>
                <a:latin typeface="Playfair Display" pitchFamily="2" charset="0"/>
              </a:rPr>
              <a:pPr algn="r"/>
              <a:t>‹#›</a:t>
            </a:fld>
            <a:endParaRPr lang="id-ID" sz="1400" dirty="0">
              <a:solidFill>
                <a:schemeClr val="tx1"/>
              </a:solidFill>
              <a:latin typeface="Playfair Display" pitchFamily="2" charset="0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5F9C2193-7E37-4CFD-8140-BD7BB8F2B9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168812" y="6162017"/>
            <a:ext cx="601625" cy="54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9442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287">
          <p15:clr>
            <a:srgbClr val="FBAE40"/>
          </p15:clr>
        </p15:guide>
        <p15:guide id="4" pos="393">
          <p15:clr>
            <a:srgbClr val="FBAE40"/>
          </p15:clr>
        </p15:guide>
        <p15:guide id="5" orient="horz" pos="436">
          <p15:clr>
            <a:srgbClr val="FBAE40"/>
          </p15:clr>
        </p15:guide>
        <p15:guide id="6" orient="horz" pos="3884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349432" y="1889470"/>
            <a:ext cx="1606789" cy="1620001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800"/>
            </a:lvl1pPr>
          </a:lstStyle>
          <a:p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270186" y="1889470"/>
            <a:ext cx="1606789" cy="1620001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800"/>
            </a:lvl1pPr>
          </a:lstStyle>
          <a:p>
            <a:endParaRPr lang="en-US"/>
          </a:p>
        </p:txBody>
      </p:sp>
      <p:sp>
        <p:nvSpPr>
          <p:cNvPr id="5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963810" y="1889470"/>
            <a:ext cx="1606789" cy="1620001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800"/>
            </a:lvl1pPr>
          </a:lstStyle>
          <a:p>
            <a:endParaRPr lang="en-US"/>
          </a:p>
        </p:txBody>
      </p:sp>
      <p:sp>
        <p:nvSpPr>
          <p:cNvPr id="5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70646" y="1889470"/>
            <a:ext cx="1606789" cy="1620001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800"/>
            </a:lvl1pPr>
          </a:lstStyle>
          <a:p>
            <a:endParaRPr lang="en-US"/>
          </a:p>
        </p:txBody>
      </p:sp>
      <p:grpSp>
        <p:nvGrpSpPr>
          <p:cNvPr id="45" name="Group 44"/>
          <p:cNvGrpSpPr/>
          <p:nvPr userDrawn="1"/>
        </p:nvGrpSpPr>
        <p:grpSpPr>
          <a:xfrm>
            <a:off x="733071" y="695262"/>
            <a:ext cx="458165" cy="67611"/>
            <a:chOff x="11008409" y="6143528"/>
            <a:chExt cx="352370" cy="102724"/>
          </a:xfrm>
        </p:grpSpPr>
        <p:sp>
          <p:nvSpPr>
            <p:cNvPr id="46" name="Rectangle 45"/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7" name="Rectangle 46"/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8" name="Rectangle 47"/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2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24067" y="828174"/>
            <a:ext cx="3468560" cy="454025"/>
          </a:xfrm>
        </p:spPr>
        <p:txBody>
          <a:bodyPr anchor="ctr">
            <a:noAutofit/>
          </a:bodyPr>
          <a:lstStyle>
            <a:lvl1pPr marL="0" indent="0">
              <a:buNone/>
              <a:defRPr sz="3200">
                <a:latin typeface="+mj-lt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AF546C7-4EE0-45A6-B82D-985D009E20E3}"/>
              </a:ext>
            </a:extLst>
          </p:cNvPr>
          <p:cNvGrpSpPr/>
          <p:nvPr userDrawn="1"/>
        </p:nvGrpSpPr>
        <p:grpSpPr>
          <a:xfrm rot="5400000">
            <a:off x="11390346" y="6494322"/>
            <a:ext cx="309814" cy="45719"/>
            <a:chOff x="11008409" y="6143528"/>
            <a:chExt cx="352370" cy="102724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573A48FB-BDB6-49A1-9170-245EB356123E}"/>
                </a:ext>
              </a:extLst>
            </p:cNvPr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C17F8627-52CD-498C-9DFD-7D4870994644}"/>
                </a:ext>
              </a:extLst>
            </p:cNvPr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F9D0C0BC-074E-4D87-B67B-07445F449DE0}"/>
                </a:ext>
              </a:extLst>
            </p:cNvPr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7CA4DAAF-EFAE-4BB9-ABA1-AD3E131ECAE9}"/>
                </a:ext>
              </a:extLst>
            </p:cNvPr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62" name="Slide Number Placeholder 5">
            <a:extLst>
              <a:ext uri="{FF2B5EF4-FFF2-40B4-BE49-F238E27FC236}">
                <a16:creationId xmlns:a16="http://schemas.microsoft.com/office/drawing/2014/main" id="{FDFFDB42-EEE2-4DCA-AE70-D560DDD4D53D}"/>
              </a:ext>
            </a:extLst>
          </p:cNvPr>
          <p:cNvSpPr txBox="1">
            <a:spLocks/>
          </p:cNvSpPr>
          <p:nvPr userDrawn="1"/>
        </p:nvSpPr>
        <p:spPr>
          <a:xfrm>
            <a:off x="10947534" y="6285562"/>
            <a:ext cx="502604" cy="4328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96CAF5E-82FD-46C1-8113-274199A6E6F4}" type="slidenum">
              <a:rPr lang="id-ID" sz="1400" smtClean="0">
                <a:solidFill>
                  <a:schemeClr val="tx1"/>
                </a:solidFill>
                <a:latin typeface="Playfair Display" pitchFamily="2" charset="0"/>
              </a:rPr>
              <a:pPr algn="r"/>
              <a:t>‹#›</a:t>
            </a:fld>
            <a:endParaRPr lang="id-ID" sz="1400" dirty="0">
              <a:solidFill>
                <a:schemeClr val="tx1"/>
              </a:solidFill>
              <a:latin typeface="Playfair Display" pitchFamily="2" charset="0"/>
            </a:endParaRPr>
          </a:p>
        </p:txBody>
      </p:sp>
      <p:pic>
        <p:nvPicPr>
          <p:cNvPr id="64" name="Picture 63">
            <a:extLst>
              <a:ext uri="{FF2B5EF4-FFF2-40B4-BE49-F238E27FC236}">
                <a16:creationId xmlns:a16="http://schemas.microsoft.com/office/drawing/2014/main" id="{808CA547-ACBA-4F12-BA65-0A1755CDDCF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168812" y="6162017"/>
            <a:ext cx="601625" cy="54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6548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287">
          <p15:clr>
            <a:srgbClr val="FBAE40"/>
          </p15:clr>
        </p15:guide>
        <p15:guide id="4" pos="393">
          <p15:clr>
            <a:srgbClr val="FBAE40"/>
          </p15:clr>
        </p15:guide>
        <p15:guide id="5" orient="horz" pos="436">
          <p15:clr>
            <a:srgbClr val="FBAE40"/>
          </p15:clr>
        </p15:guide>
        <p15:guide id="6" orient="horz" pos="3884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062287" y="1849761"/>
            <a:ext cx="1881888" cy="1860431"/>
          </a:xfrm>
          <a:prstGeom prst="ellipse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6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779403" y="1849761"/>
            <a:ext cx="1881888" cy="1860431"/>
          </a:xfrm>
          <a:prstGeom prst="ellipse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6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508216" y="1849761"/>
            <a:ext cx="1881888" cy="1860431"/>
          </a:xfrm>
          <a:prstGeom prst="ellipse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62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9225333" y="1849761"/>
            <a:ext cx="1881888" cy="1860431"/>
          </a:xfrm>
          <a:prstGeom prst="ellipse">
            <a:avLst/>
          </a:prstGeom>
        </p:spPr>
        <p:txBody>
          <a:bodyPr/>
          <a:lstStyle/>
          <a:p>
            <a:endParaRPr lang="id-ID"/>
          </a:p>
        </p:txBody>
      </p:sp>
      <p:grpSp>
        <p:nvGrpSpPr>
          <p:cNvPr id="45" name="Group 44"/>
          <p:cNvGrpSpPr/>
          <p:nvPr userDrawn="1"/>
        </p:nvGrpSpPr>
        <p:grpSpPr>
          <a:xfrm>
            <a:off x="733071" y="695262"/>
            <a:ext cx="458165" cy="67611"/>
            <a:chOff x="11008409" y="6143528"/>
            <a:chExt cx="352370" cy="102724"/>
          </a:xfrm>
        </p:grpSpPr>
        <p:sp>
          <p:nvSpPr>
            <p:cNvPr id="46" name="Rectangle 45"/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7" name="Rectangle 46"/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8" name="Rectangle 47"/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2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24067" y="828174"/>
            <a:ext cx="3468560" cy="454025"/>
          </a:xfrm>
        </p:spPr>
        <p:txBody>
          <a:bodyPr anchor="ctr">
            <a:noAutofit/>
          </a:bodyPr>
          <a:lstStyle>
            <a:lvl1pPr marL="0" indent="0">
              <a:buNone/>
              <a:defRPr sz="3200">
                <a:latin typeface="+mj-lt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4761D86-B1F7-44E9-84D2-2E436B314580}"/>
              </a:ext>
            </a:extLst>
          </p:cNvPr>
          <p:cNvGrpSpPr/>
          <p:nvPr userDrawn="1"/>
        </p:nvGrpSpPr>
        <p:grpSpPr>
          <a:xfrm rot="5400000">
            <a:off x="11390346" y="6494322"/>
            <a:ext cx="309814" cy="45719"/>
            <a:chOff x="11008409" y="6143528"/>
            <a:chExt cx="352370" cy="102724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BF143CA9-969E-4BDA-9F4E-78EA52357C9A}"/>
                </a:ext>
              </a:extLst>
            </p:cNvPr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886C7C1-883B-4079-B685-35712A993879}"/>
                </a:ext>
              </a:extLst>
            </p:cNvPr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A540A298-F2DB-4570-A6A6-0B2FD9D2E277}"/>
                </a:ext>
              </a:extLst>
            </p:cNvPr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7C2CD1BD-4043-441C-9CD7-7B8A0E08F97E}"/>
                </a:ext>
              </a:extLst>
            </p:cNvPr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33" name="Slide Number Placeholder 5">
            <a:extLst>
              <a:ext uri="{FF2B5EF4-FFF2-40B4-BE49-F238E27FC236}">
                <a16:creationId xmlns:a16="http://schemas.microsoft.com/office/drawing/2014/main" id="{27D97973-EEEA-4C46-A93E-985871D2C8C0}"/>
              </a:ext>
            </a:extLst>
          </p:cNvPr>
          <p:cNvSpPr txBox="1">
            <a:spLocks/>
          </p:cNvSpPr>
          <p:nvPr userDrawn="1"/>
        </p:nvSpPr>
        <p:spPr>
          <a:xfrm>
            <a:off x="10947534" y="6285562"/>
            <a:ext cx="502604" cy="4328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96CAF5E-82FD-46C1-8113-274199A6E6F4}" type="slidenum">
              <a:rPr lang="id-ID" sz="1400" smtClean="0">
                <a:solidFill>
                  <a:schemeClr val="tx1"/>
                </a:solidFill>
                <a:latin typeface="Playfair Display" pitchFamily="2" charset="0"/>
              </a:rPr>
              <a:pPr algn="r"/>
              <a:t>‹#›</a:t>
            </a:fld>
            <a:endParaRPr lang="id-ID" sz="1400" dirty="0">
              <a:solidFill>
                <a:schemeClr val="tx1"/>
              </a:solidFill>
              <a:latin typeface="Playfair Display" pitchFamily="2" charset="0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EBCA0602-8D47-4BF9-A06F-2D4E66C5B9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168812" y="6162017"/>
            <a:ext cx="601625" cy="54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7248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287">
          <p15:clr>
            <a:srgbClr val="FBAE40"/>
          </p15:clr>
        </p15:guide>
        <p15:guide id="4" pos="393">
          <p15:clr>
            <a:srgbClr val="FBAE40"/>
          </p15:clr>
        </p15:guide>
        <p15:guide id="5" orient="horz" pos="436">
          <p15:clr>
            <a:srgbClr val="FBAE40"/>
          </p15:clr>
        </p15:guide>
        <p15:guide id="6" orient="horz" pos="3884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0024" cy="3434976"/>
          </a:xfrm>
        </p:spPr>
      </p:sp>
      <p:sp>
        <p:nvSpPr>
          <p:cNvPr id="60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6090024" y="3447537"/>
            <a:ext cx="6101976" cy="3410465"/>
          </a:xfrm>
        </p:spPr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BBB368-F663-4B9F-BA58-18ACB81881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168812" y="6162017"/>
            <a:ext cx="601625" cy="54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65852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629309" y="1533871"/>
            <a:ext cx="5446028" cy="2735838"/>
          </a:xfrm>
        </p:spPr>
        <p:txBody>
          <a:bodyPr/>
          <a:lstStyle/>
          <a:p>
            <a:endParaRPr lang="en-US"/>
          </a:p>
        </p:txBody>
      </p:sp>
      <p:sp>
        <p:nvSpPr>
          <p:cNvPr id="5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650849" y="4385763"/>
            <a:ext cx="2424488" cy="1789482"/>
          </a:xfrm>
        </p:spPr>
        <p:txBody>
          <a:bodyPr/>
          <a:lstStyle/>
          <a:p>
            <a:endParaRPr lang="en-US"/>
          </a:p>
        </p:txBody>
      </p:sp>
      <p:sp>
        <p:nvSpPr>
          <p:cNvPr id="52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214819" y="1533873"/>
            <a:ext cx="2787759" cy="1785041"/>
          </a:xfrm>
        </p:spPr>
        <p:txBody>
          <a:bodyPr/>
          <a:lstStyle/>
          <a:p>
            <a:endParaRPr lang="en-US"/>
          </a:p>
        </p:txBody>
      </p:sp>
      <p:sp>
        <p:nvSpPr>
          <p:cNvPr id="54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6220599" y="3429000"/>
            <a:ext cx="5323703" cy="2746247"/>
          </a:xfrm>
        </p:spPr>
        <p:txBody>
          <a:bodyPr/>
          <a:lstStyle/>
          <a:p>
            <a:endParaRPr lang="en-US"/>
          </a:p>
        </p:txBody>
      </p:sp>
      <p:grpSp>
        <p:nvGrpSpPr>
          <p:cNvPr id="81" name="Group 80"/>
          <p:cNvGrpSpPr/>
          <p:nvPr userDrawn="1"/>
        </p:nvGrpSpPr>
        <p:grpSpPr>
          <a:xfrm>
            <a:off x="733071" y="695262"/>
            <a:ext cx="458165" cy="67611"/>
            <a:chOff x="11008409" y="6143528"/>
            <a:chExt cx="352370" cy="102724"/>
          </a:xfrm>
        </p:grpSpPr>
        <p:sp>
          <p:nvSpPr>
            <p:cNvPr id="82" name="Rectangle 81"/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83" name="Rectangle 82"/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84" name="Rectangle 83"/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29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24067" y="828174"/>
            <a:ext cx="3468560" cy="454025"/>
          </a:xfrm>
        </p:spPr>
        <p:txBody>
          <a:bodyPr anchor="ctr">
            <a:noAutofit/>
          </a:bodyPr>
          <a:lstStyle>
            <a:lvl1pPr marL="0" indent="0">
              <a:buNone/>
              <a:defRPr sz="3200">
                <a:latin typeface="+mj-lt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6A66393-7A9B-4D85-AD31-654414EC6C4F}"/>
              </a:ext>
            </a:extLst>
          </p:cNvPr>
          <p:cNvGrpSpPr/>
          <p:nvPr userDrawn="1"/>
        </p:nvGrpSpPr>
        <p:grpSpPr>
          <a:xfrm rot="5400000">
            <a:off x="11390346" y="6494322"/>
            <a:ext cx="309814" cy="45719"/>
            <a:chOff x="11008409" y="6143528"/>
            <a:chExt cx="352370" cy="102724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C3E9B397-587D-4F3A-8225-BD70321B3A27}"/>
                </a:ext>
              </a:extLst>
            </p:cNvPr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E5669B72-270D-4BC4-84B8-6E71657E5715}"/>
                </a:ext>
              </a:extLst>
            </p:cNvPr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A5B2AA2F-EB23-412A-9EEA-8848DCCD7164}"/>
                </a:ext>
              </a:extLst>
            </p:cNvPr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87F1AF15-7428-4E84-9514-15DADAA3237E}"/>
                </a:ext>
              </a:extLst>
            </p:cNvPr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35" name="Slide Number Placeholder 5">
            <a:extLst>
              <a:ext uri="{FF2B5EF4-FFF2-40B4-BE49-F238E27FC236}">
                <a16:creationId xmlns:a16="http://schemas.microsoft.com/office/drawing/2014/main" id="{FCC82DED-2CCA-4F49-93C3-9E74D2E65722}"/>
              </a:ext>
            </a:extLst>
          </p:cNvPr>
          <p:cNvSpPr txBox="1">
            <a:spLocks/>
          </p:cNvSpPr>
          <p:nvPr userDrawn="1"/>
        </p:nvSpPr>
        <p:spPr>
          <a:xfrm>
            <a:off x="10947534" y="6285562"/>
            <a:ext cx="502604" cy="4328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96CAF5E-82FD-46C1-8113-274199A6E6F4}" type="slidenum">
              <a:rPr lang="id-ID" sz="1400" smtClean="0">
                <a:solidFill>
                  <a:schemeClr val="tx1"/>
                </a:solidFill>
                <a:latin typeface="Playfair Display" pitchFamily="2" charset="0"/>
              </a:rPr>
              <a:pPr algn="r"/>
              <a:t>‹#›</a:t>
            </a:fld>
            <a:endParaRPr lang="id-ID" sz="1400" dirty="0">
              <a:solidFill>
                <a:schemeClr val="tx1"/>
              </a:solidFill>
              <a:latin typeface="Playfair Display" pitchFamily="2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D1B3FC10-A7BC-4BDF-9894-453AF2B08C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168812" y="6162017"/>
            <a:ext cx="601625" cy="54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64787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62031" y="1789986"/>
            <a:ext cx="2671813" cy="3484737"/>
          </a:xfrm>
        </p:spPr>
        <p:txBody>
          <a:bodyPr/>
          <a:lstStyle/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756204" y="1789986"/>
            <a:ext cx="2671813" cy="3484737"/>
          </a:xfrm>
        </p:spPr>
        <p:txBody>
          <a:bodyPr/>
          <a:lstStyle/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349502" y="1789986"/>
            <a:ext cx="2671813" cy="3484737"/>
          </a:xfrm>
        </p:spPr>
        <p:txBody>
          <a:bodyPr/>
          <a:lstStyle/>
          <a:p>
            <a:endParaRPr lang="en-US"/>
          </a:p>
        </p:txBody>
      </p:sp>
      <p:grpSp>
        <p:nvGrpSpPr>
          <p:cNvPr id="81" name="Group 80"/>
          <p:cNvGrpSpPr/>
          <p:nvPr userDrawn="1"/>
        </p:nvGrpSpPr>
        <p:grpSpPr>
          <a:xfrm>
            <a:off x="733071" y="695262"/>
            <a:ext cx="458165" cy="67611"/>
            <a:chOff x="11008409" y="6143528"/>
            <a:chExt cx="352370" cy="102724"/>
          </a:xfrm>
        </p:grpSpPr>
        <p:sp>
          <p:nvSpPr>
            <p:cNvPr id="82" name="Rectangle 81"/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83" name="Rectangle 82"/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84" name="Rectangle 83"/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29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24067" y="828174"/>
            <a:ext cx="3468560" cy="454025"/>
          </a:xfrm>
        </p:spPr>
        <p:txBody>
          <a:bodyPr anchor="ctr">
            <a:noAutofit/>
          </a:bodyPr>
          <a:lstStyle>
            <a:lvl1pPr marL="0" indent="0">
              <a:buNone/>
              <a:defRPr sz="3200">
                <a:latin typeface="+mj-lt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D1DFD18-ABB7-4D5A-8FDC-94E7345AFA0C}"/>
              </a:ext>
            </a:extLst>
          </p:cNvPr>
          <p:cNvGrpSpPr/>
          <p:nvPr userDrawn="1"/>
        </p:nvGrpSpPr>
        <p:grpSpPr>
          <a:xfrm rot="5400000">
            <a:off x="11390346" y="6494322"/>
            <a:ext cx="309814" cy="45719"/>
            <a:chOff x="11008409" y="6143528"/>
            <a:chExt cx="352370" cy="102724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D4E05CB1-4B9C-496D-9E0C-56862984A0D0}"/>
                </a:ext>
              </a:extLst>
            </p:cNvPr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874EF3A6-C5CB-4BEA-A8BC-0A0301E85A13}"/>
                </a:ext>
              </a:extLst>
            </p:cNvPr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AC586A7D-117E-4503-A16E-5CC805A729C7}"/>
                </a:ext>
              </a:extLst>
            </p:cNvPr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C67191F3-B7CE-4F0A-B436-8017BCD34FAB}"/>
                </a:ext>
              </a:extLst>
            </p:cNvPr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D88A7B07-8F66-47DF-9F1D-D75AD64D383E}"/>
              </a:ext>
            </a:extLst>
          </p:cNvPr>
          <p:cNvSpPr txBox="1">
            <a:spLocks/>
          </p:cNvSpPr>
          <p:nvPr userDrawn="1"/>
        </p:nvSpPr>
        <p:spPr>
          <a:xfrm>
            <a:off x="10947534" y="6285562"/>
            <a:ext cx="502604" cy="4328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96CAF5E-82FD-46C1-8113-274199A6E6F4}" type="slidenum">
              <a:rPr lang="id-ID" sz="1400" smtClean="0">
                <a:solidFill>
                  <a:schemeClr val="tx1"/>
                </a:solidFill>
                <a:latin typeface="Playfair Display" pitchFamily="2" charset="0"/>
              </a:rPr>
              <a:pPr algn="r"/>
              <a:t>‹#›</a:t>
            </a:fld>
            <a:endParaRPr lang="id-ID" sz="1400" dirty="0">
              <a:solidFill>
                <a:schemeClr val="tx1"/>
              </a:solidFill>
              <a:latin typeface="Playfair Display" pitchFamily="2" charset="0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8271DC6D-78F8-47A3-8F3E-58F8322A5AE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168812" y="6162017"/>
            <a:ext cx="601625" cy="54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3149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641520" y="2116442"/>
            <a:ext cx="2150577" cy="3675157"/>
          </a:xfrm>
        </p:spPr>
        <p:txBody>
          <a:bodyPr/>
          <a:lstStyle/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6816383" y="2116442"/>
            <a:ext cx="2153179" cy="3675157"/>
          </a:xfrm>
        </p:spPr>
        <p:txBody>
          <a:bodyPr/>
          <a:lstStyle/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8991245" y="2116442"/>
            <a:ext cx="2139019" cy="1519283"/>
          </a:xfrm>
        </p:spPr>
        <p:txBody>
          <a:bodyPr/>
          <a:lstStyle/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8991245" y="3635723"/>
            <a:ext cx="2139019" cy="2155874"/>
          </a:xfrm>
        </p:spPr>
        <p:txBody>
          <a:bodyPr/>
          <a:lstStyle/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1061736" y="3944039"/>
            <a:ext cx="3569656" cy="1847558"/>
          </a:xfrm>
        </p:spPr>
        <p:txBody>
          <a:bodyPr/>
          <a:lstStyle/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1061736" y="2116441"/>
            <a:ext cx="3569656" cy="1827598"/>
          </a:xfrm>
        </p:spPr>
        <p:txBody>
          <a:bodyPr/>
          <a:lstStyle/>
          <a:p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E8CF1F4-A372-4730-9FC7-939BB96F25B2}"/>
              </a:ext>
            </a:extLst>
          </p:cNvPr>
          <p:cNvGrpSpPr/>
          <p:nvPr userDrawn="1"/>
        </p:nvGrpSpPr>
        <p:grpSpPr>
          <a:xfrm rot="5400000">
            <a:off x="11390346" y="6494322"/>
            <a:ext cx="309814" cy="45719"/>
            <a:chOff x="11008409" y="6143528"/>
            <a:chExt cx="352370" cy="102724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229BFC2-E661-4FEB-80BD-93780E52BCB8}"/>
                </a:ext>
              </a:extLst>
            </p:cNvPr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741D428-D8C2-49A5-9241-0E12458FD8E4}"/>
                </a:ext>
              </a:extLst>
            </p:cNvPr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6D0DDC4-675C-4A90-9EEA-392539EE2A01}"/>
                </a:ext>
              </a:extLst>
            </p:cNvPr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FAA0A55-7867-48CD-940C-CE0ED9C6B009}"/>
                </a:ext>
              </a:extLst>
            </p:cNvPr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7B0E760-230A-41FE-944A-C4E459890E1F}"/>
              </a:ext>
            </a:extLst>
          </p:cNvPr>
          <p:cNvSpPr txBox="1">
            <a:spLocks/>
          </p:cNvSpPr>
          <p:nvPr userDrawn="1"/>
        </p:nvSpPr>
        <p:spPr>
          <a:xfrm>
            <a:off x="10947534" y="6285562"/>
            <a:ext cx="502604" cy="4328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96CAF5E-82FD-46C1-8113-274199A6E6F4}" type="slidenum">
              <a:rPr lang="id-ID" sz="1400" smtClean="0">
                <a:solidFill>
                  <a:schemeClr val="tx1"/>
                </a:solidFill>
                <a:latin typeface="Playfair Display" pitchFamily="2" charset="0"/>
              </a:rPr>
              <a:pPr algn="r"/>
              <a:t>‹#›</a:t>
            </a:fld>
            <a:endParaRPr lang="id-ID" sz="1400" dirty="0">
              <a:solidFill>
                <a:schemeClr val="tx1"/>
              </a:solidFill>
              <a:latin typeface="Playfair Display" pitchFamily="2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8776584-1835-4994-966C-1CD306B05C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168812" y="6162017"/>
            <a:ext cx="601625" cy="54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49808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2714837" y="1655946"/>
            <a:ext cx="1503876" cy="1503876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3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14837" y="4541539"/>
            <a:ext cx="1503876" cy="1503876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27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7972930" y="4541539"/>
            <a:ext cx="1503876" cy="1503876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2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7972930" y="1655946"/>
            <a:ext cx="1503876" cy="1503876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en-US"/>
          </a:p>
        </p:txBody>
      </p:sp>
      <p:grpSp>
        <p:nvGrpSpPr>
          <p:cNvPr id="91" name="Group 90"/>
          <p:cNvGrpSpPr/>
          <p:nvPr userDrawn="1"/>
        </p:nvGrpSpPr>
        <p:grpSpPr>
          <a:xfrm>
            <a:off x="733071" y="695262"/>
            <a:ext cx="458165" cy="67611"/>
            <a:chOff x="11008409" y="6143528"/>
            <a:chExt cx="352370" cy="102724"/>
          </a:xfrm>
        </p:grpSpPr>
        <p:sp>
          <p:nvSpPr>
            <p:cNvPr id="92" name="Rectangle 91"/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3" name="Rectangle 92"/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4" name="Rectangle 93"/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28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624067" y="828174"/>
            <a:ext cx="3468560" cy="454025"/>
          </a:xfrm>
        </p:spPr>
        <p:txBody>
          <a:bodyPr anchor="ctr">
            <a:noAutofit/>
          </a:bodyPr>
          <a:lstStyle>
            <a:lvl1pPr marL="0" indent="0">
              <a:buNone/>
              <a:defRPr sz="3200">
                <a:latin typeface="+mj-lt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1CEC620-3009-4B25-9064-EEC59FD53DF3}"/>
              </a:ext>
            </a:extLst>
          </p:cNvPr>
          <p:cNvGrpSpPr/>
          <p:nvPr userDrawn="1"/>
        </p:nvGrpSpPr>
        <p:grpSpPr>
          <a:xfrm rot="5400000">
            <a:off x="11390346" y="6494322"/>
            <a:ext cx="309814" cy="45719"/>
            <a:chOff x="11008409" y="6143528"/>
            <a:chExt cx="352370" cy="102724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8B0755D-D033-4690-8B0F-678F76448ECE}"/>
                </a:ext>
              </a:extLst>
            </p:cNvPr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A83EA5A0-56EB-462B-8686-95C9E69F4683}"/>
                </a:ext>
              </a:extLst>
            </p:cNvPr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079096CD-11F9-455A-9583-DB61A5E40A5C}"/>
                </a:ext>
              </a:extLst>
            </p:cNvPr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810480CC-1269-432A-9A03-047B06F2B991}"/>
                </a:ext>
              </a:extLst>
            </p:cNvPr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35" name="Slide Number Placeholder 5">
            <a:extLst>
              <a:ext uri="{FF2B5EF4-FFF2-40B4-BE49-F238E27FC236}">
                <a16:creationId xmlns:a16="http://schemas.microsoft.com/office/drawing/2014/main" id="{F5C505BD-082D-4452-B453-17C372F5C580}"/>
              </a:ext>
            </a:extLst>
          </p:cNvPr>
          <p:cNvSpPr txBox="1">
            <a:spLocks/>
          </p:cNvSpPr>
          <p:nvPr userDrawn="1"/>
        </p:nvSpPr>
        <p:spPr>
          <a:xfrm>
            <a:off x="10947534" y="6285562"/>
            <a:ext cx="502604" cy="4328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96CAF5E-82FD-46C1-8113-274199A6E6F4}" type="slidenum">
              <a:rPr lang="id-ID" sz="1400" smtClean="0">
                <a:solidFill>
                  <a:schemeClr val="tx1"/>
                </a:solidFill>
                <a:latin typeface="Playfair Display" pitchFamily="2" charset="0"/>
              </a:rPr>
              <a:pPr algn="r"/>
              <a:t>‹#›</a:t>
            </a:fld>
            <a:endParaRPr lang="id-ID" sz="1400" dirty="0">
              <a:solidFill>
                <a:schemeClr val="tx1"/>
              </a:solidFill>
              <a:latin typeface="Playfair Display" pitchFamily="2" charset="0"/>
            </a:endParaRP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2E35E174-3BBD-41E1-9B2F-397CBDF9A8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168812" y="6162017"/>
            <a:ext cx="601625" cy="54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45565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icture Placeholder 26"/>
          <p:cNvSpPr>
            <a:spLocks noGrp="1"/>
          </p:cNvSpPr>
          <p:nvPr>
            <p:ph type="pic" sz="quarter" idx="13"/>
          </p:nvPr>
        </p:nvSpPr>
        <p:spPr>
          <a:xfrm>
            <a:off x="9220111" y="1855959"/>
            <a:ext cx="1919003" cy="1942663"/>
          </a:xfrm>
          <a:prstGeom prst="ellipse">
            <a:avLst/>
          </a:prstGeom>
        </p:spPr>
      </p:sp>
      <p:sp>
        <p:nvSpPr>
          <p:cNvPr id="87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050018" y="1858089"/>
            <a:ext cx="1936823" cy="1942664"/>
          </a:xfrm>
          <a:prstGeom prst="ellipse">
            <a:avLst/>
          </a:prstGeom>
        </p:spPr>
      </p:sp>
      <p:sp>
        <p:nvSpPr>
          <p:cNvPr id="88" name="Picture Placeholder 24"/>
          <p:cNvSpPr>
            <a:spLocks noGrp="1"/>
          </p:cNvSpPr>
          <p:nvPr>
            <p:ph type="pic" sz="quarter" idx="11"/>
          </p:nvPr>
        </p:nvSpPr>
        <p:spPr>
          <a:xfrm>
            <a:off x="3794017" y="1852693"/>
            <a:ext cx="1937915" cy="1918962"/>
          </a:xfrm>
          <a:prstGeom prst="ellipse">
            <a:avLst/>
          </a:prstGeom>
        </p:spPr>
      </p:sp>
      <p:sp>
        <p:nvSpPr>
          <p:cNvPr id="89" name="Picture Placeholder 25"/>
          <p:cNvSpPr>
            <a:spLocks noGrp="1"/>
          </p:cNvSpPr>
          <p:nvPr>
            <p:ph type="pic" sz="quarter" idx="12"/>
          </p:nvPr>
        </p:nvSpPr>
        <p:spPr>
          <a:xfrm>
            <a:off x="6589662" y="1899932"/>
            <a:ext cx="1923220" cy="1903270"/>
          </a:xfrm>
          <a:prstGeom prst="ellipse">
            <a:avLst/>
          </a:prstGeom>
        </p:spPr>
      </p:sp>
      <p:grpSp>
        <p:nvGrpSpPr>
          <p:cNvPr id="47" name="Group 46"/>
          <p:cNvGrpSpPr/>
          <p:nvPr userDrawn="1"/>
        </p:nvGrpSpPr>
        <p:grpSpPr>
          <a:xfrm>
            <a:off x="733071" y="695262"/>
            <a:ext cx="458165" cy="67611"/>
            <a:chOff x="11008409" y="6143528"/>
            <a:chExt cx="352370" cy="102724"/>
          </a:xfrm>
        </p:grpSpPr>
        <p:sp>
          <p:nvSpPr>
            <p:cNvPr id="48" name="Rectangle 47"/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9" name="Rectangle 48"/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0" name="Rectangle 49"/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52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624067" y="828174"/>
            <a:ext cx="3468560" cy="454025"/>
          </a:xfrm>
        </p:spPr>
        <p:txBody>
          <a:bodyPr anchor="ctr">
            <a:noAutofit/>
          </a:bodyPr>
          <a:lstStyle>
            <a:lvl1pPr marL="0" indent="0">
              <a:buNone/>
              <a:defRPr sz="3200">
                <a:latin typeface="+mj-lt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D146F20-5011-4692-BAD8-0DE6968DD5E6}"/>
              </a:ext>
            </a:extLst>
          </p:cNvPr>
          <p:cNvGrpSpPr/>
          <p:nvPr userDrawn="1"/>
        </p:nvGrpSpPr>
        <p:grpSpPr>
          <a:xfrm rot="5400000">
            <a:off x="11390346" y="6494322"/>
            <a:ext cx="309814" cy="45719"/>
            <a:chOff x="11008409" y="6143528"/>
            <a:chExt cx="352370" cy="102724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1BC9975-3311-4AE2-98DD-33BFBF8C0467}"/>
                </a:ext>
              </a:extLst>
            </p:cNvPr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C8B43872-0FD5-4965-93F9-5D07D8B99AAA}"/>
                </a:ext>
              </a:extLst>
            </p:cNvPr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CA27C30C-9408-43C6-83E3-FEDE089E8331}"/>
                </a:ext>
              </a:extLst>
            </p:cNvPr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21FD1463-9ABE-4F60-AD55-70908BE51032}"/>
                </a:ext>
              </a:extLst>
            </p:cNvPr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F43293D6-479D-42CC-891E-98A41C602038}"/>
              </a:ext>
            </a:extLst>
          </p:cNvPr>
          <p:cNvSpPr txBox="1">
            <a:spLocks/>
          </p:cNvSpPr>
          <p:nvPr userDrawn="1"/>
        </p:nvSpPr>
        <p:spPr>
          <a:xfrm>
            <a:off x="10947534" y="6285562"/>
            <a:ext cx="502604" cy="4328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96CAF5E-82FD-46C1-8113-274199A6E6F4}" type="slidenum">
              <a:rPr lang="id-ID" sz="1400" smtClean="0">
                <a:solidFill>
                  <a:schemeClr val="tx1"/>
                </a:solidFill>
                <a:latin typeface="Playfair Display" pitchFamily="2" charset="0"/>
              </a:rPr>
              <a:pPr algn="r"/>
              <a:t>‹#›</a:t>
            </a:fld>
            <a:endParaRPr lang="id-ID" sz="1400" dirty="0">
              <a:solidFill>
                <a:schemeClr val="tx1"/>
              </a:solidFill>
              <a:latin typeface="Playfair Display" pitchFamily="2" charset="0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F3D7F1C0-8444-43ED-ACED-FD9E631511B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168812" y="6162017"/>
            <a:ext cx="601625" cy="54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8853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1062285" y="1757570"/>
            <a:ext cx="1852043" cy="1871316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3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818499" y="1757570"/>
            <a:ext cx="1852043" cy="1871316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34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6523777" y="1757570"/>
            <a:ext cx="1852043" cy="1871316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45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9257968" y="1757570"/>
            <a:ext cx="1852043" cy="1871316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grpSp>
        <p:nvGrpSpPr>
          <p:cNvPr id="95" name="Group 94"/>
          <p:cNvGrpSpPr/>
          <p:nvPr userDrawn="1"/>
        </p:nvGrpSpPr>
        <p:grpSpPr>
          <a:xfrm>
            <a:off x="733071" y="695262"/>
            <a:ext cx="458165" cy="67611"/>
            <a:chOff x="11008409" y="6143528"/>
            <a:chExt cx="352370" cy="102724"/>
          </a:xfrm>
        </p:grpSpPr>
        <p:sp>
          <p:nvSpPr>
            <p:cNvPr id="96" name="Rectangle 95"/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7" name="Rectangle 96"/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8" name="Rectangle 97"/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2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24067" y="828174"/>
            <a:ext cx="3468560" cy="454025"/>
          </a:xfrm>
        </p:spPr>
        <p:txBody>
          <a:bodyPr anchor="ctr">
            <a:noAutofit/>
          </a:bodyPr>
          <a:lstStyle>
            <a:lvl1pPr marL="0" indent="0">
              <a:buNone/>
              <a:defRPr sz="3200">
                <a:latin typeface="+mj-lt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F7F198C-0100-4F10-B41F-54EDAD0CB86D}"/>
              </a:ext>
            </a:extLst>
          </p:cNvPr>
          <p:cNvGrpSpPr/>
          <p:nvPr userDrawn="1"/>
        </p:nvGrpSpPr>
        <p:grpSpPr>
          <a:xfrm rot="5400000">
            <a:off x="11390346" y="6494322"/>
            <a:ext cx="309814" cy="45719"/>
            <a:chOff x="11008409" y="6143528"/>
            <a:chExt cx="352370" cy="102724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AEA511B-BA52-4A2D-A6BC-BDE228F521BC}"/>
                </a:ext>
              </a:extLst>
            </p:cNvPr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282CA5F-0989-4F93-9150-ABD21179D98E}"/>
                </a:ext>
              </a:extLst>
            </p:cNvPr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D07F267-BE80-421C-A76F-B62656AB84A2}"/>
                </a:ext>
              </a:extLst>
            </p:cNvPr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BF53A707-119F-40B4-AFC2-6F117B80A7B5}"/>
                </a:ext>
              </a:extLst>
            </p:cNvPr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35" name="Slide Number Placeholder 5">
            <a:extLst>
              <a:ext uri="{FF2B5EF4-FFF2-40B4-BE49-F238E27FC236}">
                <a16:creationId xmlns:a16="http://schemas.microsoft.com/office/drawing/2014/main" id="{D2178896-63D9-447B-86B4-A3145901F08F}"/>
              </a:ext>
            </a:extLst>
          </p:cNvPr>
          <p:cNvSpPr txBox="1">
            <a:spLocks/>
          </p:cNvSpPr>
          <p:nvPr userDrawn="1"/>
        </p:nvSpPr>
        <p:spPr>
          <a:xfrm>
            <a:off x="10947534" y="6285562"/>
            <a:ext cx="502604" cy="4328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96CAF5E-82FD-46C1-8113-274199A6E6F4}" type="slidenum">
              <a:rPr lang="id-ID" sz="1400" smtClean="0">
                <a:solidFill>
                  <a:schemeClr val="tx1"/>
                </a:solidFill>
                <a:latin typeface="Playfair Display" pitchFamily="2" charset="0"/>
              </a:rPr>
              <a:pPr algn="r"/>
              <a:t>‹#›</a:t>
            </a:fld>
            <a:endParaRPr lang="id-ID" sz="1400" dirty="0">
              <a:solidFill>
                <a:schemeClr val="tx1"/>
              </a:solidFill>
              <a:latin typeface="Playfair Display" pitchFamily="2" charset="0"/>
            </a:endParaRP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FA7E42EE-259E-45C3-9208-F33FDD6724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168812" y="6162017"/>
            <a:ext cx="601625" cy="54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248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DC380E-1C0E-4261-9F50-4DB085798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C72E56F-D9BA-4443-AE1B-64A47027C4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BAE6378-7C5F-49A0-9335-AD01E52ECE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26DB0C0-41EF-4B7F-9E18-EACD736AD6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25EC559-9169-4628-9831-253D216BF4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724FB6F-AB6C-40B1-976B-E05C81654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75B63-DCEA-496E-B35D-EFD293917B6B}" type="datetime1">
              <a:rPr lang="ru-RU" smtClean="0"/>
              <a:t>17.06.2024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C546BB4-CC8E-40BC-98A5-84325FDFB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D3F3243-51B4-495F-A6E4-2471B5160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FF5B-EC31-4260-BC73-B698F9B6DD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486425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6096000" y="0"/>
            <a:ext cx="6096000" cy="3429000"/>
          </a:xfr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6096000" y="3429000"/>
            <a:ext cx="6096000" cy="3429000"/>
          </a:xfr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0" y="3429000"/>
            <a:ext cx="6096000" cy="3429000"/>
          </a:xfrm>
          <a:ln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47515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40"/>
          <p:cNvSpPr>
            <a:spLocks noGrp="1"/>
          </p:cNvSpPr>
          <p:nvPr>
            <p:ph type="pic" sz="quarter" idx="11"/>
          </p:nvPr>
        </p:nvSpPr>
        <p:spPr>
          <a:xfrm>
            <a:off x="4035013" y="2380436"/>
            <a:ext cx="4120984" cy="2481264"/>
          </a:xfrm>
        </p:spPr>
        <p:txBody>
          <a:bodyPr/>
          <a:lstStyle/>
          <a:p>
            <a:endParaRPr lang="en-US"/>
          </a:p>
        </p:txBody>
      </p:sp>
      <p:grpSp>
        <p:nvGrpSpPr>
          <p:cNvPr id="73" name="Group 72"/>
          <p:cNvGrpSpPr/>
          <p:nvPr userDrawn="1"/>
        </p:nvGrpSpPr>
        <p:grpSpPr>
          <a:xfrm>
            <a:off x="733071" y="695262"/>
            <a:ext cx="458165" cy="67611"/>
            <a:chOff x="11008409" y="6143528"/>
            <a:chExt cx="352370" cy="102724"/>
          </a:xfrm>
        </p:grpSpPr>
        <p:sp>
          <p:nvSpPr>
            <p:cNvPr id="74" name="Rectangle 73"/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75" name="Rectangle 74"/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76" name="Rectangle 75"/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25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24067" y="828174"/>
            <a:ext cx="3468560" cy="454025"/>
          </a:xfrm>
        </p:spPr>
        <p:txBody>
          <a:bodyPr anchor="ctr">
            <a:noAutofit/>
          </a:bodyPr>
          <a:lstStyle>
            <a:lvl1pPr marL="0" indent="0">
              <a:buNone/>
              <a:defRPr sz="3200">
                <a:latin typeface="+mj-lt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8DF22E8-C27D-48A2-91ED-919FE4B2E487}"/>
              </a:ext>
            </a:extLst>
          </p:cNvPr>
          <p:cNvGrpSpPr/>
          <p:nvPr userDrawn="1"/>
        </p:nvGrpSpPr>
        <p:grpSpPr>
          <a:xfrm rot="5400000">
            <a:off x="11390346" y="6494322"/>
            <a:ext cx="309814" cy="45719"/>
            <a:chOff x="11008409" y="6143528"/>
            <a:chExt cx="352370" cy="102724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0D7592E1-5859-42FD-86AC-698515250F1B}"/>
                </a:ext>
              </a:extLst>
            </p:cNvPr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501C75F4-0C8C-4201-BE78-C92596E0C491}"/>
                </a:ext>
              </a:extLst>
            </p:cNvPr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0E5344C6-7184-494A-8A2A-D90A056380CB}"/>
                </a:ext>
              </a:extLst>
            </p:cNvPr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0EBAFE9D-61FC-4DA0-AE8B-9D8C82CB115C}"/>
                </a:ext>
              </a:extLst>
            </p:cNvPr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30" name="Slide Number Placeholder 5">
            <a:extLst>
              <a:ext uri="{FF2B5EF4-FFF2-40B4-BE49-F238E27FC236}">
                <a16:creationId xmlns:a16="http://schemas.microsoft.com/office/drawing/2014/main" id="{B319BACA-42F7-4B15-9160-2C9403DEBD07}"/>
              </a:ext>
            </a:extLst>
          </p:cNvPr>
          <p:cNvSpPr txBox="1">
            <a:spLocks/>
          </p:cNvSpPr>
          <p:nvPr userDrawn="1"/>
        </p:nvSpPr>
        <p:spPr>
          <a:xfrm>
            <a:off x="10947534" y="6285562"/>
            <a:ext cx="502604" cy="4328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96CAF5E-82FD-46C1-8113-274199A6E6F4}" type="slidenum">
              <a:rPr lang="id-ID" sz="1400" smtClean="0">
                <a:solidFill>
                  <a:schemeClr val="tx1"/>
                </a:solidFill>
                <a:latin typeface="Playfair Display" pitchFamily="2" charset="0"/>
              </a:rPr>
              <a:pPr algn="r"/>
              <a:t>‹#›</a:t>
            </a:fld>
            <a:endParaRPr lang="id-ID" sz="1400" dirty="0">
              <a:solidFill>
                <a:schemeClr val="tx1"/>
              </a:solidFill>
              <a:latin typeface="Playfair Display" pitchFamily="2" charset="0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09022C28-8684-4056-929F-04BB714B3C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168812" y="6162017"/>
            <a:ext cx="601625" cy="54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73281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3871419" y="769257"/>
            <a:ext cx="2610275" cy="1642420"/>
          </a:xfrm>
          <a:ln w="1905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5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6599014" y="2"/>
            <a:ext cx="2610275" cy="2411677"/>
          </a:xfrm>
          <a:ln w="1905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6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6599014" y="2536326"/>
            <a:ext cx="2610275" cy="1803731"/>
          </a:xfrm>
          <a:ln w="1905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4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326756" y="2536326"/>
            <a:ext cx="2865245" cy="1803731"/>
          </a:xfrm>
          <a:ln w="1905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44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599014" y="4464704"/>
            <a:ext cx="2610275" cy="2393297"/>
          </a:xfrm>
          <a:ln w="19050">
            <a:noFill/>
          </a:ln>
        </p:spPr>
        <p:txBody>
          <a:bodyPr/>
          <a:lstStyle/>
          <a:p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6D17325-1AE7-4BEB-BCAF-6756C1E17F79}"/>
              </a:ext>
            </a:extLst>
          </p:cNvPr>
          <p:cNvGrpSpPr/>
          <p:nvPr userDrawn="1"/>
        </p:nvGrpSpPr>
        <p:grpSpPr>
          <a:xfrm rot="5400000">
            <a:off x="11390346" y="6494322"/>
            <a:ext cx="309814" cy="45719"/>
            <a:chOff x="11008409" y="6143528"/>
            <a:chExt cx="352370" cy="102724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CDBDB1D-C396-4794-A488-B372622491D2}"/>
                </a:ext>
              </a:extLst>
            </p:cNvPr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CE611C6-80C7-4E79-98E4-AEA3CA076058}"/>
                </a:ext>
              </a:extLst>
            </p:cNvPr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E77FECEB-85F1-44AA-AC2C-46AEBBB009AB}"/>
                </a:ext>
              </a:extLst>
            </p:cNvPr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122C7D7F-A190-4AF5-8BD0-87DEB3F2731D}"/>
                </a:ext>
              </a:extLst>
            </p:cNvPr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5CF171E1-FBD4-4FA7-BA37-465AA432EA1C}"/>
              </a:ext>
            </a:extLst>
          </p:cNvPr>
          <p:cNvSpPr txBox="1">
            <a:spLocks/>
          </p:cNvSpPr>
          <p:nvPr userDrawn="1"/>
        </p:nvSpPr>
        <p:spPr>
          <a:xfrm>
            <a:off x="10947534" y="6285562"/>
            <a:ext cx="502604" cy="4328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96CAF5E-82FD-46C1-8113-274199A6E6F4}" type="slidenum">
              <a:rPr lang="id-ID" sz="1400" smtClean="0">
                <a:solidFill>
                  <a:schemeClr val="tx1"/>
                </a:solidFill>
                <a:latin typeface="Playfair Display" pitchFamily="2" charset="0"/>
              </a:rPr>
              <a:pPr algn="r"/>
              <a:t>‹#›</a:t>
            </a:fld>
            <a:endParaRPr lang="id-ID" sz="1400" dirty="0">
              <a:solidFill>
                <a:schemeClr val="tx1"/>
              </a:solidFill>
              <a:latin typeface="Playfair Display" pitchFamily="2" charset="0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CD14C0C3-FB82-47AB-A791-153EE50720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168812" y="6162017"/>
            <a:ext cx="601625" cy="54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23626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/>
          <p:cNvGrpSpPr/>
          <p:nvPr userDrawn="1"/>
        </p:nvGrpSpPr>
        <p:grpSpPr>
          <a:xfrm>
            <a:off x="733071" y="695262"/>
            <a:ext cx="458165" cy="67611"/>
            <a:chOff x="11008409" y="6143528"/>
            <a:chExt cx="352370" cy="102724"/>
          </a:xfrm>
        </p:grpSpPr>
        <p:sp>
          <p:nvSpPr>
            <p:cNvPr id="49" name="Rectangle 48"/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0" name="Rectangle 49"/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1" name="Rectangle 50"/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2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624067" y="828174"/>
            <a:ext cx="3468560" cy="454025"/>
          </a:xfrm>
        </p:spPr>
        <p:txBody>
          <a:bodyPr anchor="ctr">
            <a:noAutofit/>
          </a:bodyPr>
          <a:lstStyle>
            <a:lvl1pPr marL="0" indent="0">
              <a:buNone/>
              <a:defRPr sz="3200">
                <a:latin typeface="+mj-lt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0" name="Picture Placeholder 1"/>
          <p:cNvSpPr>
            <a:spLocks noGrp="1"/>
          </p:cNvSpPr>
          <p:nvPr>
            <p:ph type="pic" sz="quarter" idx="15"/>
          </p:nvPr>
        </p:nvSpPr>
        <p:spPr>
          <a:xfrm>
            <a:off x="623889" y="1538966"/>
            <a:ext cx="10944225" cy="3436886"/>
          </a:xfrm>
        </p:spPr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A242B61-64A5-4403-A3CC-81939436305C}"/>
              </a:ext>
            </a:extLst>
          </p:cNvPr>
          <p:cNvGrpSpPr/>
          <p:nvPr userDrawn="1"/>
        </p:nvGrpSpPr>
        <p:grpSpPr>
          <a:xfrm rot="5400000">
            <a:off x="11390346" y="6494322"/>
            <a:ext cx="309814" cy="45719"/>
            <a:chOff x="11008409" y="6143528"/>
            <a:chExt cx="352370" cy="102724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F7821E3C-2C20-4849-A6F9-994B519B1022}"/>
                </a:ext>
              </a:extLst>
            </p:cNvPr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697E5F60-AA4B-44F5-9ACB-37DA571ED7B2}"/>
                </a:ext>
              </a:extLst>
            </p:cNvPr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D1AD0FA8-D481-4584-8E69-EBB257BBA7B8}"/>
                </a:ext>
              </a:extLst>
            </p:cNvPr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CFCD9BB-65A3-47BB-A427-452CDB723899}"/>
                </a:ext>
              </a:extLst>
            </p:cNvPr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31" name="Slide Number Placeholder 5">
            <a:extLst>
              <a:ext uri="{FF2B5EF4-FFF2-40B4-BE49-F238E27FC236}">
                <a16:creationId xmlns:a16="http://schemas.microsoft.com/office/drawing/2014/main" id="{5B8C69DF-1186-41A8-88F8-80DE1E8DC511}"/>
              </a:ext>
            </a:extLst>
          </p:cNvPr>
          <p:cNvSpPr txBox="1">
            <a:spLocks/>
          </p:cNvSpPr>
          <p:nvPr userDrawn="1"/>
        </p:nvSpPr>
        <p:spPr>
          <a:xfrm>
            <a:off x="10947534" y="6285562"/>
            <a:ext cx="502604" cy="4328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96CAF5E-82FD-46C1-8113-274199A6E6F4}" type="slidenum">
              <a:rPr lang="id-ID" sz="1400" smtClean="0">
                <a:solidFill>
                  <a:schemeClr val="tx1"/>
                </a:solidFill>
                <a:latin typeface="Playfair Display" pitchFamily="2" charset="0"/>
              </a:rPr>
              <a:pPr algn="r"/>
              <a:t>‹#›</a:t>
            </a:fld>
            <a:endParaRPr lang="id-ID" sz="1400" dirty="0">
              <a:solidFill>
                <a:schemeClr val="tx1"/>
              </a:solidFill>
              <a:latin typeface="Playfair Display" pitchFamily="2" charset="0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AFD8C745-99E1-4476-B183-877F70EE78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168812" y="6162017"/>
            <a:ext cx="601625" cy="54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36184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1338671" y="2502466"/>
            <a:ext cx="9514661" cy="2696333"/>
          </a:xfrm>
        </p:spPr>
        <p:txBody>
          <a:bodyPr/>
          <a:lstStyle/>
          <a:p>
            <a:endParaRPr lang="en-US"/>
          </a:p>
        </p:txBody>
      </p:sp>
      <p:grpSp>
        <p:nvGrpSpPr>
          <p:cNvPr id="48" name="Group 47"/>
          <p:cNvGrpSpPr/>
          <p:nvPr userDrawn="1"/>
        </p:nvGrpSpPr>
        <p:grpSpPr>
          <a:xfrm>
            <a:off x="733071" y="695262"/>
            <a:ext cx="458165" cy="67611"/>
            <a:chOff x="11008409" y="6143528"/>
            <a:chExt cx="352370" cy="102724"/>
          </a:xfrm>
        </p:grpSpPr>
        <p:sp>
          <p:nvSpPr>
            <p:cNvPr id="49" name="Rectangle 48"/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0" name="Rectangle 49"/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1" name="Rectangle 50"/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2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624067" y="828174"/>
            <a:ext cx="3468560" cy="454025"/>
          </a:xfrm>
        </p:spPr>
        <p:txBody>
          <a:bodyPr anchor="ctr">
            <a:noAutofit/>
          </a:bodyPr>
          <a:lstStyle>
            <a:lvl1pPr marL="0" indent="0">
              <a:buNone/>
              <a:defRPr sz="3200">
                <a:latin typeface="+mj-lt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C7C1E8F-EB6B-4A42-BE27-F7DEE52B9305}"/>
              </a:ext>
            </a:extLst>
          </p:cNvPr>
          <p:cNvGrpSpPr/>
          <p:nvPr userDrawn="1"/>
        </p:nvGrpSpPr>
        <p:grpSpPr>
          <a:xfrm rot="5400000">
            <a:off x="11390346" y="6494322"/>
            <a:ext cx="309814" cy="45719"/>
            <a:chOff x="11008409" y="6143528"/>
            <a:chExt cx="352370" cy="102724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6AE7BDE-F416-4EC0-BB9C-41BD37547D81}"/>
                </a:ext>
              </a:extLst>
            </p:cNvPr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F113EB21-E932-47AE-98CA-1F5731D90697}"/>
                </a:ext>
              </a:extLst>
            </p:cNvPr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0EA21FA7-A8E0-4BAE-82B3-A23D1C188CE6}"/>
                </a:ext>
              </a:extLst>
            </p:cNvPr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F3D0A354-5F20-40D2-9907-E74FC1FE7A71}"/>
                </a:ext>
              </a:extLst>
            </p:cNvPr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30" name="Slide Number Placeholder 5">
            <a:extLst>
              <a:ext uri="{FF2B5EF4-FFF2-40B4-BE49-F238E27FC236}">
                <a16:creationId xmlns:a16="http://schemas.microsoft.com/office/drawing/2014/main" id="{342EF5CF-1CBE-4C8D-8D38-885883FBDFF1}"/>
              </a:ext>
            </a:extLst>
          </p:cNvPr>
          <p:cNvSpPr txBox="1">
            <a:spLocks/>
          </p:cNvSpPr>
          <p:nvPr userDrawn="1"/>
        </p:nvSpPr>
        <p:spPr>
          <a:xfrm>
            <a:off x="10947534" y="6285562"/>
            <a:ext cx="502604" cy="4328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96CAF5E-82FD-46C1-8113-274199A6E6F4}" type="slidenum">
              <a:rPr lang="id-ID" sz="1400" smtClean="0">
                <a:solidFill>
                  <a:schemeClr val="tx1"/>
                </a:solidFill>
                <a:latin typeface="Playfair Display" pitchFamily="2" charset="0"/>
              </a:rPr>
              <a:pPr algn="r"/>
              <a:t>‹#›</a:t>
            </a:fld>
            <a:endParaRPr lang="id-ID" sz="1400" dirty="0">
              <a:solidFill>
                <a:schemeClr val="tx1"/>
              </a:solidFill>
              <a:latin typeface="Playfair Display" pitchFamily="2" charset="0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D1764296-2EFC-4738-87A7-32C6C9FC2A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168812" y="6162017"/>
            <a:ext cx="601625" cy="54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91155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icture Placeholder 46"/>
          <p:cNvSpPr>
            <a:spLocks noGrp="1"/>
          </p:cNvSpPr>
          <p:nvPr>
            <p:ph type="pic" sz="quarter" idx="21"/>
          </p:nvPr>
        </p:nvSpPr>
        <p:spPr>
          <a:xfrm>
            <a:off x="3017434" y="2108200"/>
            <a:ext cx="2891423" cy="2620012"/>
          </a:xfrm>
          <a:custGeom>
            <a:avLst/>
            <a:gdLst>
              <a:gd name="connsiteX0" fmla="*/ 0 w 2891422"/>
              <a:gd name="connsiteY0" fmla="*/ 0 h 2620012"/>
              <a:gd name="connsiteX1" fmla="*/ 2891422 w 2891422"/>
              <a:gd name="connsiteY1" fmla="*/ 0 h 2620012"/>
              <a:gd name="connsiteX2" fmla="*/ 1454696 w 2891422"/>
              <a:gd name="connsiteY2" fmla="*/ 2620012 h 2620012"/>
              <a:gd name="connsiteX3" fmla="*/ 1436727 w 2891422"/>
              <a:gd name="connsiteY3" fmla="*/ 2620012 h 2620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1422" h="2620012">
                <a:moveTo>
                  <a:pt x="0" y="0"/>
                </a:moveTo>
                <a:lnTo>
                  <a:pt x="2891422" y="0"/>
                </a:lnTo>
                <a:lnTo>
                  <a:pt x="1454696" y="2620012"/>
                </a:lnTo>
                <a:lnTo>
                  <a:pt x="1436727" y="262001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1386118" y="2108200"/>
            <a:ext cx="2888343" cy="2633068"/>
          </a:xfrm>
          <a:prstGeom prst="triangle">
            <a:avLst/>
          </a:prstGeo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651830" y="2108200"/>
            <a:ext cx="2888343" cy="2633068"/>
          </a:xfrm>
          <a:prstGeom prst="triangle">
            <a:avLst/>
          </a:prstGeo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917545" y="2108200"/>
            <a:ext cx="2888343" cy="2633068"/>
          </a:xfrm>
          <a:prstGeom prst="triangle">
            <a:avLst/>
          </a:prstGeo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  <p:grpSp>
        <p:nvGrpSpPr>
          <p:cNvPr id="48" name="Group 47"/>
          <p:cNvGrpSpPr/>
          <p:nvPr userDrawn="1"/>
        </p:nvGrpSpPr>
        <p:grpSpPr>
          <a:xfrm>
            <a:off x="733071" y="695262"/>
            <a:ext cx="458165" cy="67611"/>
            <a:chOff x="11008409" y="6143528"/>
            <a:chExt cx="352370" cy="102724"/>
          </a:xfrm>
        </p:grpSpPr>
        <p:sp>
          <p:nvSpPr>
            <p:cNvPr id="49" name="Rectangle 48"/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0" name="Rectangle 49"/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1" name="Rectangle 50"/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2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624067" y="828174"/>
            <a:ext cx="3468560" cy="454025"/>
          </a:xfrm>
        </p:spPr>
        <p:txBody>
          <a:bodyPr anchor="ctr">
            <a:noAutofit/>
          </a:bodyPr>
          <a:lstStyle>
            <a:lvl1pPr marL="0" indent="0">
              <a:buNone/>
              <a:defRPr sz="3200">
                <a:latin typeface="+mj-lt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54" name="Picture Placeholder 53"/>
          <p:cNvSpPr>
            <a:spLocks noGrp="1"/>
          </p:cNvSpPr>
          <p:nvPr>
            <p:ph type="pic" sz="quarter" idx="22"/>
          </p:nvPr>
        </p:nvSpPr>
        <p:spPr>
          <a:xfrm>
            <a:off x="6283147" y="2108200"/>
            <a:ext cx="2891423" cy="2620012"/>
          </a:xfrm>
          <a:custGeom>
            <a:avLst/>
            <a:gdLst>
              <a:gd name="connsiteX0" fmla="*/ 0 w 2891422"/>
              <a:gd name="connsiteY0" fmla="*/ 0 h 2620012"/>
              <a:gd name="connsiteX1" fmla="*/ 2891422 w 2891422"/>
              <a:gd name="connsiteY1" fmla="*/ 0 h 2620012"/>
              <a:gd name="connsiteX2" fmla="*/ 1454696 w 2891422"/>
              <a:gd name="connsiteY2" fmla="*/ 2620012 h 2620012"/>
              <a:gd name="connsiteX3" fmla="*/ 1436727 w 2891422"/>
              <a:gd name="connsiteY3" fmla="*/ 2620012 h 2620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1422" h="2620012">
                <a:moveTo>
                  <a:pt x="0" y="0"/>
                </a:moveTo>
                <a:lnTo>
                  <a:pt x="2891422" y="0"/>
                </a:lnTo>
                <a:lnTo>
                  <a:pt x="1454696" y="2620012"/>
                </a:lnTo>
                <a:lnTo>
                  <a:pt x="1436727" y="262001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7844D36-2F89-4C25-9BF5-F7883D09FC5D}"/>
              </a:ext>
            </a:extLst>
          </p:cNvPr>
          <p:cNvGrpSpPr/>
          <p:nvPr userDrawn="1"/>
        </p:nvGrpSpPr>
        <p:grpSpPr>
          <a:xfrm rot="5400000">
            <a:off x="11390346" y="6494322"/>
            <a:ext cx="309814" cy="45719"/>
            <a:chOff x="11008409" y="6143528"/>
            <a:chExt cx="352370" cy="102724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E1DA6FF-6B38-4006-AEDF-DABAE3826084}"/>
                </a:ext>
              </a:extLst>
            </p:cNvPr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E316A36E-3B90-46A6-8059-EE10638074DF}"/>
                </a:ext>
              </a:extLst>
            </p:cNvPr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953D85B-F462-4D41-9E6C-11D9343D4D5D}"/>
                </a:ext>
              </a:extLst>
            </p:cNvPr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61877685-7E74-4A4C-A49C-8B921B88FC32}"/>
                </a:ext>
              </a:extLst>
            </p:cNvPr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35" name="Slide Number Placeholder 5">
            <a:extLst>
              <a:ext uri="{FF2B5EF4-FFF2-40B4-BE49-F238E27FC236}">
                <a16:creationId xmlns:a16="http://schemas.microsoft.com/office/drawing/2014/main" id="{AADD42B1-D726-4E8D-AF48-75446D3F1D1E}"/>
              </a:ext>
            </a:extLst>
          </p:cNvPr>
          <p:cNvSpPr txBox="1">
            <a:spLocks/>
          </p:cNvSpPr>
          <p:nvPr userDrawn="1"/>
        </p:nvSpPr>
        <p:spPr>
          <a:xfrm>
            <a:off x="10947534" y="6285562"/>
            <a:ext cx="502604" cy="4328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96CAF5E-82FD-46C1-8113-274199A6E6F4}" type="slidenum">
              <a:rPr lang="id-ID" sz="1400" smtClean="0">
                <a:solidFill>
                  <a:schemeClr val="tx1"/>
                </a:solidFill>
                <a:latin typeface="Playfair Display" pitchFamily="2" charset="0"/>
              </a:rPr>
              <a:pPr algn="r"/>
              <a:t>‹#›</a:t>
            </a:fld>
            <a:endParaRPr lang="id-ID" sz="1400" dirty="0">
              <a:solidFill>
                <a:schemeClr val="tx1"/>
              </a:solidFill>
              <a:latin typeface="Playfair Display" pitchFamily="2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A886E114-6336-43CD-B189-9E37E676961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168812" y="6162017"/>
            <a:ext cx="601625" cy="54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97560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5074344" y="3253650"/>
            <a:ext cx="2043315" cy="2043315"/>
          </a:xfrm>
          <a:prstGeom prst="ellipse">
            <a:avLst/>
          </a:prstGeom>
        </p:spPr>
        <p:txBody>
          <a:bodyPr/>
          <a:lstStyle/>
          <a:p>
            <a:endParaRPr lang="en-US" dirty="0"/>
          </a:p>
        </p:txBody>
      </p:sp>
      <p:grpSp>
        <p:nvGrpSpPr>
          <p:cNvPr id="48" name="Group 47"/>
          <p:cNvGrpSpPr/>
          <p:nvPr userDrawn="1"/>
        </p:nvGrpSpPr>
        <p:grpSpPr>
          <a:xfrm>
            <a:off x="733071" y="695262"/>
            <a:ext cx="458165" cy="67611"/>
            <a:chOff x="11008409" y="6143528"/>
            <a:chExt cx="352370" cy="102724"/>
          </a:xfrm>
        </p:grpSpPr>
        <p:sp>
          <p:nvSpPr>
            <p:cNvPr id="49" name="Rectangle 48"/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0" name="Rectangle 49"/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1" name="Rectangle 50"/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2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624067" y="828174"/>
            <a:ext cx="3468560" cy="454025"/>
          </a:xfrm>
        </p:spPr>
        <p:txBody>
          <a:bodyPr anchor="ctr">
            <a:noAutofit/>
          </a:bodyPr>
          <a:lstStyle>
            <a:lvl1pPr marL="0" indent="0">
              <a:buNone/>
              <a:defRPr sz="3200">
                <a:latin typeface="+mj-lt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CC4DBB9-EB64-40FB-A439-689476F50845}"/>
              </a:ext>
            </a:extLst>
          </p:cNvPr>
          <p:cNvGrpSpPr/>
          <p:nvPr userDrawn="1"/>
        </p:nvGrpSpPr>
        <p:grpSpPr>
          <a:xfrm rot="5400000">
            <a:off x="11390346" y="6494322"/>
            <a:ext cx="309814" cy="45719"/>
            <a:chOff x="11008409" y="6143528"/>
            <a:chExt cx="352370" cy="102724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A4CC19D1-DFD7-4D61-85A5-3E808B6AC609}"/>
                </a:ext>
              </a:extLst>
            </p:cNvPr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5AF0ECC8-A514-4147-8BBE-DCEA69985079}"/>
                </a:ext>
              </a:extLst>
            </p:cNvPr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D00B177-D559-40EC-B932-0C9595AEA74A}"/>
                </a:ext>
              </a:extLst>
            </p:cNvPr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C0D83D92-D939-4951-8861-55A7EF14B0D6}"/>
                </a:ext>
              </a:extLst>
            </p:cNvPr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30" name="Slide Number Placeholder 5">
            <a:extLst>
              <a:ext uri="{FF2B5EF4-FFF2-40B4-BE49-F238E27FC236}">
                <a16:creationId xmlns:a16="http://schemas.microsoft.com/office/drawing/2014/main" id="{0B2B5974-5B4E-4ADE-84EC-65F3E2B4A879}"/>
              </a:ext>
            </a:extLst>
          </p:cNvPr>
          <p:cNvSpPr txBox="1">
            <a:spLocks/>
          </p:cNvSpPr>
          <p:nvPr userDrawn="1"/>
        </p:nvSpPr>
        <p:spPr>
          <a:xfrm>
            <a:off x="10947534" y="6285562"/>
            <a:ext cx="502604" cy="4328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96CAF5E-82FD-46C1-8113-274199A6E6F4}" type="slidenum">
              <a:rPr lang="id-ID" sz="1400" smtClean="0">
                <a:solidFill>
                  <a:schemeClr val="tx1"/>
                </a:solidFill>
                <a:latin typeface="Playfair Display" pitchFamily="2" charset="0"/>
              </a:rPr>
              <a:pPr algn="r"/>
              <a:t>‹#›</a:t>
            </a:fld>
            <a:endParaRPr lang="id-ID" sz="1400" dirty="0">
              <a:solidFill>
                <a:schemeClr val="tx1"/>
              </a:solidFill>
              <a:latin typeface="Playfair Display" pitchFamily="2" charset="0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66E9DF01-DB0C-4136-B8B2-136F7A2BB4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168812" y="6162017"/>
            <a:ext cx="601625" cy="54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75532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B2D5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7ED9956-30EA-4E13-BF44-53B2391A5A4E}"/>
              </a:ext>
            </a:extLst>
          </p:cNvPr>
          <p:cNvGrpSpPr/>
          <p:nvPr userDrawn="1"/>
        </p:nvGrpSpPr>
        <p:grpSpPr>
          <a:xfrm rot="5400000">
            <a:off x="11390346" y="6494322"/>
            <a:ext cx="309814" cy="45719"/>
            <a:chOff x="11008409" y="6143528"/>
            <a:chExt cx="352370" cy="102724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0BE7F8E-A6E0-479D-9F32-716994C06B0F}"/>
                </a:ext>
              </a:extLst>
            </p:cNvPr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C8F056F-0609-4F11-A285-EC043EC56C60}"/>
                </a:ext>
              </a:extLst>
            </p:cNvPr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E1C6A382-ACCE-4DBF-B402-DBA2AC134A5F}"/>
                </a:ext>
              </a:extLst>
            </p:cNvPr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527219B-A3A8-487D-AF43-FB566507B766}"/>
                </a:ext>
              </a:extLst>
            </p:cNvPr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29" name="Slide Number Placeholder 5">
            <a:extLst>
              <a:ext uri="{FF2B5EF4-FFF2-40B4-BE49-F238E27FC236}">
                <a16:creationId xmlns:a16="http://schemas.microsoft.com/office/drawing/2014/main" id="{EBAC6541-EEB2-48DC-BCE0-0D2ECF12214B}"/>
              </a:ext>
            </a:extLst>
          </p:cNvPr>
          <p:cNvSpPr txBox="1">
            <a:spLocks/>
          </p:cNvSpPr>
          <p:nvPr userDrawn="1"/>
        </p:nvSpPr>
        <p:spPr>
          <a:xfrm>
            <a:off x="10947534" y="6285562"/>
            <a:ext cx="502604" cy="4328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96CAF5E-82FD-46C1-8113-274199A6E6F4}" type="slidenum">
              <a:rPr lang="id-ID" sz="1400" smtClean="0">
                <a:solidFill>
                  <a:schemeClr val="tx1"/>
                </a:solidFill>
                <a:latin typeface="Playfair Display" pitchFamily="2" charset="0"/>
              </a:rPr>
              <a:pPr algn="r"/>
              <a:t>‹#›</a:t>
            </a:fld>
            <a:endParaRPr lang="id-ID" sz="1400" dirty="0">
              <a:solidFill>
                <a:schemeClr val="tx1"/>
              </a:solidFill>
              <a:latin typeface="Playfair Display" pitchFamily="2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351FC9CC-0526-4053-9E08-B0BFA91FA2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168812" y="6162017"/>
            <a:ext cx="601625" cy="54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4386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5959014"/>
            <a:ext cx="12192000" cy="65089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039391"/>
            <a:ext cx="9144000" cy="803274"/>
          </a:xfrm>
        </p:spPr>
        <p:txBody>
          <a:bodyPr anchor="ctr">
            <a:normAutofit/>
          </a:bodyPr>
          <a:lstStyle>
            <a:lvl1pPr algn="ctr">
              <a:defRPr sz="4000">
                <a:solidFill>
                  <a:srgbClr val="0B2D50"/>
                </a:solidFill>
                <a:latin typeface="Playfair Display Black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686771"/>
            <a:ext cx="9144000" cy="54448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750">
                <a:solidFill>
                  <a:srgbClr val="0B2D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id-ID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-36936" y="-37421"/>
            <a:ext cx="12266018" cy="3539133"/>
          </a:xfr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id-ID" dirty="0"/>
          </a:p>
        </p:txBody>
      </p:sp>
      <p:grpSp>
        <p:nvGrpSpPr>
          <p:cNvPr id="6" name="Group 56">
            <a:extLst>
              <a:ext uri="{FF2B5EF4-FFF2-40B4-BE49-F238E27FC236}">
                <a16:creationId xmlns:a16="http://schemas.microsoft.com/office/drawing/2014/main" id="{81A400FB-46CB-4769-B0B4-1380F7A6196A}"/>
              </a:ext>
            </a:extLst>
          </p:cNvPr>
          <p:cNvGrpSpPr/>
          <p:nvPr userDrawn="1"/>
        </p:nvGrpSpPr>
        <p:grpSpPr>
          <a:xfrm>
            <a:off x="0" y="3501712"/>
            <a:ext cx="12192000" cy="139741"/>
            <a:chOff x="0" y="0"/>
            <a:chExt cx="24555161" cy="403998"/>
          </a:xfrm>
        </p:grpSpPr>
        <p:sp>
          <p:nvSpPr>
            <p:cNvPr id="8" name="Shape 52">
              <a:extLst>
                <a:ext uri="{FF2B5EF4-FFF2-40B4-BE49-F238E27FC236}">
                  <a16:creationId xmlns:a16="http://schemas.microsoft.com/office/drawing/2014/main" id="{70AF84F1-D225-4FFC-8A47-FAD965DC8244}"/>
                </a:ext>
              </a:extLst>
            </p:cNvPr>
            <p:cNvSpPr/>
            <p:nvPr/>
          </p:nvSpPr>
          <p:spPr>
            <a:xfrm>
              <a:off x="0" y="0"/>
              <a:ext cx="6151243" cy="403999"/>
            </a:xfrm>
            <a:prstGeom prst="rect">
              <a:avLst/>
            </a:prstGeom>
            <a:solidFill>
              <a:srgbClr val="AACFF4"/>
            </a:solidFill>
            <a:ln w="12700" cap="flat">
              <a:noFill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10" name="Shape 53">
              <a:extLst>
                <a:ext uri="{FF2B5EF4-FFF2-40B4-BE49-F238E27FC236}">
                  <a16:creationId xmlns:a16="http://schemas.microsoft.com/office/drawing/2014/main" id="{5205361A-2938-4C34-A706-9EB5708D38CB}"/>
                </a:ext>
              </a:extLst>
            </p:cNvPr>
            <p:cNvSpPr/>
            <p:nvPr/>
          </p:nvSpPr>
          <p:spPr>
            <a:xfrm>
              <a:off x="6134639" y="0"/>
              <a:ext cx="6151244" cy="403998"/>
            </a:xfrm>
            <a:prstGeom prst="rect">
              <a:avLst/>
            </a:prstGeom>
            <a:solidFill>
              <a:srgbClr val="4F9BE7"/>
            </a:solidFill>
            <a:ln w="12700" cap="flat">
              <a:noFill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11" name="Shape 54">
              <a:extLst>
                <a:ext uri="{FF2B5EF4-FFF2-40B4-BE49-F238E27FC236}">
                  <a16:creationId xmlns:a16="http://schemas.microsoft.com/office/drawing/2014/main" id="{0C2DCF6D-1388-469F-8AA6-0331CCF90B5D}"/>
                </a:ext>
              </a:extLst>
            </p:cNvPr>
            <p:cNvSpPr/>
            <p:nvPr/>
          </p:nvSpPr>
          <p:spPr>
            <a:xfrm>
              <a:off x="12269279" y="0"/>
              <a:ext cx="6151244" cy="403998"/>
            </a:xfrm>
            <a:prstGeom prst="rect">
              <a:avLst/>
            </a:prstGeom>
            <a:solidFill>
              <a:srgbClr val="134D87"/>
            </a:solidFill>
            <a:ln w="12700" cap="flat">
              <a:noFill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12" name="Shape 55">
              <a:extLst>
                <a:ext uri="{FF2B5EF4-FFF2-40B4-BE49-F238E27FC236}">
                  <a16:creationId xmlns:a16="http://schemas.microsoft.com/office/drawing/2014/main" id="{1A37394D-C332-4286-AC02-30F77FC8A10D}"/>
                </a:ext>
              </a:extLst>
            </p:cNvPr>
            <p:cNvSpPr/>
            <p:nvPr/>
          </p:nvSpPr>
          <p:spPr>
            <a:xfrm>
              <a:off x="18403918" y="0"/>
              <a:ext cx="6151244" cy="403998"/>
            </a:xfrm>
            <a:prstGeom prst="rect">
              <a:avLst/>
            </a:prstGeom>
            <a:solidFill>
              <a:srgbClr val="0B2D50"/>
            </a:solidFill>
            <a:ln w="12700" cap="flat">
              <a:noFill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</p:grpSp>
    </p:spTree>
    <p:extLst>
      <p:ext uri="{BB962C8B-B14F-4D97-AF65-F5344CB8AC3E}">
        <p14:creationId xmlns:p14="http://schemas.microsoft.com/office/powerpoint/2010/main" val="1942964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B49DE22-7D5A-492D-807B-1EF1506EC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F4037-9687-4A27-90D2-2E770288A671}" type="datetime1">
              <a:rPr lang="ru-RU" smtClean="0"/>
              <a:t>17.06.2024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C5C5DE3-3CD1-4D00-B5D9-ED89E3474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63B6BFC-1181-4C12-A6ED-4943ED8C1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FF5B-EC31-4260-BC73-B698F9B6DD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3353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1C8E23-520B-4266-AE1D-67F5C8035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6861DFA-05E8-40F2-87DB-DE52D670E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1A11B-C75E-4D47-AC56-12CD7873E1A0}" type="datetime1">
              <a:rPr lang="ru-RU" smtClean="0"/>
              <a:t>17.06.2024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0DF3A2F-3ADD-4CD8-99D7-DEA267EC8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A32A016-787A-452C-AD51-804ED7444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FF5B-EC31-4260-BC73-B698F9B6DD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7577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B49DE22-7D5A-492D-807B-1EF1506EC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F4037-9687-4A27-90D2-2E770288A671}" type="datetime1">
              <a:rPr lang="ru-RU" smtClean="0"/>
              <a:t>17.06.2024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C5C5DE3-3CD1-4D00-B5D9-ED89E3474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63B6BFC-1181-4C12-A6ED-4943ED8C1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FF5B-EC31-4260-BC73-B698F9B6DD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8400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F6ED9C-7A1F-4C74-B103-B0A5F573A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11FEA02-F3B8-4604-B3CD-F37D006381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0EBB1FC-69DD-4CC8-878B-891D4FA43D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C95EA34-2DA7-4A49-BE55-18622FB6B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46E46-8C15-49B3-B8F5-AA54675B90B4}" type="datetime1">
              <a:rPr lang="ru-RU" smtClean="0"/>
              <a:t>17.06.2024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4CB8E1C-FEB6-47AC-9459-30510A46C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E7E426A-EB1A-4D59-82FE-374740DBF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FF5B-EC31-4260-BC73-B698F9B6DD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9398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AFEAA4-6C64-4161-AA73-00EA1C324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A302402-212F-4EDD-8015-9E1F0D9322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CE9C9A8-052E-4069-9CF2-353192E723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645B972-56A0-4D71-9188-451F4E480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97FA6-29B7-4EB9-959E-3C9277D70070}" type="datetime1">
              <a:rPr lang="ru-RU" smtClean="0"/>
              <a:t>17.06.2024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C2DF97E-2FE8-4511-8E93-B5E7A4B80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A237234-01F2-4C2F-AEC9-5711340AC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FF5B-EC31-4260-BC73-B698F9B6DD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3935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9" Type="http://schemas.openxmlformats.org/officeDocument/2006/relationships/slideLayout" Target="../slideLayouts/slideLayout50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42" Type="http://schemas.openxmlformats.org/officeDocument/2006/relationships/slideLayout" Target="../slideLayouts/slideLayout53.xml"/><Relationship Id="rId47" Type="http://schemas.openxmlformats.org/officeDocument/2006/relationships/slideLayout" Target="../slideLayouts/slideLayout58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40" Type="http://schemas.openxmlformats.org/officeDocument/2006/relationships/slideLayout" Target="../slideLayouts/slideLayout51.xml"/><Relationship Id="rId45" Type="http://schemas.openxmlformats.org/officeDocument/2006/relationships/slideLayout" Target="../slideLayouts/slideLayout56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49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4" Type="http://schemas.openxmlformats.org/officeDocument/2006/relationships/slideLayout" Target="../slideLayouts/slideLayout55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43" Type="http://schemas.openxmlformats.org/officeDocument/2006/relationships/slideLayout" Target="../slideLayouts/slideLayout54.xml"/><Relationship Id="rId48" Type="http://schemas.openxmlformats.org/officeDocument/2006/relationships/slideLayout" Target="../slideLayouts/slideLayout59.xml"/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slideLayout" Target="../slideLayouts/slideLayout49.xml"/><Relationship Id="rId46" Type="http://schemas.openxmlformats.org/officeDocument/2006/relationships/slideLayout" Target="../slideLayouts/slideLayout57.xml"/><Relationship Id="rId20" Type="http://schemas.openxmlformats.org/officeDocument/2006/relationships/slideLayout" Target="../slideLayouts/slideLayout31.xml"/><Relationship Id="rId41" Type="http://schemas.openxmlformats.org/officeDocument/2006/relationships/slideLayout" Target="../slideLayouts/slideLayout5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EE1B21-4C5E-435F-9246-B3CCF52AB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10E7C8B-E0C1-4A40-83B2-3A47A8C114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7D5574D-D804-4A5A-B16E-669895306A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9E2350-7076-4AD6-A9E3-7F489C92E38D}" type="datetime1">
              <a:rPr lang="ru-RU" smtClean="0"/>
              <a:t>17.06.2024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603355-B2D1-47A3-8096-FB5B4FBC71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0759F3-7DC1-4F8D-8640-0E50710D9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04FF5B-EC31-4260-BC73-B698F9B6DD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7471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1440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B2D50"/>
          </a:solidFill>
          <a:latin typeface="Playfair Display Black" pitchFamily="2" charset="0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image" Target="../media/image17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2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3.pn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1.png"/><Relationship Id="rId7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rectangles">
            <a:extLst>
              <a:ext uri="{FF2B5EF4-FFF2-40B4-BE49-F238E27FC236}">
                <a16:creationId xmlns:a16="http://schemas.microsoft.com/office/drawing/2014/main" id="{69C43B0F-3A1A-463C-9ABE-BD1F46C1E9E8}"/>
              </a:ext>
            </a:extLst>
          </p:cNvPr>
          <p:cNvGrpSpPr/>
          <p:nvPr/>
        </p:nvGrpSpPr>
        <p:grpSpPr>
          <a:xfrm>
            <a:off x="-1" y="3240768"/>
            <a:ext cx="12192000" cy="189470"/>
            <a:chOff x="0" y="2512541"/>
            <a:chExt cx="12192000" cy="18947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2A98746A-6260-4443-94B9-B025BF417A86}"/>
                </a:ext>
              </a:extLst>
            </p:cNvPr>
            <p:cNvSpPr/>
            <p:nvPr/>
          </p:nvSpPr>
          <p:spPr>
            <a:xfrm>
              <a:off x="0" y="2512541"/>
              <a:ext cx="3048000" cy="189470"/>
            </a:xfrm>
            <a:prstGeom prst="rect">
              <a:avLst/>
            </a:prstGeom>
            <a:solidFill>
              <a:srgbClr val="ABCE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Rectangle 2">
              <a:extLst>
                <a:ext uri="{FF2B5EF4-FFF2-40B4-BE49-F238E27FC236}">
                  <a16:creationId xmlns:a16="http://schemas.microsoft.com/office/drawing/2014/main" id="{C66265E4-379E-4CD2-8BFE-8B1BF63EEBB5}"/>
                </a:ext>
              </a:extLst>
            </p:cNvPr>
            <p:cNvSpPr/>
            <p:nvPr/>
          </p:nvSpPr>
          <p:spPr>
            <a:xfrm>
              <a:off x="3048000" y="2512541"/>
              <a:ext cx="3048000" cy="189470"/>
            </a:xfrm>
            <a:prstGeom prst="rect">
              <a:avLst/>
            </a:prstGeom>
            <a:solidFill>
              <a:srgbClr val="4F9B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Rectangle 3">
              <a:extLst>
                <a:ext uri="{FF2B5EF4-FFF2-40B4-BE49-F238E27FC236}">
                  <a16:creationId xmlns:a16="http://schemas.microsoft.com/office/drawing/2014/main" id="{DEF0777B-5739-4A7D-8683-3F6B97AABD39}"/>
                </a:ext>
              </a:extLst>
            </p:cNvPr>
            <p:cNvSpPr/>
            <p:nvPr/>
          </p:nvSpPr>
          <p:spPr>
            <a:xfrm>
              <a:off x="6096000" y="2512541"/>
              <a:ext cx="3048000" cy="189470"/>
            </a:xfrm>
            <a:prstGeom prst="rect">
              <a:avLst/>
            </a:prstGeom>
            <a:solidFill>
              <a:srgbClr val="124D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Rectangle 4">
              <a:extLst>
                <a:ext uri="{FF2B5EF4-FFF2-40B4-BE49-F238E27FC236}">
                  <a16:creationId xmlns:a16="http://schemas.microsoft.com/office/drawing/2014/main" id="{70EEB341-9B6B-4118-B206-53C2563F5679}"/>
                </a:ext>
              </a:extLst>
            </p:cNvPr>
            <p:cNvSpPr/>
            <p:nvPr/>
          </p:nvSpPr>
          <p:spPr>
            <a:xfrm>
              <a:off x="9144000" y="2512541"/>
              <a:ext cx="3048000" cy="189470"/>
            </a:xfrm>
            <a:prstGeom prst="rect">
              <a:avLst/>
            </a:prstGeom>
            <a:solidFill>
              <a:srgbClr val="0B2D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2" name="main title">
            <a:extLst>
              <a:ext uri="{FF2B5EF4-FFF2-40B4-BE49-F238E27FC236}">
                <a16:creationId xmlns:a16="http://schemas.microsoft.com/office/drawing/2014/main" id="{45301019-CD8E-4D0C-8F0A-3563753F80FD}"/>
              </a:ext>
            </a:extLst>
          </p:cNvPr>
          <p:cNvSpPr txBox="1"/>
          <p:nvPr/>
        </p:nvSpPr>
        <p:spPr>
          <a:xfrm>
            <a:off x="141872" y="3611700"/>
            <a:ext cx="1205012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B2D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Выпускная квалификационная работа в формате стартапа на тему</a:t>
            </a:r>
          </a:p>
          <a:p>
            <a:pPr algn="ctr"/>
            <a:r>
              <a:rPr lang="ru-RU" sz="2800" b="1" dirty="0">
                <a:solidFill>
                  <a:srgbClr val="0B2D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«Экологическое обращение с отработанными маслами»</a:t>
            </a:r>
          </a:p>
          <a:p>
            <a:endParaRPr lang="ru-RU" sz="3200" b="1" dirty="0">
              <a:solidFill>
                <a:srgbClr val="0B2D5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ubstrate">
            <a:extLst>
              <a:ext uri="{FF2B5EF4-FFF2-40B4-BE49-F238E27FC236}">
                <a16:creationId xmlns:a16="http://schemas.microsoft.com/office/drawing/2014/main" id="{0562C439-6C50-4CD4-B70B-E66918DCA807}"/>
              </a:ext>
            </a:extLst>
          </p:cNvPr>
          <p:cNvSpPr/>
          <p:nvPr/>
        </p:nvSpPr>
        <p:spPr>
          <a:xfrm>
            <a:off x="0" y="5592826"/>
            <a:ext cx="12192000" cy="795528"/>
          </a:xfrm>
          <a:prstGeom prst="rect">
            <a:avLst/>
          </a:prstGeom>
          <a:solidFill>
            <a:srgbClr val="ECED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author">
            <a:extLst>
              <a:ext uri="{FF2B5EF4-FFF2-40B4-BE49-F238E27FC236}">
                <a16:creationId xmlns:a16="http://schemas.microsoft.com/office/drawing/2014/main" id="{10AA219B-B775-4C7F-808E-0F513973DB18}"/>
              </a:ext>
            </a:extLst>
          </p:cNvPr>
          <p:cNvSpPr txBox="1"/>
          <p:nvPr/>
        </p:nvSpPr>
        <p:spPr>
          <a:xfrm>
            <a:off x="5584131" y="5620713"/>
            <a:ext cx="93391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dirty="0">
                <a:solidFill>
                  <a:srgbClr val="72758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Шуб Яна</a:t>
            </a:r>
          </a:p>
        </p:txBody>
      </p:sp>
      <p:sp>
        <p:nvSpPr>
          <p:cNvPr id="15" name="author info">
            <a:extLst>
              <a:ext uri="{FF2B5EF4-FFF2-40B4-BE49-F238E27FC236}">
                <a16:creationId xmlns:a16="http://schemas.microsoft.com/office/drawing/2014/main" id="{8D84D0A7-7D75-4A85-928D-33DA1C5E41FA}"/>
              </a:ext>
            </a:extLst>
          </p:cNvPr>
          <p:cNvSpPr txBox="1"/>
          <p:nvPr/>
        </p:nvSpPr>
        <p:spPr>
          <a:xfrm>
            <a:off x="3475690" y="5908188"/>
            <a:ext cx="503755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solidFill>
                  <a:srgbClr val="72758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Студентка 4 курса, Направленность (профиль) программы «Менеджмент организации»</a:t>
            </a:r>
          </a:p>
        </p:txBody>
      </p:sp>
      <p:sp>
        <p:nvSpPr>
          <p:cNvPr id="14" name="place and date">
            <a:extLst>
              <a:ext uri="{FF2B5EF4-FFF2-40B4-BE49-F238E27FC236}">
                <a16:creationId xmlns:a16="http://schemas.microsoft.com/office/drawing/2014/main" id="{38CC3F05-C484-4357-8EE2-EA1028CEEE77}"/>
              </a:ext>
            </a:extLst>
          </p:cNvPr>
          <p:cNvSpPr txBox="1"/>
          <p:nvPr/>
        </p:nvSpPr>
        <p:spPr>
          <a:xfrm>
            <a:off x="5347496" y="6419906"/>
            <a:ext cx="14487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rgbClr val="D2D5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Оренбург, 2024</a:t>
            </a:r>
          </a:p>
        </p:txBody>
      </p:sp>
      <p:pic>
        <p:nvPicPr>
          <p:cNvPr id="16" name="Рисунок 15" descr="Изображение выглядит как на открытом воздухе, небо, дерево, строительство&#10;&#10;Автоматически созданное описание">
            <a:extLst>
              <a:ext uri="{FF2B5EF4-FFF2-40B4-BE49-F238E27FC236}">
                <a16:creationId xmlns:a16="http://schemas.microsoft.com/office/drawing/2014/main" id="{AEEC4318-6A31-4D53-519B-7B9C2FF1B0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77" b="17498"/>
          <a:stretch/>
        </p:blipFill>
        <p:spPr>
          <a:xfrm>
            <a:off x="-15330" y="-17816"/>
            <a:ext cx="12207329" cy="3258584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текст, Шрифт, снимок экрана,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CB0B30AD-271C-469B-D301-B09977F1A0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36" y="6462139"/>
            <a:ext cx="695325" cy="253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4407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5">
            <a:extLst>
              <a:ext uri="{FF2B5EF4-FFF2-40B4-BE49-F238E27FC236}">
                <a16:creationId xmlns:a16="http://schemas.microsoft.com/office/drawing/2014/main" id="{ED57EFC0-005E-F0A6-03CE-179F810F061D}"/>
              </a:ext>
            </a:extLst>
          </p:cNvPr>
          <p:cNvSpPr txBox="1">
            <a:spLocks/>
          </p:cNvSpPr>
          <p:nvPr/>
        </p:nvSpPr>
        <p:spPr>
          <a:xfrm>
            <a:off x="6371617" y="5617504"/>
            <a:ext cx="4652436" cy="1024764"/>
          </a:xfrm>
          <a:prstGeom prst="rect">
            <a:avLst/>
          </a:prstGeom>
        </p:spPr>
        <p:txBody>
          <a:bodyPr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pic>
        <p:nvPicPr>
          <p:cNvPr id="5" name="Рисунок 4" descr="Изображение выглядит как текст, логотип, эмблема,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AD1B994B-C2FA-4B80-3F66-56B6EAB902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0041" y="192282"/>
            <a:ext cx="1330391" cy="74852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192A8B9-499F-8798-AEAD-717634EA74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877" y="420687"/>
            <a:ext cx="1329480" cy="262659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0110F8C6-3BB5-176C-F2C4-E670A46A1C69}"/>
              </a:ext>
            </a:extLst>
          </p:cNvPr>
          <p:cNvSpPr/>
          <p:nvPr/>
        </p:nvSpPr>
        <p:spPr>
          <a:xfrm>
            <a:off x="0" y="6031992"/>
            <a:ext cx="1000125" cy="826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 descr="Изображение выглядит как текст, Шрифт, снимок экрана,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4D7D8F4C-5B68-09C2-13D7-C483A2F9D1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318447"/>
            <a:ext cx="695325" cy="253098"/>
          </a:xfrm>
          <a:prstGeom prst="rect">
            <a:avLst/>
          </a:prstGeom>
        </p:spPr>
      </p:pic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470F52AE-0883-1DB8-1410-3E21A7D02C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1335311"/>
              </p:ext>
            </p:extLst>
          </p:nvPr>
        </p:nvGraphicFramePr>
        <p:xfrm>
          <a:off x="1304926" y="1353787"/>
          <a:ext cx="9719129" cy="5332095"/>
        </p:xfrm>
        <a:graphic>
          <a:graphicData uri="http://schemas.openxmlformats.org/drawingml/2006/table">
            <a:tbl>
              <a:tblPr firstRow="1" firstCol="1" bandRow="1"/>
              <a:tblGrid>
                <a:gridCol w="1611394">
                  <a:extLst>
                    <a:ext uri="{9D8B030D-6E8A-4147-A177-3AD203B41FA5}">
                      <a16:colId xmlns:a16="http://schemas.microsoft.com/office/drawing/2014/main" val="3641302937"/>
                    </a:ext>
                  </a:extLst>
                </a:gridCol>
                <a:gridCol w="2250769">
                  <a:extLst>
                    <a:ext uri="{9D8B030D-6E8A-4147-A177-3AD203B41FA5}">
                      <a16:colId xmlns:a16="http://schemas.microsoft.com/office/drawing/2014/main" val="3533400206"/>
                    </a:ext>
                  </a:extLst>
                </a:gridCol>
                <a:gridCol w="1650771">
                  <a:extLst>
                    <a:ext uri="{9D8B030D-6E8A-4147-A177-3AD203B41FA5}">
                      <a16:colId xmlns:a16="http://schemas.microsoft.com/office/drawing/2014/main" val="392483217"/>
                    </a:ext>
                  </a:extLst>
                </a:gridCol>
                <a:gridCol w="1939885">
                  <a:extLst>
                    <a:ext uri="{9D8B030D-6E8A-4147-A177-3AD203B41FA5}">
                      <a16:colId xmlns:a16="http://schemas.microsoft.com/office/drawing/2014/main" val="2602265018"/>
                    </a:ext>
                  </a:extLst>
                </a:gridCol>
                <a:gridCol w="2266310">
                  <a:extLst>
                    <a:ext uri="{9D8B030D-6E8A-4147-A177-3AD203B41FA5}">
                      <a16:colId xmlns:a16="http://schemas.microsoft.com/office/drawing/2014/main" val="936796822"/>
                    </a:ext>
                  </a:extLst>
                </a:gridCol>
              </a:tblGrid>
              <a:tr h="372110">
                <a:tc>
                  <a:txBody>
                    <a:bodyPr/>
                    <a:lstStyle/>
                    <a:p>
                      <a:pPr algn="ctr"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92" marR="509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Расположение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92" marR="509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Тип утилизации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92" marR="509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Преимущества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92" marR="509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Недостатки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92" marR="509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5203690"/>
                  </a:ext>
                </a:extLst>
              </a:tr>
              <a:tr h="1439980">
                <a:tc>
                  <a:txBody>
                    <a:bodyPr/>
                    <a:lstStyle/>
                    <a:p>
                      <a:pPr algn="ctr"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«СК-Экотех»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92" marR="509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Основной офис находится в г. Москва, осуществляет свою деятельность в регионах, в том числе и в Оренбурге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92" marR="509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Утилизация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92" marR="509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Имеют лицензию на утилизацию различных видов отходов, в том числе и на переработку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92" marR="509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Платная утилизация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92" marR="509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5294587"/>
                  </a:ext>
                </a:extLst>
              </a:tr>
              <a:tr h="744221">
                <a:tc>
                  <a:txBody>
                    <a:bodyPr/>
                    <a:lstStyle/>
                    <a:p>
                      <a:pPr algn="ctr"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«Экоорг»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92" marR="509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Г. Оренбург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92" marR="509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Утилизация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92" marR="509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Расположены в г. Оренбурге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Имеют лицензию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92" marR="509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Специализируются на утилизации орг. Техники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Платная утилизация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92" marR="509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3754412"/>
                  </a:ext>
                </a:extLst>
              </a:tr>
              <a:tr h="959986">
                <a:tc>
                  <a:txBody>
                    <a:bodyPr/>
                    <a:lstStyle/>
                    <a:p>
                      <a:pPr algn="ctr"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«Экоресурс»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92" marR="509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Г. Оренбург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92" marR="509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Утилизация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92" marR="509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Работают с разными видами отходов, большой автопарк машин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92" marR="509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Платная утилизация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Высокий прайс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92" marR="509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68911"/>
                  </a:ext>
                </a:extLst>
              </a:tr>
              <a:tr h="1116331">
                <a:tc>
                  <a:txBody>
                    <a:bodyPr/>
                    <a:lstStyle/>
                    <a:p>
                      <a:pPr algn="ctr"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«Ресурс сырье»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92" marR="509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Г. Оренбург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92" marR="509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Утилизация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92" marR="509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Имеют лицензию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Готовы покупать отработанные масла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92" marR="509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Цена на отработанные масла ниже рыночной (200 рублей за тонну)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Платная транспортировка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92" marR="509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2413285"/>
                  </a:ext>
                </a:extLst>
              </a:tr>
              <a:tr h="558164">
                <a:tc>
                  <a:txBody>
                    <a:bodyPr/>
                    <a:lstStyle/>
                    <a:p>
                      <a:pPr algn="ctr"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«Утильсервис»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92" marR="509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Г. Оренбург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92" marR="509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Утилизация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92" marR="509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Работают с разными видами отходов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92" marR="509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Высокие цены на утилизацию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92" marR="509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6964741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A3576165-EC84-C1E3-1FE0-9A5C6732DC78}"/>
              </a:ext>
            </a:extLst>
          </p:cNvPr>
          <p:cNvSpPr txBox="1"/>
          <p:nvPr/>
        </p:nvSpPr>
        <p:spPr>
          <a:xfrm>
            <a:off x="1304926" y="192282"/>
            <a:ext cx="76051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конкурентов в Оренбургской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2650688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95B8CB-DB18-0DB4-17DE-7F7D85BB4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3273" y="6721475"/>
            <a:ext cx="10629405" cy="5765470"/>
          </a:xfrm>
        </p:spPr>
        <p:txBody>
          <a:bodyPr>
            <a:normAutofit/>
          </a:bodyPr>
          <a:lstStyle/>
          <a:p>
            <a:pPr indent="450215" algn="just">
              <a:lnSpc>
                <a:spcPct val="100000"/>
              </a:lnSpc>
            </a:pPr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ru-RU" sz="4400" dirty="0"/>
            </a:br>
            <a:endParaRPr 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FA9CDB4B-CF0B-206B-2C43-B45EDEEA4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FF5B-EC31-4260-BC73-B698F9B6DD2F}" type="slidenum">
              <a:rPr lang="ru-RU" smtClean="0"/>
              <a:t>11</a:t>
            </a:fld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E15B0F-60BA-CFE3-85F3-4C866A59A3F4}"/>
              </a:ext>
            </a:extLst>
          </p:cNvPr>
          <p:cNvSpPr txBox="1"/>
          <p:nvPr/>
        </p:nvSpPr>
        <p:spPr>
          <a:xfrm>
            <a:off x="1143989" y="1025005"/>
            <a:ext cx="990402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Необходимый стартовый капитал: 1 399 750 руб.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окупаемости: 7 месяцев.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Рентабельность: 13,48%.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 финансирования: собственные средства, грантовые поддержки и субсидии от государства, инвестиции, конкурсы с призовым фондом, кредитные организации.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Точка безубыточности моторного масла 28 905 литров.</a:t>
            </a:r>
            <a:b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2800" dirty="0"/>
          </a:p>
        </p:txBody>
      </p:sp>
      <p:pic>
        <p:nvPicPr>
          <p:cNvPr id="5" name="Рисунок 4" descr="Изображение выглядит как текст, Шрифт, снимок экрана,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8A0FCCC2-C917-FA5E-B2B5-9CE1056DD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318447"/>
            <a:ext cx="695325" cy="253098"/>
          </a:xfrm>
          <a:prstGeom prst="rect">
            <a:avLst/>
          </a:prstGeom>
        </p:spPr>
      </p:pic>
      <p:pic>
        <p:nvPicPr>
          <p:cNvPr id="7" name="Рисунок 6" descr="Изображение выглядит как текст, логотип, эмблема,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89C78AAC-3D1F-22BF-6910-9AD73400C2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7004" y="276476"/>
            <a:ext cx="1330391" cy="74852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075D834-C68E-A238-EDE7-21B555D22C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975" y="519410"/>
            <a:ext cx="1329480" cy="262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3335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5DAED576-8B44-95C7-4823-62A8E1855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FF5B-EC31-4260-BC73-B698F9B6DD2F}" type="slidenum">
              <a:rPr lang="ru-RU" smtClean="0"/>
              <a:t>12</a:t>
            </a:fld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40316F-91C1-9C66-8C31-1B69E9B896B6}"/>
              </a:ext>
            </a:extLst>
          </p:cNvPr>
          <p:cNvSpPr txBox="1"/>
          <p:nvPr/>
        </p:nvSpPr>
        <p:spPr>
          <a:xfrm>
            <a:off x="1647699" y="0"/>
            <a:ext cx="845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Производственный план</a:t>
            </a:r>
          </a:p>
        </p:txBody>
      </p:sp>
      <p:pic>
        <p:nvPicPr>
          <p:cNvPr id="10" name="Рисунок 9" descr="Изображение выглядит как текст, Шрифт, снимок экрана,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D7530425-D4E1-7423-7417-144FF53DBF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318447"/>
            <a:ext cx="695325" cy="253098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текст, логотип, эмблема,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178F8001-43CF-2690-2ECE-D6691978F7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3910" y="57897"/>
            <a:ext cx="1330391" cy="74852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AF1019D-EBB0-E4EC-7499-F14DBE2838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9060" y="300831"/>
            <a:ext cx="1329480" cy="262659"/>
          </a:xfrm>
          <a:prstGeom prst="rect">
            <a:avLst/>
          </a:prstGeom>
        </p:spPr>
      </p:pic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83FA0CF8-F4EE-A7A8-A8ED-9F63CB722E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0726891"/>
              </p:ext>
            </p:extLst>
          </p:nvPr>
        </p:nvGraphicFramePr>
        <p:xfrm>
          <a:off x="2086101" y="997526"/>
          <a:ext cx="8458198" cy="5529585"/>
        </p:xfrm>
        <a:graphic>
          <a:graphicData uri="http://schemas.openxmlformats.org/drawingml/2006/table">
            <a:tbl>
              <a:tblPr firstRow="1" firstCol="1" bandRow="1"/>
              <a:tblGrid>
                <a:gridCol w="1857756">
                  <a:extLst>
                    <a:ext uri="{9D8B030D-6E8A-4147-A177-3AD203B41FA5}">
                      <a16:colId xmlns:a16="http://schemas.microsoft.com/office/drawing/2014/main" val="936650892"/>
                    </a:ext>
                  </a:extLst>
                </a:gridCol>
                <a:gridCol w="389587">
                  <a:extLst>
                    <a:ext uri="{9D8B030D-6E8A-4147-A177-3AD203B41FA5}">
                      <a16:colId xmlns:a16="http://schemas.microsoft.com/office/drawing/2014/main" val="1645459683"/>
                    </a:ext>
                  </a:extLst>
                </a:gridCol>
                <a:gridCol w="389587">
                  <a:extLst>
                    <a:ext uri="{9D8B030D-6E8A-4147-A177-3AD203B41FA5}">
                      <a16:colId xmlns:a16="http://schemas.microsoft.com/office/drawing/2014/main" val="940348234"/>
                    </a:ext>
                  </a:extLst>
                </a:gridCol>
                <a:gridCol w="389587">
                  <a:extLst>
                    <a:ext uri="{9D8B030D-6E8A-4147-A177-3AD203B41FA5}">
                      <a16:colId xmlns:a16="http://schemas.microsoft.com/office/drawing/2014/main" val="2744822468"/>
                    </a:ext>
                  </a:extLst>
                </a:gridCol>
                <a:gridCol w="389587">
                  <a:extLst>
                    <a:ext uri="{9D8B030D-6E8A-4147-A177-3AD203B41FA5}">
                      <a16:colId xmlns:a16="http://schemas.microsoft.com/office/drawing/2014/main" val="884491933"/>
                    </a:ext>
                  </a:extLst>
                </a:gridCol>
                <a:gridCol w="389587">
                  <a:extLst>
                    <a:ext uri="{9D8B030D-6E8A-4147-A177-3AD203B41FA5}">
                      <a16:colId xmlns:a16="http://schemas.microsoft.com/office/drawing/2014/main" val="361867769"/>
                    </a:ext>
                  </a:extLst>
                </a:gridCol>
                <a:gridCol w="389587">
                  <a:extLst>
                    <a:ext uri="{9D8B030D-6E8A-4147-A177-3AD203B41FA5}">
                      <a16:colId xmlns:a16="http://schemas.microsoft.com/office/drawing/2014/main" val="1127455457"/>
                    </a:ext>
                  </a:extLst>
                </a:gridCol>
                <a:gridCol w="389587">
                  <a:extLst>
                    <a:ext uri="{9D8B030D-6E8A-4147-A177-3AD203B41FA5}">
                      <a16:colId xmlns:a16="http://schemas.microsoft.com/office/drawing/2014/main" val="4039545362"/>
                    </a:ext>
                  </a:extLst>
                </a:gridCol>
                <a:gridCol w="389587">
                  <a:extLst>
                    <a:ext uri="{9D8B030D-6E8A-4147-A177-3AD203B41FA5}">
                      <a16:colId xmlns:a16="http://schemas.microsoft.com/office/drawing/2014/main" val="2051090791"/>
                    </a:ext>
                  </a:extLst>
                </a:gridCol>
                <a:gridCol w="389587">
                  <a:extLst>
                    <a:ext uri="{9D8B030D-6E8A-4147-A177-3AD203B41FA5}">
                      <a16:colId xmlns:a16="http://schemas.microsoft.com/office/drawing/2014/main" val="3454185614"/>
                    </a:ext>
                  </a:extLst>
                </a:gridCol>
                <a:gridCol w="481574">
                  <a:extLst>
                    <a:ext uri="{9D8B030D-6E8A-4147-A177-3AD203B41FA5}">
                      <a16:colId xmlns:a16="http://schemas.microsoft.com/office/drawing/2014/main" val="1535433520"/>
                    </a:ext>
                  </a:extLst>
                </a:gridCol>
                <a:gridCol w="465340">
                  <a:extLst>
                    <a:ext uri="{9D8B030D-6E8A-4147-A177-3AD203B41FA5}">
                      <a16:colId xmlns:a16="http://schemas.microsoft.com/office/drawing/2014/main" val="2409762773"/>
                    </a:ext>
                  </a:extLst>
                </a:gridCol>
                <a:gridCol w="465340">
                  <a:extLst>
                    <a:ext uri="{9D8B030D-6E8A-4147-A177-3AD203B41FA5}">
                      <a16:colId xmlns:a16="http://schemas.microsoft.com/office/drawing/2014/main" val="3022040662"/>
                    </a:ext>
                  </a:extLst>
                </a:gridCol>
                <a:gridCol w="336381">
                  <a:extLst>
                    <a:ext uri="{9D8B030D-6E8A-4147-A177-3AD203B41FA5}">
                      <a16:colId xmlns:a16="http://schemas.microsoft.com/office/drawing/2014/main" val="959463359"/>
                    </a:ext>
                  </a:extLst>
                </a:gridCol>
                <a:gridCol w="336381">
                  <a:extLst>
                    <a:ext uri="{9D8B030D-6E8A-4147-A177-3AD203B41FA5}">
                      <a16:colId xmlns:a16="http://schemas.microsoft.com/office/drawing/2014/main" val="1453346747"/>
                    </a:ext>
                  </a:extLst>
                </a:gridCol>
                <a:gridCol w="336381">
                  <a:extLst>
                    <a:ext uri="{9D8B030D-6E8A-4147-A177-3AD203B41FA5}">
                      <a16:colId xmlns:a16="http://schemas.microsoft.com/office/drawing/2014/main" val="4252597561"/>
                    </a:ext>
                  </a:extLst>
                </a:gridCol>
                <a:gridCol w="336381">
                  <a:extLst>
                    <a:ext uri="{9D8B030D-6E8A-4147-A177-3AD203B41FA5}">
                      <a16:colId xmlns:a16="http://schemas.microsoft.com/office/drawing/2014/main" val="2257774655"/>
                    </a:ext>
                  </a:extLst>
                </a:gridCol>
                <a:gridCol w="336381">
                  <a:extLst>
                    <a:ext uri="{9D8B030D-6E8A-4147-A177-3AD203B41FA5}">
                      <a16:colId xmlns:a16="http://schemas.microsoft.com/office/drawing/2014/main" val="1826675264"/>
                    </a:ext>
                  </a:extLst>
                </a:gridCol>
              </a:tblGrid>
              <a:tr h="507053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Этап/месяцы года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5" marR="55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5" marR="55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5" marR="55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5" marR="55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5" marR="55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5" marR="55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5" marR="55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5" marR="55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5" marR="55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5" marR="55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5" marR="55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5" marR="55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5" marR="55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5" marR="55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5" marR="55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5" marR="55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5" marR="55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5" marR="55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0331518"/>
                  </a:ext>
                </a:extLst>
              </a:tr>
              <a:tr h="418181"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Маркетинговое исследование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5" marR="55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highlight>
                            <a:srgbClr val="0000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5" marR="55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5" marR="55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5" marR="55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5" marR="55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5" marR="55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5" marR="55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5" marR="55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5" marR="55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5" marR="55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5" marR="55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5" marR="55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5" marR="55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5" marR="55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5" marR="55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5" marR="55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5" marR="55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5" marR="55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4546783"/>
                  </a:ext>
                </a:extLst>
              </a:tr>
              <a:tr h="418181"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юридического лица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5" marR="55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highlight>
                            <a:srgbClr val="0000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5" marR="55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5" marR="55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5" marR="55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5" marR="55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5" marR="55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5" marR="55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5" marR="55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5" marR="55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5" marR="55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5" marR="55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5" marR="55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5" marR="55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5" marR="55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5" marR="55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5" marR="55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5" marR="55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5" marR="55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0010453"/>
                  </a:ext>
                </a:extLst>
              </a:tr>
              <a:tr h="359612"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Закупка оборудования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5" marR="55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highlight>
                            <a:srgbClr val="0000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5" marR="55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5" marR="55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5" marR="55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5" marR="55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5" marR="55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5" marR="55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5" marR="55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5" marR="55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5" marR="55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5" marR="55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5" marR="55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5" marR="55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5" marR="55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5" marR="55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5" marR="55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5" marR="55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5" marR="55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8733546"/>
                  </a:ext>
                </a:extLst>
              </a:tr>
              <a:tr h="359612"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Оформление лицензии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5" marR="55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5" marR="55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5" marR="55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5" marR="55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5" marR="55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5" marR="55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5" marR="55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5" marR="55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5" marR="55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5" marR="55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5" marR="55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5" marR="55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5" marR="55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5" marR="55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5" marR="55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5" marR="55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5" marR="55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5" marR="55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8062700"/>
                  </a:ext>
                </a:extLst>
              </a:tr>
              <a:tr h="899030"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Поиск и трудоустройство сотрудников, обучение сотрудников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5" marR="55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5" marR="55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5" marR="55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5" marR="55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5" marR="55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5" marR="55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5" marR="55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5" marR="55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5" marR="55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5" marR="55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5" marR="55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5" marR="55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5" marR="55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5" marR="55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5" marR="55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5" marR="55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5" marR="55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5" marR="55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7893031"/>
                  </a:ext>
                </a:extLst>
              </a:tr>
              <a:tr h="539418"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Покупка автомобиля в лизинг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5" marR="55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5" marR="55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5" marR="55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5" marR="55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5" marR="55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5" marR="55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5" marR="55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5" marR="55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5" marR="55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5" marR="55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5" marR="55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5" marR="55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5" marR="55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5" marR="55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5" marR="55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5" marR="55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5" marR="55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5" marR="55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1255376"/>
                  </a:ext>
                </a:extLst>
              </a:tr>
              <a:tr h="719224"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Поиск и заключение договоров с клиентами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5" marR="55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5" marR="55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5" marR="55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5" marR="55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5" marR="55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5" marR="55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5" marR="55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5" marR="55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5" marR="55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5" marR="55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5" marR="55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5" marR="55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5" marR="55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5" marR="55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5" marR="55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5" marR="55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5" marR="55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5" marR="55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3142285"/>
                  </a:ext>
                </a:extLst>
              </a:tr>
              <a:tr h="209091"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Реклама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5" marR="55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5" marR="55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5" marR="55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5" marR="55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5" marR="55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5" marR="55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5" marR="55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5" marR="55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5" marR="55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5" marR="55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5" marR="55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5" marR="55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5" marR="55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5" marR="55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5" marR="55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5" marR="55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5" marR="55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5" marR="55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8496750"/>
                  </a:ext>
                </a:extLst>
              </a:tr>
              <a:tr h="539418"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Сбор отработанного масла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5" marR="55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5" marR="55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5" marR="55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5" marR="55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5" marR="55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5" marR="55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5" marR="55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5" marR="55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5" marR="55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5" marR="55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5" marR="55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5" marR="55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5" marR="55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5" marR="55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5" marR="55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5" marR="55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5" marR="55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5" marR="55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2194814"/>
                  </a:ext>
                </a:extLst>
              </a:tr>
              <a:tr h="539418"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Продажа отработанного масла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5" marR="55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5" marR="55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5" marR="55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5" marR="55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5" marR="55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5" marR="55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5" marR="55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5" marR="55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5" marR="55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5" marR="55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5" marR="55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5" marR="55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5" marR="55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5" marR="55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5" marR="55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5" marR="55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5" marR="55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5" marR="55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10181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86606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7FB963-562D-EE55-DA85-1F012D687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Финансовый план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продаж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245EFFB5-8283-7A9B-60E1-B7DA99DC1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FF5B-EC31-4260-BC73-B698F9B6DD2F}" type="slidenum">
              <a:rPr lang="ru-RU" smtClean="0"/>
              <a:t>13</a:t>
            </a:fld>
            <a:endParaRPr lang="ru-RU"/>
          </a:p>
        </p:txBody>
      </p:sp>
      <p:pic>
        <p:nvPicPr>
          <p:cNvPr id="5" name="Рисунок 4" descr="Изображение выглядит как текст, Шрифт, снимок экрана,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AF069B8C-8537-0A74-BA2B-72AAB1BF43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318447"/>
            <a:ext cx="695325" cy="25309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D328B65-D2AD-42F9-4136-1F7E32A453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877" y="420687"/>
            <a:ext cx="1329480" cy="262659"/>
          </a:xfrm>
          <a:prstGeom prst="rect">
            <a:avLst/>
          </a:prstGeom>
        </p:spPr>
      </p:pic>
      <p:pic>
        <p:nvPicPr>
          <p:cNvPr id="7" name="Рисунок 6" descr="Изображение выглядит как текст, логотип, эмблема,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74FA6FD9-4CC3-EBF8-28FD-4EB7B976C8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0041" y="192282"/>
            <a:ext cx="1330391" cy="748529"/>
          </a:xfrm>
          <a:prstGeom prst="rect">
            <a:avLst/>
          </a:prstGeom>
        </p:spPr>
      </p:pic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82057694-9240-87C9-6173-EC52672BDC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0970913"/>
              </p:ext>
            </p:extLst>
          </p:nvPr>
        </p:nvGraphicFramePr>
        <p:xfrm>
          <a:off x="838201" y="2196934"/>
          <a:ext cx="10894618" cy="2624448"/>
        </p:xfrm>
        <a:graphic>
          <a:graphicData uri="http://schemas.openxmlformats.org/drawingml/2006/table">
            <a:tbl>
              <a:tblPr firstRow="1" firstCol="1" bandRow="1"/>
              <a:tblGrid>
                <a:gridCol w="3946821">
                  <a:extLst>
                    <a:ext uri="{9D8B030D-6E8A-4147-A177-3AD203B41FA5}">
                      <a16:colId xmlns:a16="http://schemas.microsoft.com/office/drawing/2014/main" val="2895565299"/>
                    </a:ext>
                  </a:extLst>
                </a:gridCol>
                <a:gridCol w="655988">
                  <a:extLst>
                    <a:ext uri="{9D8B030D-6E8A-4147-A177-3AD203B41FA5}">
                      <a16:colId xmlns:a16="http://schemas.microsoft.com/office/drawing/2014/main" val="2952107541"/>
                    </a:ext>
                  </a:extLst>
                </a:gridCol>
                <a:gridCol w="784569">
                  <a:extLst>
                    <a:ext uri="{9D8B030D-6E8A-4147-A177-3AD203B41FA5}">
                      <a16:colId xmlns:a16="http://schemas.microsoft.com/office/drawing/2014/main" val="2410705229"/>
                    </a:ext>
                  </a:extLst>
                </a:gridCol>
                <a:gridCol w="599324">
                  <a:extLst>
                    <a:ext uri="{9D8B030D-6E8A-4147-A177-3AD203B41FA5}">
                      <a16:colId xmlns:a16="http://schemas.microsoft.com/office/drawing/2014/main" val="1005162040"/>
                    </a:ext>
                  </a:extLst>
                </a:gridCol>
                <a:gridCol w="599324">
                  <a:extLst>
                    <a:ext uri="{9D8B030D-6E8A-4147-A177-3AD203B41FA5}">
                      <a16:colId xmlns:a16="http://schemas.microsoft.com/office/drawing/2014/main" val="4146987919"/>
                    </a:ext>
                  </a:extLst>
                </a:gridCol>
                <a:gridCol w="599324">
                  <a:extLst>
                    <a:ext uri="{9D8B030D-6E8A-4147-A177-3AD203B41FA5}">
                      <a16:colId xmlns:a16="http://schemas.microsoft.com/office/drawing/2014/main" val="2116246212"/>
                    </a:ext>
                  </a:extLst>
                </a:gridCol>
                <a:gridCol w="529584">
                  <a:extLst>
                    <a:ext uri="{9D8B030D-6E8A-4147-A177-3AD203B41FA5}">
                      <a16:colId xmlns:a16="http://schemas.microsoft.com/office/drawing/2014/main" val="3095263151"/>
                    </a:ext>
                  </a:extLst>
                </a:gridCol>
                <a:gridCol w="529584">
                  <a:extLst>
                    <a:ext uri="{9D8B030D-6E8A-4147-A177-3AD203B41FA5}">
                      <a16:colId xmlns:a16="http://schemas.microsoft.com/office/drawing/2014/main" val="2701967527"/>
                    </a:ext>
                  </a:extLst>
                </a:gridCol>
                <a:gridCol w="529584">
                  <a:extLst>
                    <a:ext uri="{9D8B030D-6E8A-4147-A177-3AD203B41FA5}">
                      <a16:colId xmlns:a16="http://schemas.microsoft.com/office/drawing/2014/main" val="619977601"/>
                    </a:ext>
                  </a:extLst>
                </a:gridCol>
                <a:gridCol w="529584">
                  <a:extLst>
                    <a:ext uri="{9D8B030D-6E8A-4147-A177-3AD203B41FA5}">
                      <a16:colId xmlns:a16="http://schemas.microsoft.com/office/drawing/2014/main" val="3049825765"/>
                    </a:ext>
                  </a:extLst>
                </a:gridCol>
                <a:gridCol w="529584">
                  <a:extLst>
                    <a:ext uri="{9D8B030D-6E8A-4147-A177-3AD203B41FA5}">
                      <a16:colId xmlns:a16="http://schemas.microsoft.com/office/drawing/2014/main" val="983375597"/>
                    </a:ext>
                  </a:extLst>
                </a:gridCol>
                <a:gridCol w="529584">
                  <a:extLst>
                    <a:ext uri="{9D8B030D-6E8A-4147-A177-3AD203B41FA5}">
                      <a16:colId xmlns:a16="http://schemas.microsoft.com/office/drawing/2014/main" val="2256202181"/>
                    </a:ext>
                  </a:extLst>
                </a:gridCol>
                <a:gridCol w="531764">
                  <a:extLst>
                    <a:ext uri="{9D8B030D-6E8A-4147-A177-3AD203B41FA5}">
                      <a16:colId xmlns:a16="http://schemas.microsoft.com/office/drawing/2014/main" val="1788251207"/>
                    </a:ext>
                  </a:extLst>
                </a:gridCol>
              </a:tblGrid>
              <a:tr h="437408">
                <a:tc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Отработанное сырье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2"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Месяцы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0039817"/>
                  </a:ext>
                </a:extLst>
              </a:tr>
              <a:tr h="437408">
                <a:tc>
                  <a:txBody>
                    <a:bodyPr/>
                    <a:lstStyle/>
                    <a:p>
                      <a:endParaRPr lang="ru-RU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2884003"/>
                  </a:ext>
                </a:extLst>
              </a:tr>
              <a:tr h="437408"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Моторное масло, тыс. л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3406843"/>
                  </a:ext>
                </a:extLst>
              </a:tr>
              <a:tr h="437408"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Трансформаторное масло, тыс. л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2235366"/>
                  </a:ext>
                </a:extLst>
              </a:tr>
              <a:tr h="437408"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Индустриальное масло, тыс.л.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1124885"/>
                  </a:ext>
                </a:extLst>
              </a:tr>
              <a:tr h="437408"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продаж, в месяц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38704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88309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BDBF4B-C503-0266-508C-8C1500522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5347"/>
            <a:ext cx="10515600" cy="1325563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Стартовые инвестиции в оборудование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20561936-5E50-9412-2473-679A0BF9B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FF5B-EC31-4260-BC73-B698F9B6DD2F}" type="slidenum">
              <a:rPr lang="ru-RU" smtClean="0"/>
              <a:t>14</a:t>
            </a:fld>
            <a:endParaRPr lang="ru-RU"/>
          </a:p>
        </p:txBody>
      </p:sp>
      <p:pic>
        <p:nvPicPr>
          <p:cNvPr id="5" name="Рисунок 4" descr="Изображение выглядит как текст, Шрифт, снимок экрана,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496F1AD8-1569-1E60-693E-74830CD9F6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318447"/>
            <a:ext cx="695325" cy="253098"/>
          </a:xfrm>
          <a:prstGeom prst="rect">
            <a:avLst/>
          </a:prstGeom>
        </p:spPr>
      </p:pic>
      <p:pic>
        <p:nvPicPr>
          <p:cNvPr id="6" name="Рисунок 5" descr="Изображение выглядит как текст, логотип, эмблема,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D7E43342-873C-5098-3862-15E8902C84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0041" y="192282"/>
            <a:ext cx="1330391" cy="74852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615DB17-DF9D-BBD5-02D0-DD8093BF2F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877" y="420687"/>
            <a:ext cx="1329480" cy="262659"/>
          </a:xfrm>
          <a:prstGeom prst="rect">
            <a:avLst/>
          </a:prstGeom>
        </p:spPr>
      </p:pic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25D6D20F-2707-5882-9EBE-848B78B672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3171660"/>
              </p:ext>
            </p:extLst>
          </p:nvPr>
        </p:nvGraphicFramePr>
        <p:xfrm>
          <a:off x="838199" y="2398816"/>
          <a:ext cx="10847119" cy="2212080"/>
        </p:xfrm>
        <a:graphic>
          <a:graphicData uri="http://schemas.openxmlformats.org/drawingml/2006/table">
            <a:tbl>
              <a:tblPr firstRow="1" firstCol="1" bandRow="1"/>
              <a:tblGrid>
                <a:gridCol w="4280066">
                  <a:extLst>
                    <a:ext uri="{9D8B030D-6E8A-4147-A177-3AD203B41FA5}">
                      <a16:colId xmlns:a16="http://schemas.microsoft.com/office/drawing/2014/main" val="69017033"/>
                    </a:ext>
                  </a:extLst>
                </a:gridCol>
                <a:gridCol w="1750933">
                  <a:extLst>
                    <a:ext uri="{9D8B030D-6E8A-4147-A177-3AD203B41FA5}">
                      <a16:colId xmlns:a16="http://schemas.microsoft.com/office/drawing/2014/main" val="3705940744"/>
                    </a:ext>
                  </a:extLst>
                </a:gridCol>
                <a:gridCol w="1776038">
                  <a:extLst>
                    <a:ext uri="{9D8B030D-6E8A-4147-A177-3AD203B41FA5}">
                      <a16:colId xmlns:a16="http://schemas.microsoft.com/office/drawing/2014/main" val="2086440106"/>
                    </a:ext>
                  </a:extLst>
                </a:gridCol>
                <a:gridCol w="3040082">
                  <a:extLst>
                    <a:ext uri="{9D8B030D-6E8A-4147-A177-3AD203B41FA5}">
                      <a16:colId xmlns:a16="http://schemas.microsoft.com/office/drawing/2014/main" val="125395419"/>
                    </a:ext>
                  </a:extLst>
                </a:gridCol>
              </a:tblGrid>
              <a:tr h="368680">
                <a:tc>
                  <a:txBody>
                    <a:bodyPr/>
                    <a:lstStyle/>
                    <a:p>
                      <a:pPr algn="ctr"/>
                      <a:r>
                        <a:rPr lang="ru-RU" sz="2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Оборудование</a:t>
                      </a:r>
                      <a:endParaRPr lang="ru-RU" sz="2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</a:t>
                      </a:r>
                      <a:endParaRPr lang="ru-RU" sz="2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Цена за шт.</a:t>
                      </a:r>
                      <a:endParaRPr lang="ru-RU" sz="2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Общая стоимость</a:t>
                      </a:r>
                      <a:endParaRPr lang="ru-RU" sz="2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7011142"/>
                  </a:ext>
                </a:extLst>
              </a:tr>
              <a:tr h="368680"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Емкости для хранения (цистерны)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250 000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1 000 000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4616310"/>
                  </a:ext>
                </a:extLst>
              </a:tr>
              <a:tr h="368680"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Еврокубы для перевозки масла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10 638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159 570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6910214"/>
                  </a:ext>
                </a:extLst>
              </a:tr>
              <a:tr h="368680"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Насосы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120 000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240 000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7770294"/>
                  </a:ext>
                </a:extLst>
              </a:tr>
              <a:tr h="368680"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1 399 570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111573"/>
                  </a:ext>
                </a:extLst>
              </a:tr>
              <a:tr h="368680"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Ежемесячно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116 630,3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14409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71116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D42EBE-68E7-1A3B-9A1B-856872A6C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8514" y="604568"/>
            <a:ext cx="10515600" cy="1325563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Себестоимость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отработанных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масел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D015E6D6-AE51-899C-CEEF-44F7B276F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FF5B-EC31-4260-BC73-B698F9B6DD2F}" type="slidenum">
              <a:rPr lang="ru-RU" smtClean="0"/>
              <a:t>15</a:t>
            </a:fld>
            <a:endParaRPr lang="ru-RU"/>
          </a:p>
        </p:txBody>
      </p:sp>
      <p:pic>
        <p:nvPicPr>
          <p:cNvPr id="5" name="Рисунок 4" descr="Изображение выглядит как текст, Шрифт, снимок экрана,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07153E78-F3FF-9197-6345-4E115B9A6E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318447"/>
            <a:ext cx="695325" cy="253098"/>
          </a:xfrm>
          <a:prstGeom prst="rect">
            <a:avLst/>
          </a:prstGeom>
        </p:spPr>
      </p:pic>
      <p:pic>
        <p:nvPicPr>
          <p:cNvPr id="6" name="Рисунок 5" descr="Изображение выглядит как текст, логотип, эмблема,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E7A17713-DE49-F4E1-DBC7-5759AC9ADC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0041" y="192282"/>
            <a:ext cx="1330391" cy="74852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353C567-0EB7-E7F3-8693-A54BBF928C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877" y="420687"/>
            <a:ext cx="1329480" cy="262659"/>
          </a:xfrm>
          <a:prstGeom prst="rect">
            <a:avLst/>
          </a:prstGeom>
        </p:spPr>
      </p:pic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471E28B7-ECC3-220E-72DC-248FBA3B08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7009770"/>
              </p:ext>
            </p:extLst>
          </p:nvPr>
        </p:nvGraphicFramePr>
        <p:xfrm>
          <a:off x="1335098" y="1863531"/>
          <a:ext cx="9856519" cy="4033149"/>
        </p:xfrm>
        <a:graphic>
          <a:graphicData uri="http://schemas.openxmlformats.org/drawingml/2006/table">
            <a:tbl>
              <a:tblPr firstRow="1" firstCol="1" bandRow="1"/>
              <a:tblGrid>
                <a:gridCol w="2897578">
                  <a:extLst>
                    <a:ext uri="{9D8B030D-6E8A-4147-A177-3AD203B41FA5}">
                      <a16:colId xmlns:a16="http://schemas.microsoft.com/office/drawing/2014/main" val="442504430"/>
                    </a:ext>
                  </a:extLst>
                </a:gridCol>
                <a:gridCol w="605641">
                  <a:extLst>
                    <a:ext uri="{9D8B030D-6E8A-4147-A177-3AD203B41FA5}">
                      <a16:colId xmlns:a16="http://schemas.microsoft.com/office/drawing/2014/main" val="1206786621"/>
                    </a:ext>
                  </a:extLst>
                </a:gridCol>
                <a:gridCol w="534390">
                  <a:extLst>
                    <a:ext uri="{9D8B030D-6E8A-4147-A177-3AD203B41FA5}">
                      <a16:colId xmlns:a16="http://schemas.microsoft.com/office/drawing/2014/main" val="2830052614"/>
                    </a:ext>
                  </a:extLst>
                </a:gridCol>
                <a:gridCol w="510639">
                  <a:extLst>
                    <a:ext uri="{9D8B030D-6E8A-4147-A177-3AD203B41FA5}">
                      <a16:colId xmlns:a16="http://schemas.microsoft.com/office/drawing/2014/main" val="2732154111"/>
                    </a:ext>
                  </a:extLst>
                </a:gridCol>
                <a:gridCol w="546265">
                  <a:extLst>
                    <a:ext uri="{9D8B030D-6E8A-4147-A177-3AD203B41FA5}">
                      <a16:colId xmlns:a16="http://schemas.microsoft.com/office/drawing/2014/main" val="2830107700"/>
                    </a:ext>
                  </a:extLst>
                </a:gridCol>
                <a:gridCol w="665018">
                  <a:extLst>
                    <a:ext uri="{9D8B030D-6E8A-4147-A177-3AD203B41FA5}">
                      <a16:colId xmlns:a16="http://schemas.microsoft.com/office/drawing/2014/main" val="2073270856"/>
                    </a:ext>
                  </a:extLst>
                </a:gridCol>
                <a:gridCol w="617517">
                  <a:extLst>
                    <a:ext uri="{9D8B030D-6E8A-4147-A177-3AD203B41FA5}">
                      <a16:colId xmlns:a16="http://schemas.microsoft.com/office/drawing/2014/main" val="2722467844"/>
                    </a:ext>
                  </a:extLst>
                </a:gridCol>
                <a:gridCol w="570015">
                  <a:extLst>
                    <a:ext uri="{9D8B030D-6E8A-4147-A177-3AD203B41FA5}">
                      <a16:colId xmlns:a16="http://schemas.microsoft.com/office/drawing/2014/main" val="1759006458"/>
                    </a:ext>
                  </a:extLst>
                </a:gridCol>
                <a:gridCol w="546265">
                  <a:extLst>
                    <a:ext uri="{9D8B030D-6E8A-4147-A177-3AD203B41FA5}">
                      <a16:colId xmlns:a16="http://schemas.microsoft.com/office/drawing/2014/main" val="354606344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val="786337039"/>
                    </a:ext>
                  </a:extLst>
                </a:gridCol>
                <a:gridCol w="605642">
                  <a:extLst>
                    <a:ext uri="{9D8B030D-6E8A-4147-A177-3AD203B41FA5}">
                      <a16:colId xmlns:a16="http://schemas.microsoft.com/office/drawing/2014/main" val="1875419701"/>
                    </a:ext>
                  </a:extLst>
                </a:gridCol>
                <a:gridCol w="584577">
                  <a:extLst>
                    <a:ext uri="{9D8B030D-6E8A-4147-A177-3AD203B41FA5}">
                      <a16:colId xmlns:a16="http://schemas.microsoft.com/office/drawing/2014/main" val="1279384352"/>
                    </a:ext>
                  </a:extLst>
                </a:gridCol>
                <a:gridCol w="591081">
                  <a:extLst>
                    <a:ext uri="{9D8B030D-6E8A-4147-A177-3AD203B41FA5}">
                      <a16:colId xmlns:a16="http://schemas.microsoft.com/office/drawing/2014/main" val="1058489335"/>
                    </a:ext>
                  </a:extLst>
                </a:gridCol>
              </a:tblGrid>
              <a:tr h="280126"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2"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Месяцы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3157218"/>
                  </a:ext>
                </a:extLst>
              </a:tr>
              <a:tr h="280126">
                <a:tc>
                  <a:txBody>
                    <a:bodyPr/>
                    <a:lstStyle/>
                    <a:p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9662048"/>
                  </a:ext>
                </a:extLst>
              </a:tr>
              <a:tr h="384521"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Себестоимость, рублей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5159330"/>
                  </a:ext>
                </a:extLst>
              </a:tr>
              <a:tr h="444640"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Наценка на моторное масло, рублей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                16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                  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                  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                  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8601587"/>
                  </a:ext>
                </a:extLst>
              </a:tr>
              <a:tr h="34993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Наценка на моторное масло,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                39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                  10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                10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                  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6604626"/>
                  </a:ext>
                </a:extLst>
              </a:tr>
              <a:tr h="53518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Наценка на трансформаторное масло, рублей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7142788"/>
                  </a:ext>
                </a:extLst>
              </a:tr>
              <a:tr h="5581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Наценка на трансформаторное масло,%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3879041"/>
                  </a:ext>
                </a:extLst>
              </a:tr>
              <a:tr h="558140"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Наценка на индустриальное масло, рублей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6382807"/>
                  </a:ext>
                </a:extLst>
              </a:tr>
              <a:tr h="52251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Наценка на индустриальное масло,%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95459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79637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D42EBE-68E7-1A3B-9A1B-856872A6C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62" y="-27452"/>
            <a:ext cx="10515600" cy="1325563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Постоянные издержки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D015E6D6-AE51-899C-CEEF-44F7B276F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FF5B-EC31-4260-BC73-B698F9B6DD2F}" type="slidenum">
              <a:rPr lang="ru-RU" smtClean="0"/>
              <a:t>16</a:t>
            </a:fld>
            <a:endParaRPr lang="ru-RU"/>
          </a:p>
        </p:txBody>
      </p:sp>
      <p:pic>
        <p:nvPicPr>
          <p:cNvPr id="5" name="Рисунок 4" descr="Изображение выглядит как текст, Шрифт, снимок экрана,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07153E78-F3FF-9197-6345-4E115B9A6E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6412363"/>
            <a:ext cx="695325" cy="253098"/>
          </a:xfrm>
          <a:prstGeom prst="rect">
            <a:avLst/>
          </a:prstGeom>
        </p:spPr>
      </p:pic>
      <p:pic>
        <p:nvPicPr>
          <p:cNvPr id="6" name="Рисунок 5" descr="Изображение выглядит как текст, логотип, эмблема,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E7A17713-DE49-F4E1-DBC7-5759AC9ADC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0041" y="192282"/>
            <a:ext cx="1330391" cy="74852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353C567-0EB7-E7F3-8693-A54BBF928C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877" y="420687"/>
            <a:ext cx="1329480" cy="262659"/>
          </a:xfrm>
          <a:prstGeom prst="rect">
            <a:avLst/>
          </a:prstGeom>
        </p:spPr>
      </p:pic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478F3125-85FE-4933-A93C-190FEAF344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2970295"/>
              </p:ext>
            </p:extLst>
          </p:nvPr>
        </p:nvGraphicFramePr>
        <p:xfrm>
          <a:off x="783772" y="1678753"/>
          <a:ext cx="10950552" cy="3438509"/>
        </p:xfrm>
        <a:graphic>
          <a:graphicData uri="http://schemas.openxmlformats.org/drawingml/2006/table">
            <a:tbl>
              <a:tblPr firstRow="1" firstCol="1" bandRow="1"/>
              <a:tblGrid>
                <a:gridCol w="1450289">
                  <a:extLst>
                    <a:ext uri="{9D8B030D-6E8A-4147-A177-3AD203B41FA5}">
                      <a16:colId xmlns:a16="http://schemas.microsoft.com/office/drawing/2014/main" val="3032477171"/>
                    </a:ext>
                  </a:extLst>
                </a:gridCol>
                <a:gridCol w="855023">
                  <a:extLst>
                    <a:ext uri="{9D8B030D-6E8A-4147-A177-3AD203B41FA5}">
                      <a16:colId xmlns:a16="http://schemas.microsoft.com/office/drawing/2014/main" val="854227851"/>
                    </a:ext>
                  </a:extLst>
                </a:gridCol>
                <a:gridCol w="748146">
                  <a:extLst>
                    <a:ext uri="{9D8B030D-6E8A-4147-A177-3AD203B41FA5}">
                      <a16:colId xmlns:a16="http://schemas.microsoft.com/office/drawing/2014/main" val="2812680807"/>
                    </a:ext>
                  </a:extLst>
                </a:gridCol>
                <a:gridCol w="783771">
                  <a:extLst>
                    <a:ext uri="{9D8B030D-6E8A-4147-A177-3AD203B41FA5}">
                      <a16:colId xmlns:a16="http://schemas.microsoft.com/office/drawing/2014/main" val="1567997550"/>
                    </a:ext>
                  </a:extLst>
                </a:gridCol>
                <a:gridCol w="760021">
                  <a:extLst>
                    <a:ext uri="{9D8B030D-6E8A-4147-A177-3AD203B41FA5}">
                      <a16:colId xmlns:a16="http://schemas.microsoft.com/office/drawing/2014/main" val="3921565643"/>
                    </a:ext>
                  </a:extLst>
                </a:gridCol>
                <a:gridCol w="760021">
                  <a:extLst>
                    <a:ext uri="{9D8B030D-6E8A-4147-A177-3AD203B41FA5}">
                      <a16:colId xmlns:a16="http://schemas.microsoft.com/office/drawing/2014/main" val="308834297"/>
                    </a:ext>
                  </a:extLst>
                </a:gridCol>
                <a:gridCol w="736270">
                  <a:extLst>
                    <a:ext uri="{9D8B030D-6E8A-4147-A177-3AD203B41FA5}">
                      <a16:colId xmlns:a16="http://schemas.microsoft.com/office/drawing/2014/main" val="550084594"/>
                    </a:ext>
                  </a:extLst>
                </a:gridCol>
                <a:gridCol w="795646">
                  <a:extLst>
                    <a:ext uri="{9D8B030D-6E8A-4147-A177-3AD203B41FA5}">
                      <a16:colId xmlns:a16="http://schemas.microsoft.com/office/drawing/2014/main" val="1539553354"/>
                    </a:ext>
                  </a:extLst>
                </a:gridCol>
                <a:gridCol w="736271">
                  <a:extLst>
                    <a:ext uri="{9D8B030D-6E8A-4147-A177-3AD203B41FA5}">
                      <a16:colId xmlns:a16="http://schemas.microsoft.com/office/drawing/2014/main" val="2144654388"/>
                    </a:ext>
                  </a:extLst>
                </a:gridCol>
                <a:gridCol w="807522">
                  <a:extLst>
                    <a:ext uri="{9D8B030D-6E8A-4147-A177-3AD203B41FA5}">
                      <a16:colId xmlns:a16="http://schemas.microsoft.com/office/drawing/2014/main" val="371333718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34871331"/>
                    </a:ext>
                  </a:extLst>
                </a:gridCol>
                <a:gridCol w="819397">
                  <a:extLst>
                    <a:ext uri="{9D8B030D-6E8A-4147-A177-3AD203B41FA5}">
                      <a16:colId xmlns:a16="http://schemas.microsoft.com/office/drawing/2014/main" val="4270310354"/>
                    </a:ext>
                  </a:extLst>
                </a:gridCol>
                <a:gridCol w="783775">
                  <a:extLst>
                    <a:ext uri="{9D8B030D-6E8A-4147-A177-3AD203B41FA5}">
                      <a16:colId xmlns:a16="http://schemas.microsoft.com/office/drawing/2014/main" val="1388977890"/>
                    </a:ext>
                  </a:extLst>
                </a:gridCol>
              </a:tblGrid>
              <a:tr h="233806">
                <a:tc>
                  <a:txBody>
                    <a:bodyPr/>
                    <a:lstStyle/>
                    <a:p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2"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Месяцы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1192210"/>
                  </a:ext>
                </a:extLst>
              </a:tr>
              <a:tr h="405974">
                <a:tc>
                  <a:txBody>
                    <a:bodyPr/>
                    <a:lstStyle/>
                    <a:p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0806468"/>
                  </a:ext>
                </a:extLst>
              </a:tr>
              <a:tr h="36813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Лизинг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37919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37919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37919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37919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37919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37919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37919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37919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37919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37919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37919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37919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3873925"/>
                  </a:ext>
                </a:extLst>
              </a:tr>
              <a:tr h="55753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Аренда помещения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57 000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57 000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57 000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57 000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57 000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57 000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57 000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57 000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57 000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57 000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57 000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57 000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69004"/>
                  </a:ext>
                </a:extLst>
              </a:tr>
              <a:tr h="42811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Бухгалтерия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15 000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15 000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15 000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15 000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15 000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15 000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15 000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15 000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15 000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15 000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15 000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15 000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5620025"/>
                  </a:ext>
                </a:extLst>
              </a:tr>
              <a:tr h="51222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Зарплата директора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55 000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55 000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55 000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55 000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55 000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55 000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55 000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55 000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55 000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55 000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55 000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55 000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2743656"/>
                  </a:ext>
                </a:extLst>
              </a:tr>
              <a:tr h="47242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Амортизация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26 053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26 053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26 053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26 053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26 053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26 053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26 053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26 053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26 053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26 053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26 053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26 053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5178572"/>
                  </a:ext>
                </a:extLst>
              </a:tr>
              <a:tr h="45025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185 184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185 184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185 184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185 184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185 184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185 184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185 184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185 184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185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185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185 184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185184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20015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0030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D42EBE-68E7-1A3B-9A1B-856872A6C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125" y="566546"/>
            <a:ext cx="10515600" cy="1325563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Средние переменные издержки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D015E6D6-AE51-899C-CEEF-44F7B276F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FF5B-EC31-4260-BC73-B698F9B6DD2F}" type="slidenum">
              <a:rPr lang="ru-RU" smtClean="0"/>
              <a:t>17</a:t>
            </a:fld>
            <a:endParaRPr lang="ru-RU"/>
          </a:p>
        </p:txBody>
      </p:sp>
      <p:pic>
        <p:nvPicPr>
          <p:cNvPr id="5" name="Рисунок 4" descr="Изображение выглядит как текст, Шрифт, снимок экрана,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07153E78-F3FF-9197-6345-4E115B9A6E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318447"/>
            <a:ext cx="695325" cy="253098"/>
          </a:xfrm>
          <a:prstGeom prst="rect">
            <a:avLst/>
          </a:prstGeom>
        </p:spPr>
      </p:pic>
      <p:pic>
        <p:nvPicPr>
          <p:cNvPr id="6" name="Рисунок 5" descr="Изображение выглядит как текст, логотип, эмблема,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E7A17713-DE49-F4E1-DBC7-5759AC9ADC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0041" y="192282"/>
            <a:ext cx="1330391" cy="74852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353C567-0EB7-E7F3-8693-A54BBF928C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877" y="420687"/>
            <a:ext cx="1329480" cy="262659"/>
          </a:xfrm>
          <a:prstGeom prst="rect">
            <a:avLst/>
          </a:prstGeom>
        </p:spPr>
      </p:pic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0882241B-3CB6-3C12-9575-90A7EC15DF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5789814"/>
              </p:ext>
            </p:extLst>
          </p:nvPr>
        </p:nvGraphicFramePr>
        <p:xfrm>
          <a:off x="1642526" y="2266373"/>
          <a:ext cx="8906947" cy="3308508"/>
        </p:xfrm>
        <a:graphic>
          <a:graphicData uri="http://schemas.openxmlformats.org/drawingml/2006/table">
            <a:tbl>
              <a:tblPr firstRow="1" firstCol="1" bandRow="1"/>
              <a:tblGrid>
                <a:gridCol w="5886995">
                  <a:extLst>
                    <a:ext uri="{9D8B030D-6E8A-4147-A177-3AD203B41FA5}">
                      <a16:colId xmlns:a16="http://schemas.microsoft.com/office/drawing/2014/main" val="1199548909"/>
                    </a:ext>
                  </a:extLst>
                </a:gridCol>
                <a:gridCol w="1452635">
                  <a:extLst>
                    <a:ext uri="{9D8B030D-6E8A-4147-A177-3AD203B41FA5}">
                      <a16:colId xmlns:a16="http://schemas.microsoft.com/office/drawing/2014/main" val="3510490958"/>
                    </a:ext>
                  </a:extLst>
                </a:gridCol>
                <a:gridCol w="1567317">
                  <a:extLst>
                    <a:ext uri="{9D8B030D-6E8A-4147-A177-3AD203B41FA5}">
                      <a16:colId xmlns:a16="http://schemas.microsoft.com/office/drawing/2014/main" val="1832392376"/>
                    </a:ext>
                  </a:extLst>
                </a:gridCol>
              </a:tblGrid>
              <a:tr h="472644">
                <a:tc>
                  <a:txBody>
                    <a:bodyPr/>
                    <a:lstStyle/>
                    <a:p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Цена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843011"/>
                  </a:ext>
                </a:extLst>
              </a:tr>
              <a:tr h="472644"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Зарплата водителей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4,55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1161217"/>
                  </a:ext>
                </a:extLst>
              </a:tr>
              <a:tr h="472644"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Перчатки для работы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0,09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8221631"/>
                  </a:ext>
                </a:extLst>
              </a:tr>
              <a:tr h="472644"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Покупка сырья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11,00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5420479"/>
                  </a:ext>
                </a:extLst>
              </a:tr>
              <a:tr h="47264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Транспортировка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1,40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4782848"/>
                  </a:ext>
                </a:extLst>
              </a:tr>
              <a:tr h="472644"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Зарплата технолога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1,59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398063"/>
                  </a:ext>
                </a:extLst>
              </a:tr>
              <a:tr h="472644"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18,59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2147407"/>
                  </a:ext>
                </a:extLst>
              </a:tr>
            </a:tbl>
          </a:graphicData>
        </a:graphic>
      </p:graphicFrame>
      <p:sp>
        <p:nvSpPr>
          <p:cNvPr id="11" name="Rectangle 1">
            <a:extLst>
              <a:ext uri="{FF2B5EF4-FFF2-40B4-BE49-F238E27FC236}">
                <a16:creationId xmlns:a16="http://schemas.microsoft.com/office/drawing/2014/main" id="{C6F9FF43-C0F0-AAAC-FC02-BF9D3F5E19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6900" y="3257878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6356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D42EBE-68E7-1A3B-9A1B-856872A6C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125" y="459993"/>
            <a:ext cx="10515600" cy="1325563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Финансовый результат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D015E6D6-AE51-899C-CEEF-44F7B276F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FF5B-EC31-4260-BC73-B698F9B6DD2F}" type="slidenum">
              <a:rPr lang="ru-RU" smtClean="0"/>
              <a:t>18</a:t>
            </a:fld>
            <a:endParaRPr lang="ru-RU"/>
          </a:p>
        </p:txBody>
      </p:sp>
      <p:pic>
        <p:nvPicPr>
          <p:cNvPr id="5" name="Рисунок 4" descr="Изображение выглядит как текст, Шрифт, снимок экрана,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07153E78-F3FF-9197-6345-4E115B9A6E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318447"/>
            <a:ext cx="695325" cy="253098"/>
          </a:xfrm>
          <a:prstGeom prst="rect">
            <a:avLst/>
          </a:prstGeom>
        </p:spPr>
      </p:pic>
      <p:pic>
        <p:nvPicPr>
          <p:cNvPr id="6" name="Рисунок 5" descr="Изображение выглядит как текст, логотип, эмблема,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E7A17713-DE49-F4E1-DBC7-5759AC9ADC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0041" y="192282"/>
            <a:ext cx="1330391" cy="74852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353C567-0EB7-E7F3-8693-A54BBF928C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877" y="420687"/>
            <a:ext cx="1329480" cy="262659"/>
          </a:xfrm>
          <a:prstGeom prst="rect">
            <a:avLst/>
          </a:prstGeom>
        </p:spPr>
      </p:pic>
      <p:sp>
        <p:nvSpPr>
          <p:cNvPr id="11" name="Rectangle 1">
            <a:extLst>
              <a:ext uri="{FF2B5EF4-FFF2-40B4-BE49-F238E27FC236}">
                <a16:creationId xmlns:a16="http://schemas.microsoft.com/office/drawing/2014/main" id="{C6F9FF43-C0F0-AAAC-FC02-BF9D3F5E19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6900" y="3257878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9FA16C0C-2A82-44D2-8D8A-8E827F8175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046942"/>
              </p:ext>
            </p:extLst>
          </p:nvPr>
        </p:nvGraphicFramePr>
        <p:xfrm>
          <a:off x="1000123" y="1749836"/>
          <a:ext cx="10515602" cy="4062524"/>
        </p:xfrm>
        <a:graphic>
          <a:graphicData uri="http://schemas.openxmlformats.org/drawingml/2006/table">
            <a:tbl>
              <a:tblPr firstRow="1" firstCol="1" bandRow="1"/>
              <a:tblGrid>
                <a:gridCol w="913584">
                  <a:extLst>
                    <a:ext uri="{9D8B030D-6E8A-4147-A177-3AD203B41FA5}">
                      <a16:colId xmlns:a16="http://schemas.microsoft.com/office/drawing/2014/main" val="833612749"/>
                    </a:ext>
                  </a:extLst>
                </a:gridCol>
                <a:gridCol w="806424">
                  <a:extLst>
                    <a:ext uri="{9D8B030D-6E8A-4147-A177-3AD203B41FA5}">
                      <a16:colId xmlns:a16="http://schemas.microsoft.com/office/drawing/2014/main" val="1712165833"/>
                    </a:ext>
                  </a:extLst>
                </a:gridCol>
                <a:gridCol w="738518">
                  <a:extLst>
                    <a:ext uri="{9D8B030D-6E8A-4147-A177-3AD203B41FA5}">
                      <a16:colId xmlns:a16="http://schemas.microsoft.com/office/drawing/2014/main" val="2124150919"/>
                    </a:ext>
                  </a:extLst>
                </a:gridCol>
                <a:gridCol w="737782">
                  <a:extLst>
                    <a:ext uri="{9D8B030D-6E8A-4147-A177-3AD203B41FA5}">
                      <a16:colId xmlns:a16="http://schemas.microsoft.com/office/drawing/2014/main" val="4096321759"/>
                    </a:ext>
                  </a:extLst>
                </a:gridCol>
                <a:gridCol w="732634">
                  <a:extLst>
                    <a:ext uri="{9D8B030D-6E8A-4147-A177-3AD203B41FA5}">
                      <a16:colId xmlns:a16="http://schemas.microsoft.com/office/drawing/2014/main" val="3237673556"/>
                    </a:ext>
                  </a:extLst>
                </a:gridCol>
                <a:gridCol w="838556">
                  <a:extLst>
                    <a:ext uri="{9D8B030D-6E8A-4147-A177-3AD203B41FA5}">
                      <a16:colId xmlns:a16="http://schemas.microsoft.com/office/drawing/2014/main" val="1276602016"/>
                    </a:ext>
                  </a:extLst>
                </a:gridCol>
                <a:gridCol w="938596">
                  <a:extLst>
                    <a:ext uri="{9D8B030D-6E8A-4147-A177-3AD203B41FA5}">
                      <a16:colId xmlns:a16="http://schemas.microsoft.com/office/drawing/2014/main" val="3775315718"/>
                    </a:ext>
                  </a:extLst>
                </a:gridCol>
                <a:gridCol w="831200">
                  <a:extLst>
                    <a:ext uri="{9D8B030D-6E8A-4147-A177-3AD203B41FA5}">
                      <a16:colId xmlns:a16="http://schemas.microsoft.com/office/drawing/2014/main" val="3774071175"/>
                    </a:ext>
                  </a:extLst>
                </a:gridCol>
                <a:gridCol w="776767">
                  <a:extLst>
                    <a:ext uri="{9D8B030D-6E8A-4147-A177-3AD203B41FA5}">
                      <a16:colId xmlns:a16="http://schemas.microsoft.com/office/drawing/2014/main" val="3988743141"/>
                    </a:ext>
                  </a:extLst>
                </a:gridCol>
                <a:gridCol w="776767">
                  <a:extLst>
                    <a:ext uri="{9D8B030D-6E8A-4147-A177-3AD203B41FA5}">
                      <a16:colId xmlns:a16="http://schemas.microsoft.com/office/drawing/2014/main" val="3253926851"/>
                    </a:ext>
                  </a:extLst>
                </a:gridCol>
                <a:gridCol w="776767">
                  <a:extLst>
                    <a:ext uri="{9D8B030D-6E8A-4147-A177-3AD203B41FA5}">
                      <a16:colId xmlns:a16="http://schemas.microsoft.com/office/drawing/2014/main" val="247314045"/>
                    </a:ext>
                  </a:extLst>
                </a:gridCol>
                <a:gridCol w="856945">
                  <a:extLst>
                    <a:ext uri="{9D8B030D-6E8A-4147-A177-3AD203B41FA5}">
                      <a16:colId xmlns:a16="http://schemas.microsoft.com/office/drawing/2014/main" val="3875296541"/>
                    </a:ext>
                  </a:extLst>
                </a:gridCol>
                <a:gridCol w="791062">
                  <a:extLst>
                    <a:ext uri="{9D8B030D-6E8A-4147-A177-3AD203B41FA5}">
                      <a16:colId xmlns:a16="http://schemas.microsoft.com/office/drawing/2014/main" val="3790870057"/>
                    </a:ext>
                  </a:extLst>
                </a:gridCol>
              </a:tblGrid>
              <a:tr h="265204"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2"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Месяцы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4738279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endParaRPr lang="ru-RU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0899794"/>
                  </a:ext>
                </a:extLst>
              </a:tr>
              <a:tr h="742748"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Выручка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375000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750000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750000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930000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1305000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1380000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1455000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1545000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1545000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1680000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1680000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1515000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3218393"/>
                  </a:ext>
                </a:extLst>
              </a:tr>
              <a:tr h="742748"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Затраты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618 935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799 335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829 335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883 335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1 063735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1 063 735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1 099735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1159736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1159737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1314738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1 314739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1314740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9004077"/>
                  </a:ext>
                </a:extLst>
              </a:tr>
              <a:tr h="742748"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Валовая прибыль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-243 935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-49 335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-79 335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46 666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241 266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316 266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355 266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385 265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385 264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365 263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365 262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200 261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3904597"/>
                  </a:ext>
                </a:extLst>
              </a:tr>
              <a:tr h="600903"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3 750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7 500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7 500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4 667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24 127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31 627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35 527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38 526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38 526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36 526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36 526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20 026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1958858"/>
                  </a:ext>
                </a:extLst>
              </a:tr>
              <a:tr h="74274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Чистая прибыль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-247 685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-56 835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-86 835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41 999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217 139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284 639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319 739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346 738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346 737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328 736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328 735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180 234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10587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62584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78D7C8-6FD2-9F52-1A2B-1B49C6408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18888"/>
            <a:ext cx="10515600" cy="1325563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рисков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60AAC6A3-2E18-B189-33C5-6088F59F4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FF5B-EC31-4260-BC73-B698F9B6DD2F}" type="slidenum">
              <a:rPr lang="ru-RU" smtClean="0"/>
              <a:t>19</a:t>
            </a:fld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44DB617-88BB-DA73-8D1A-5991BAD1F6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877" y="420687"/>
            <a:ext cx="1329480" cy="262659"/>
          </a:xfrm>
          <a:prstGeom prst="rect">
            <a:avLst/>
          </a:prstGeom>
        </p:spPr>
      </p:pic>
      <p:pic>
        <p:nvPicPr>
          <p:cNvPr id="5" name="Рисунок 4" descr="Изображение выглядит как текст, логотип, эмблема,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5CFF1D3E-D7EB-5F01-F12B-A4CB41B4C9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0041" y="192282"/>
            <a:ext cx="1330391" cy="748529"/>
          </a:xfrm>
          <a:prstGeom prst="rect">
            <a:avLst/>
          </a:prstGeom>
        </p:spPr>
      </p:pic>
      <p:pic>
        <p:nvPicPr>
          <p:cNvPr id="6" name="Рисунок 5" descr="Изображение выглядит как текст, Шрифт, снимок экрана,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C2966FB0-166D-54DD-0B47-923A7F1C96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318447"/>
            <a:ext cx="695325" cy="253098"/>
          </a:xfrm>
          <a:prstGeom prst="rect">
            <a:avLst/>
          </a:prstGeom>
        </p:spPr>
      </p:pic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19A2440F-A8AF-8195-44CA-339B8E0C2B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84234"/>
              </p:ext>
            </p:extLst>
          </p:nvPr>
        </p:nvGraphicFramePr>
        <p:xfrm>
          <a:off x="838200" y="940811"/>
          <a:ext cx="10835245" cy="5234358"/>
        </p:xfrm>
        <a:graphic>
          <a:graphicData uri="http://schemas.openxmlformats.org/drawingml/2006/table">
            <a:tbl>
              <a:tblPr firstRow="1" firstCol="1" bandRow="1"/>
              <a:tblGrid>
                <a:gridCol w="350290">
                  <a:extLst>
                    <a:ext uri="{9D8B030D-6E8A-4147-A177-3AD203B41FA5}">
                      <a16:colId xmlns:a16="http://schemas.microsoft.com/office/drawing/2014/main" val="4075730803"/>
                    </a:ext>
                  </a:extLst>
                </a:gridCol>
                <a:gridCol w="1550295">
                  <a:extLst>
                    <a:ext uri="{9D8B030D-6E8A-4147-A177-3AD203B41FA5}">
                      <a16:colId xmlns:a16="http://schemas.microsoft.com/office/drawing/2014/main" val="3793984576"/>
                    </a:ext>
                  </a:extLst>
                </a:gridCol>
                <a:gridCol w="3083001">
                  <a:extLst>
                    <a:ext uri="{9D8B030D-6E8A-4147-A177-3AD203B41FA5}">
                      <a16:colId xmlns:a16="http://schemas.microsoft.com/office/drawing/2014/main" val="1628558621"/>
                    </a:ext>
                  </a:extLst>
                </a:gridCol>
                <a:gridCol w="1732324">
                  <a:extLst>
                    <a:ext uri="{9D8B030D-6E8A-4147-A177-3AD203B41FA5}">
                      <a16:colId xmlns:a16="http://schemas.microsoft.com/office/drawing/2014/main" val="2634717050"/>
                    </a:ext>
                  </a:extLst>
                </a:gridCol>
                <a:gridCol w="4119335">
                  <a:extLst>
                    <a:ext uri="{9D8B030D-6E8A-4147-A177-3AD203B41FA5}">
                      <a16:colId xmlns:a16="http://schemas.microsoft.com/office/drawing/2014/main" val="1930944809"/>
                    </a:ext>
                  </a:extLst>
                </a:gridCol>
              </a:tblGrid>
              <a:tr h="433037">
                <a:tc>
                  <a:txBody>
                    <a:bodyPr/>
                    <a:lstStyle/>
                    <a:p>
                      <a:pPr algn="ctr"/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риска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Причины риска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Факторы риска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>
                        <a:tabLst>
                          <a:tab pos="4613910" algn="l"/>
                          <a:tab pos="5554980" algn="l"/>
                        </a:tabLs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Рекомендуемые методы компенсации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5834392"/>
                  </a:ext>
                </a:extLst>
              </a:tr>
              <a:tr h="1299111">
                <a:tc>
                  <a:txBody>
                    <a:bodyPr/>
                    <a:lstStyle/>
                    <a:p>
                      <a:pPr algn="ctr"/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Неустойчивость спроса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Бизнес по транспортировке отработанных масел зависит от постоянного поступления сырья, что может создать проблемы, если поставки будут нестабильными.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Непредсказуемость рынка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algn="ctr">
                        <a:tabLst>
                          <a:tab pos="5554980" algn="l"/>
                        </a:tabLs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Заключение долгосрочных договоров с компаниями (СТО), рекламирование услуг в интернете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7099936"/>
                  </a:ext>
                </a:extLst>
              </a:tr>
              <a:tr h="1299111">
                <a:tc>
                  <a:txBody>
                    <a:bodyPr/>
                    <a:lstStyle/>
                    <a:p>
                      <a:pPr algn="ctr"/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Проблемы с логистикой у заводов переработчиков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Предприятия переработчики могут нерегулярно отправлять автомобили для сбора сырья, что может привести к тому, что сырье продолжительное время будет храниться на складе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Нерегулярность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поставок сырья на заводы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buFont typeface="+mj-lt"/>
                        <a:buAutoNum type="arabicPeriod"/>
                        <a:tabLst>
                          <a:tab pos="5554980" algn="l"/>
                        </a:tabLs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Составление расписания отгрузок на заводы, с указанием этой информации в договоре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ctr">
                        <a:buFont typeface="+mj-lt"/>
                        <a:buAutoNum type="arabicPeriod"/>
                        <a:tabLst>
                          <a:tab pos="5554980" algn="l"/>
                        </a:tabLs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Поиск альтернативных компаний для сбыта сырья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0842264"/>
                  </a:ext>
                </a:extLst>
              </a:tr>
              <a:tr h="866074">
                <a:tc>
                  <a:txBody>
                    <a:bodyPr/>
                    <a:lstStyle/>
                    <a:p>
                      <a:pPr algn="ctr"/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Непредвиденные траты из-за поломки оборудования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Несоблюдения технологических правил эксплуатации оборудования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Незнание сотрудниками технологии работы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buFont typeface="+mj-lt"/>
                        <a:buAutoNum type="arabicPeriod"/>
                        <a:tabLst>
                          <a:tab pos="5554980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Постоянное обучение сотрудников;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ctr">
                        <a:buFont typeface="+mj-lt"/>
                        <a:buAutoNum type="arabicPeriod"/>
                        <a:tabLst>
                          <a:tab pos="5554980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отдела по быстрому устранению проблем с оборудованием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1360850"/>
                  </a:ext>
                </a:extLst>
              </a:tr>
              <a:tr h="1337025">
                <a:tc>
                  <a:txBody>
                    <a:bodyPr/>
                    <a:lstStyle/>
                    <a:p>
                      <a:pPr algn="ctr"/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Риск неполучения ожидаемого дохода от реализации проекта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Сезонная изменчивость стоимости на сырьё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Маленькая выручка,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Неправильно составленный бизнес-план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buFont typeface="+mj-lt"/>
                        <a:buAutoNum type="arabicPeriod"/>
                        <a:tabLst>
                          <a:tab pos="5554980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Провести тщательный анализ рынка;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ctr">
                        <a:buFont typeface="+mj-lt"/>
                        <a:buAutoNum type="arabicPeriod"/>
                        <a:tabLst>
                          <a:tab pos="5554980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Откладывать деньги в резервный фонд на случай изменения стоимости на сырье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ctr">
                        <a:buFont typeface="+mj-lt"/>
                        <a:buAutoNum type="arabicPeriod"/>
                        <a:tabLst>
                          <a:tab pos="5554980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Использовать различные источники доходов – продажа различных видов масел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41310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2171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>
            <a:extLst>
              <a:ext uri="{FF2B5EF4-FFF2-40B4-BE49-F238E27FC236}">
                <a16:creationId xmlns:a16="http://schemas.microsoft.com/office/drawing/2014/main" id="{6F0EAF76-EBF2-9C75-EB7D-C348E8725442}"/>
              </a:ext>
            </a:extLst>
          </p:cNvPr>
          <p:cNvSpPr txBox="1">
            <a:spLocks/>
          </p:cNvSpPr>
          <p:nvPr/>
        </p:nvSpPr>
        <p:spPr>
          <a:xfrm>
            <a:off x="433970" y="1428568"/>
            <a:ext cx="5953327" cy="46974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45000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2024 году продолжает расти количество техники, в которой используются разные виды масел, нуждающихся в замене. Большое количество клиентов в сфере В2В, маленькая конкуренция и большой рынок сбыта продукции доказывает, что бизнес по сбору, транспортировке и перепродаже отработанного масла является перспективным направлением. </a:t>
            </a:r>
          </a:p>
        </p:txBody>
      </p:sp>
      <p:pic>
        <p:nvPicPr>
          <p:cNvPr id="7" name="Рисунок 6" descr="Изображение выглядит как текст, логотип, эмблема,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8269F3AD-B8D8-32FC-DB39-2AD47535AE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0041" y="192282"/>
            <a:ext cx="1330391" cy="74852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50D7498-73D9-FAE4-3191-C4364EF926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877" y="420687"/>
            <a:ext cx="1329480" cy="262659"/>
          </a:xfrm>
          <a:prstGeom prst="rect">
            <a:avLst/>
          </a:prstGeom>
        </p:spPr>
      </p:pic>
      <p:pic>
        <p:nvPicPr>
          <p:cNvPr id="4" name="Рисунок 3" descr="Изображение выглядит как цилиндр, бочка, труба, в помещении&#10;&#10;Автоматически созданное описание">
            <a:extLst>
              <a:ext uri="{FF2B5EF4-FFF2-40B4-BE49-F238E27FC236}">
                <a16:creationId xmlns:a16="http://schemas.microsoft.com/office/drawing/2014/main" id="{E18E5CD6-060A-FCB8-0AEF-4D8B2EA623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569" y="2239365"/>
            <a:ext cx="4618461" cy="3075895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84E4577-9025-FE78-A11C-E90F75BFA859}"/>
              </a:ext>
            </a:extLst>
          </p:cNvPr>
          <p:cNvSpPr/>
          <p:nvPr/>
        </p:nvSpPr>
        <p:spPr>
          <a:xfrm>
            <a:off x="0" y="6031992"/>
            <a:ext cx="1000125" cy="826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 descr="Изображение выглядит как текст, Шрифт, снимок экрана,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98DAE8F1-94CC-6B58-6AB6-5930D34AB2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318447"/>
            <a:ext cx="695325" cy="25309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EE89F3-B87B-CE46-8563-9D769505115C}"/>
              </a:ext>
            </a:extLst>
          </p:cNvPr>
          <p:cNvSpPr txBox="1"/>
          <p:nvPr/>
        </p:nvSpPr>
        <p:spPr>
          <a:xfrm>
            <a:off x="688769" y="420687"/>
            <a:ext cx="71726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</a:p>
        </p:txBody>
      </p:sp>
    </p:spTree>
    <p:extLst>
      <p:ext uri="{BB962C8B-B14F-4D97-AF65-F5344CB8AC3E}">
        <p14:creationId xmlns:p14="http://schemas.microsoft.com/office/powerpoint/2010/main" val="3616455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78D7C8-6FD2-9F52-1A2B-1B49C6408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Выводы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60AAC6A3-2E18-B189-33C5-6088F59F4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FF5B-EC31-4260-BC73-B698F9B6DD2F}" type="slidenum">
              <a:rPr lang="ru-RU" smtClean="0"/>
              <a:t>20</a:t>
            </a:fld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44DB617-88BB-DA73-8D1A-5991BAD1F6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877" y="420687"/>
            <a:ext cx="1329480" cy="262659"/>
          </a:xfrm>
          <a:prstGeom prst="rect">
            <a:avLst/>
          </a:prstGeom>
        </p:spPr>
      </p:pic>
      <p:pic>
        <p:nvPicPr>
          <p:cNvPr id="5" name="Рисунок 4" descr="Изображение выглядит как текст, логотип, эмблема,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5CFF1D3E-D7EB-5F01-F12B-A4CB41B4C9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0041" y="192282"/>
            <a:ext cx="1330391" cy="748529"/>
          </a:xfrm>
          <a:prstGeom prst="rect">
            <a:avLst/>
          </a:prstGeom>
        </p:spPr>
      </p:pic>
      <p:pic>
        <p:nvPicPr>
          <p:cNvPr id="6" name="Рисунок 5" descr="Изображение выглядит как текст, Шрифт, снимок экрана,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C2966FB0-166D-54DD-0B47-923A7F1C96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318447"/>
            <a:ext cx="695325" cy="25309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B4FA077-7FA9-4C5C-BF16-18A045FE888F}"/>
              </a:ext>
            </a:extLst>
          </p:cNvPr>
          <p:cNvSpPr txBox="1"/>
          <p:nvPr/>
        </p:nvSpPr>
        <p:spPr>
          <a:xfrm>
            <a:off x="1579418" y="1923803"/>
            <a:ext cx="9571512" cy="2345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just">
              <a:lnSpc>
                <a:spcPct val="150000"/>
              </a:lnSpc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Подводя итоги можно отметить, что большое количество клиентов в </a:t>
            </a:r>
            <a:r>
              <a:rPr lang="ru-RU" sz="2000" spc="1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сфере В2В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маленькая конкуренция и большой рынок сбыта продукции доказывает, что бизнес по сбору, транспортировке и перепродаже отработанного масла является перспективным направлением. Также у проекта есть	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потенциал для развития – создание собственного завода по переработке отработанных масел в дизельное топливо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1276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rectangles">
            <a:extLst>
              <a:ext uri="{FF2B5EF4-FFF2-40B4-BE49-F238E27FC236}">
                <a16:creationId xmlns:a16="http://schemas.microsoft.com/office/drawing/2014/main" id="{1D3C2D23-841F-4EF9-9B7C-3DBFE0203329}"/>
              </a:ext>
            </a:extLst>
          </p:cNvPr>
          <p:cNvGrpSpPr/>
          <p:nvPr/>
        </p:nvGrpSpPr>
        <p:grpSpPr>
          <a:xfrm>
            <a:off x="0" y="5374434"/>
            <a:ext cx="12192000" cy="189470"/>
            <a:chOff x="0" y="2512541"/>
            <a:chExt cx="12192000" cy="189470"/>
          </a:xfrm>
        </p:grpSpPr>
        <p:sp>
          <p:nvSpPr>
            <p:cNvPr id="7" name="Rectangle 1">
              <a:extLst>
                <a:ext uri="{FF2B5EF4-FFF2-40B4-BE49-F238E27FC236}">
                  <a16:creationId xmlns:a16="http://schemas.microsoft.com/office/drawing/2014/main" id="{7608F51B-46F0-4C77-93AF-513543D4814D}"/>
                </a:ext>
              </a:extLst>
            </p:cNvPr>
            <p:cNvSpPr/>
            <p:nvPr/>
          </p:nvSpPr>
          <p:spPr>
            <a:xfrm>
              <a:off x="0" y="2512541"/>
              <a:ext cx="3048000" cy="189470"/>
            </a:xfrm>
            <a:prstGeom prst="rect">
              <a:avLst/>
            </a:prstGeom>
            <a:solidFill>
              <a:srgbClr val="ABCE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Rectangle 2">
              <a:extLst>
                <a:ext uri="{FF2B5EF4-FFF2-40B4-BE49-F238E27FC236}">
                  <a16:creationId xmlns:a16="http://schemas.microsoft.com/office/drawing/2014/main" id="{35A7F428-4552-495D-A7C8-4BA941ACBA26}"/>
                </a:ext>
              </a:extLst>
            </p:cNvPr>
            <p:cNvSpPr/>
            <p:nvPr/>
          </p:nvSpPr>
          <p:spPr>
            <a:xfrm>
              <a:off x="3048000" y="2512541"/>
              <a:ext cx="3048000" cy="189470"/>
            </a:xfrm>
            <a:prstGeom prst="rect">
              <a:avLst/>
            </a:prstGeom>
            <a:solidFill>
              <a:srgbClr val="4F9B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Rectangle 3">
              <a:extLst>
                <a:ext uri="{FF2B5EF4-FFF2-40B4-BE49-F238E27FC236}">
                  <a16:creationId xmlns:a16="http://schemas.microsoft.com/office/drawing/2014/main" id="{7FB906F2-1BD0-4E7C-867B-D7BD45BE9038}"/>
                </a:ext>
              </a:extLst>
            </p:cNvPr>
            <p:cNvSpPr/>
            <p:nvPr/>
          </p:nvSpPr>
          <p:spPr>
            <a:xfrm>
              <a:off x="6096000" y="2512541"/>
              <a:ext cx="3048000" cy="189470"/>
            </a:xfrm>
            <a:prstGeom prst="rect">
              <a:avLst/>
            </a:prstGeom>
            <a:solidFill>
              <a:srgbClr val="124D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Rectangle 4">
              <a:extLst>
                <a:ext uri="{FF2B5EF4-FFF2-40B4-BE49-F238E27FC236}">
                  <a16:creationId xmlns:a16="http://schemas.microsoft.com/office/drawing/2014/main" id="{7884C471-BC70-4F0A-97DE-139CC61B5FF7}"/>
                </a:ext>
              </a:extLst>
            </p:cNvPr>
            <p:cNvSpPr/>
            <p:nvPr/>
          </p:nvSpPr>
          <p:spPr>
            <a:xfrm>
              <a:off x="9144000" y="2512541"/>
              <a:ext cx="3048000" cy="189470"/>
            </a:xfrm>
            <a:prstGeom prst="rect">
              <a:avLst/>
            </a:prstGeom>
            <a:solidFill>
              <a:srgbClr val="0B2D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2" name="main title">
            <a:extLst>
              <a:ext uri="{FF2B5EF4-FFF2-40B4-BE49-F238E27FC236}">
                <a16:creationId xmlns:a16="http://schemas.microsoft.com/office/drawing/2014/main" id="{8A1E8062-5803-4264-83E2-CBFD1FAFAD4D}"/>
              </a:ext>
            </a:extLst>
          </p:cNvPr>
          <p:cNvSpPr txBox="1"/>
          <p:nvPr/>
        </p:nvSpPr>
        <p:spPr>
          <a:xfrm>
            <a:off x="4129757" y="5809285"/>
            <a:ext cx="39324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0B2D5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Спасибо за внимание!</a:t>
            </a:r>
          </a:p>
        </p:txBody>
      </p:sp>
      <p:pic>
        <p:nvPicPr>
          <p:cNvPr id="3" name="Рисунок 2" descr="Изображение выглядит как на открытом воздухе, небо, дерево, строительство&#10;&#10;Автоматически созданное описание">
            <a:extLst>
              <a:ext uri="{FF2B5EF4-FFF2-40B4-BE49-F238E27FC236}">
                <a16:creationId xmlns:a16="http://schemas.microsoft.com/office/drawing/2014/main" id="{DACC04C5-144B-47C9-D097-0E04A102D7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87"/>
          <a:stretch/>
        </p:blipFill>
        <p:spPr>
          <a:xfrm>
            <a:off x="0" y="0"/>
            <a:ext cx="12192000" cy="5355598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BF8390A-67F1-0CB4-F051-0B71B1909342}"/>
              </a:ext>
            </a:extLst>
          </p:cNvPr>
          <p:cNvSpPr/>
          <p:nvPr/>
        </p:nvSpPr>
        <p:spPr>
          <a:xfrm>
            <a:off x="0" y="6101672"/>
            <a:ext cx="785813" cy="7563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 descr="Изображение выглядит как текст, Шрифт, снимок экрана,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E635C76A-ADC6-30E1-346A-2128D0B243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06" y="6267511"/>
            <a:ext cx="695325" cy="253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751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текст, логотип, эмблема,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161F31FE-F946-EF99-E60E-9E6DD2CA0C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0041" y="192282"/>
            <a:ext cx="1330391" cy="74852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00606D4-287F-628C-01D1-CD885BA2DA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877" y="420687"/>
            <a:ext cx="1329480" cy="26265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7F34B00-C132-11F2-01ED-C769BDFCE9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58" y="940811"/>
            <a:ext cx="11941442" cy="5274583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CD730E3-16F8-A66C-9664-73AEF5EEB8A3}"/>
              </a:ext>
            </a:extLst>
          </p:cNvPr>
          <p:cNvSpPr/>
          <p:nvPr/>
        </p:nvSpPr>
        <p:spPr>
          <a:xfrm>
            <a:off x="0" y="6031992"/>
            <a:ext cx="1000125" cy="826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Изображение выглядит как текст, Шрифт, снимок экрана,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DC40F7C4-93B3-C244-9BBF-B07B433804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318447"/>
            <a:ext cx="695325" cy="253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3879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 descr="Изображение выглядит как текст, снимок экрана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4645BE41-E79A-8860-5766-9BF35B0F27EF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727" y="1050615"/>
            <a:ext cx="10538545" cy="4938466"/>
          </a:xfrm>
        </p:spPr>
      </p:pic>
      <p:pic>
        <p:nvPicPr>
          <p:cNvPr id="5" name="Рисунок 4" descr="Изображение выглядит как текст, логотип, эмблема,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F1441B9A-5F00-C642-91E6-8D6533AF8D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0041" y="192282"/>
            <a:ext cx="1330391" cy="74852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D670654-2A94-B39C-B53D-12F5401536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877" y="420687"/>
            <a:ext cx="1329480" cy="262659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CDAB155-2931-378B-5AC0-297EA49F912E}"/>
              </a:ext>
            </a:extLst>
          </p:cNvPr>
          <p:cNvSpPr/>
          <p:nvPr/>
        </p:nvSpPr>
        <p:spPr>
          <a:xfrm>
            <a:off x="0" y="6031992"/>
            <a:ext cx="1000125" cy="826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Изображение выглядит как текст, Шрифт, снимок экрана,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3C5FA62A-2462-0776-5135-4505B96C91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318447"/>
            <a:ext cx="695325" cy="253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6044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924F8EA-0945-8473-381D-291DDF16AB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877" y="420687"/>
            <a:ext cx="1329480" cy="262659"/>
          </a:xfrm>
          <a:prstGeom prst="rect">
            <a:avLst/>
          </a:prstGeom>
        </p:spPr>
      </p:pic>
      <p:pic>
        <p:nvPicPr>
          <p:cNvPr id="3" name="Рисунок 2" descr="Изображение выглядит как текст, логотип, эмблема,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DEC2C6F5-01DB-C14B-DFC7-8DEED66CBE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0041" y="192282"/>
            <a:ext cx="1330391" cy="74852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FF3773C-577B-3ED1-459D-4A0362EF10A7}"/>
              </a:ext>
            </a:extLst>
          </p:cNvPr>
          <p:cNvSpPr txBox="1"/>
          <p:nvPr/>
        </p:nvSpPr>
        <p:spPr>
          <a:xfrm>
            <a:off x="1917171" y="5767541"/>
            <a:ext cx="8915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Установка по переработке отработанного масла в дизельное топливо «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Потрам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-Дизель»</a:t>
            </a:r>
          </a:p>
        </p:txBody>
      </p:sp>
      <p:pic>
        <p:nvPicPr>
          <p:cNvPr id="8" name="Рисунок 7" descr="Изображение выглядит как цилиндр, машина, промышленность, труба&#10;&#10;Автоматически созданное описание">
            <a:extLst>
              <a:ext uri="{FF2B5EF4-FFF2-40B4-BE49-F238E27FC236}">
                <a16:creationId xmlns:a16="http://schemas.microsoft.com/office/drawing/2014/main" id="{6E0C7980-6C2E-0000-AD3A-9BE996C54C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568" y="420687"/>
            <a:ext cx="5048250" cy="50482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24833AB-44EC-3ED6-4D6E-218EA5C67136}"/>
              </a:ext>
            </a:extLst>
          </p:cNvPr>
          <p:cNvSpPr txBox="1"/>
          <p:nvPr/>
        </p:nvSpPr>
        <p:spPr>
          <a:xfrm>
            <a:off x="7859530" y="2686050"/>
            <a:ext cx="3741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Производительность: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2000 литров в сутки  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2ED919C-4E74-5B99-6C1E-91D726A83F91}"/>
              </a:ext>
            </a:extLst>
          </p:cNvPr>
          <p:cNvSpPr/>
          <p:nvPr/>
        </p:nvSpPr>
        <p:spPr>
          <a:xfrm>
            <a:off x="74428" y="6028660"/>
            <a:ext cx="829339" cy="6929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Изображение выглядит как текст, Шрифт, снимок экрана,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4022D5B0-E1D7-724E-FA22-29B11000D1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318447"/>
            <a:ext cx="695325" cy="253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2268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текст, логотип, эмблема,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F12D39D6-E1FE-BF2F-2789-BC1EC423A5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0041" y="192282"/>
            <a:ext cx="1330391" cy="74852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412D6F0-A44B-B333-F96E-ADBE0C6278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877" y="420687"/>
            <a:ext cx="1329480" cy="26265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37ABBD7-B92C-E3E6-791F-202995600A0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"/>
          <a:stretch/>
        </p:blipFill>
        <p:spPr>
          <a:xfrm>
            <a:off x="576279" y="1551743"/>
            <a:ext cx="11280078" cy="4297269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4A048E4-0A2F-7794-3FEF-B655523170B7}"/>
              </a:ext>
            </a:extLst>
          </p:cNvPr>
          <p:cNvSpPr/>
          <p:nvPr/>
        </p:nvSpPr>
        <p:spPr>
          <a:xfrm>
            <a:off x="399523" y="5257342"/>
            <a:ext cx="1068958" cy="5916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D380DE3-BA1E-0142-7638-55748082ED0F}"/>
              </a:ext>
            </a:extLst>
          </p:cNvPr>
          <p:cNvSpPr/>
          <p:nvPr/>
        </p:nvSpPr>
        <p:spPr>
          <a:xfrm>
            <a:off x="10197743" y="5292407"/>
            <a:ext cx="1615925" cy="5916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7C657F4-4676-A566-038D-DB7D710A10F6}"/>
              </a:ext>
            </a:extLst>
          </p:cNvPr>
          <p:cNvSpPr/>
          <p:nvPr/>
        </p:nvSpPr>
        <p:spPr>
          <a:xfrm>
            <a:off x="10800953" y="1382264"/>
            <a:ext cx="1068958" cy="5916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AAD7D3B-E4B7-1473-0545-EFDE413B1C1A}"/>
              </a:ext>
            </a:extLst>
          </p:cNvPr>
          <p:cNvSpPr/>
          <p:nvPr/>
        </p:nvSpPr>
        <p:spPr>
          <a:xfrm flipH="1">
            <a:off x="11770979" y="1135344"/>
            <a:ext cx="85378" cy="47837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B8C9BB-D480-8127-D0C1-37455947BEAB}"/>
              </a:ext>
            </a:extLst>
          </p:cNvPr>
          <p:cNvSpPr txBox="1"/>
          <p:nvPr/>
        </p:nvSpPr>
        <p:spPr>
          <a:xfrm>
            <a:off x="2440542" y="450083"/>
            <a:ext cx="66966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+mj-lt"/>
              </a:rPr>
              <a:t>Преимущества дизельного топлива </a:t>
            </a:r>
          </a:p>
          <a:p>
            <a:pPr algn="ctr"/>
            <a:r>
              <a:rPr lang="ru-RU" sz="2800" dirty="0">
                <a:latin typeface="+mj-lt"/>
              </a:rPr>
              <a:t>из отработанного масла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D6DD318A-6E2A-109A-AD92-438F8BC5B058}"/>
              </a:ext>
            </a:extLst>
          </p:cNvPr>
          <p:cNvSpPr/>
          <p:nvPr/>
        </p:nvSpPr>
        <p:spPr>
          <a:xfrm>
            <a:off x="0" y="6031992"/>
            <a:ext cx="1000125" cy="826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 descr="Изображение выглядит как текст, Шрифт, снимок экрана,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261B323E-436C-1C08-D1CC-F5FB3FD76A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318447"/>
            <a:ext cx="695325" cy="253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4846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AB1CB028-5CC6-8272-DF4A-983A2F80805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86532" y="841960"/>
            <a:ext cx="7014506" cy="454025"/>
          </a:xfrm>
        </p:spPr>
        <p:txBody>
          <a:bodyPr/>
          <a:lstStyle/>
          <a:p>
            <a:r>
              <a:rPr lang="ru-RU" dirty="0"/>
              <a:t>Сравнение цен на дизельное топливо</a:t>
            </a:r>
          </a:p>
        </p:txBody>
      </p:sp>
      <p:graphicFrame>
        <p:nvGraphicFramePr>
          <p:cNvPr id="4" name="Рисунок 3">
            <a:extLst>
              <a:ext uri="{FF2B5EF4-FFF2-40B4-BE49-F238E27FC236}">
                <a16:creationId xmlns:a16="http://schemas.microsoft.com/office/drawing/2014/main" id="{77472F1C-F638-5EF7-AD95-6C93BD9A08D2}"/>
              </a:ext>
            </a:extLst>
          </p:cNvPr>
          <p:cNvGraphicFramePr>
            <a:graphicFrameLocks noGrp="1"/>
          </p:cNvGraphicFramePr>
          <p:nvPr>
            <p:ph type="pic" sz="quarter" idx="10"/>
            <p:extLst>
              <p:ext uri="{D42A27DB-BD31-4B8C-83A1-F6EECF244321}">
                <p14:modId xmlns:p14="http://schemas.microsoft.com/office/powerpoint/2010/main" val="1172314253"/>
              </p:ext>
            </p:extLst>
          </p:nvPr>
        </p:nvGraphicFramePr>
        <p:xfrm>
          <a:off x="835818" y="1608637"/>
          <a:ext cx="10520363" cy="4421189"/>
        </p:xfrm>
        <a:graphic>
          <a:graphicData uri="http://schemas.openxmlformats.org/drawingml/2006/table">
            <a:tbl>
              <a:tblPr firstRow="1" firstCol="1" bandRow="1">
                <a:tableStyleId>{793D81CF-94F2-401A-BA57-92F5A7B2D0C5}</a:tableStyleId>
              </a:tblPr>
              <a:tblGrid>
                <a:gridCol w="6058919">
                  <a:extLst>
                    <a:ext uri="{9D8B030D-6E8A-4147-A177-3AD203B41FA5}">
                      <a16:colId xmlns:a16="http://schemas.microsoft.com/office/drawing/2014/main" val="3960387140"/>
                    </a:ext>
                  </a:extLst>
                </a:gridCol>
                <a:gridCol w="4461444">
                  <a:extLst>
                    <a:ext uri="{9D8B030D-6E8A-4147-A177-3AD203B41FA5}">
                      <a16:colId xmlns:a16="http://schemas.microsoft.com/office/drawing/2014/main" val="797480634"/>
                    </a:ext>
                  </a:extLst>
                </a:gridCol>
              </a:tblGrid>
              <a:tr h="49090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дизельного топлива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Цена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905042389"/>
                  </a:ext>
                </a:extLst>
              </a:tr>
              <a:tr h="49128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Дизель Евро (ДТ-Л-К5 сорт С)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55 руб./л.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761187909"/>
                  </a:ext>
                </a:extLst>
              </a:tr>
              <a:tr h="49128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0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Дизель Евро (ДТ-К5 сорт Е)</a:t>
                      </a:r>
                      <a:endParaRPr lang="ru-RU" sz="20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55 руб./л.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365390394"/>
                  </a:ext>
                </a:extLst>
              </a:tr>
              <a:tr h="49128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0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Дизель Евро (ДТ-К5 сорт F)</a:t>
                      </a:r>
                      <a:endParaRPr lang="ru-RU" sz="20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55 руб./л.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798758758"/>
                  </a:ext>
                </a:extLst>
              </a:tr>
              <a:tr h="49128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0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Дизель (ДТ-3-К5 класс 1) птф * - 26 °С</a:t>
                      </a:r>
                      <a:endParaRPr lang="ru-RU" sz="20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58 руб./л.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951229808"/>
                  </a:ext>
                </a:extLst>
              </a:tr>
              <a:tr h="49128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0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Дизель Евро (ДТ-3-К5 класс 2) птф * - 32 °С</a:t>
                      </a:r>
                      <a:endParaRPr lang="ru-RU" sz="20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61 руб./л.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092264222"/>
                  </a:ext>
                </a:extLst>
              </a:tr>
              <a:tr h="49128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Дизель «ГОСТ" (Марийский НПЗ)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58 руб./л.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124800210"/>
                  </a:ext>
                </a:extLst>
              </a:tr>
              <a:tr h="49128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Дизель "ГОСТ" (Первый завод, Калуга)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50 руб./л.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315656901"/>
                  </a:ext>
                </a:extLst>
              </a:tr>
              <a:tr h="49128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Дизельное топливо из отработанного масла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45 руб./л.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838815548"/>
                  </a:ext>
                </a:extLst>
              </a:tr>
            </a:tbl>
          </a:graphicData>
        </a:graphic>
      </p:graphicFrame>
      <p:pic>
        <p:nvPicPr>
          <p:cNvPr id="5" name="Рисунок 4" descr="Изображение выглядит как текст, логотип, эмблема,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E37B0016-A813-E86D-F69E-9C05BE7E72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0041" y="192282"/>
            <a:ext cx="1330391" cy="74852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6930A12-F795-5681-9637-C6D7DA07AA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877" y="420687"/>
            <a:ext cx="1329480" cy="262659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32D313D-09A5-4E0E-46EE-E548904A9BD8}"/>
              </a:ext>
            </a:extLst>
          </p:cNvPr>
          <p:cNvSpPr/>
          <p:nvPr/>
        </p:nvSpPr>
        <p:spPr>
          <a:xfrm>
            <a:off x="0" y="6031992"/>
            <a:ext cx="1000125" cy="826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Изображение выглядит как текст, Шрифт, снимок экрана,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0DFC0889-CF37-B7CC-DDA0-98C67AD660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318447"/>
            <a:ext cx="695325" cy="253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1895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A8A9D7C-2BFA-C71B-54A1-659CA47793F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33870" y="763545"/>
            <a:ext cx="10925175" cy="558323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4400" dirty="0">
                <a:latin typeface="+mj-lt"/>
              </a:rPr>
              <a:t>Сбыт дизельного топлива</a:t>
            </a:r>
          </a:p>
        </p:txBody>
      </p:sp>
      <p:pic>
        <p:nvPicPr>
          <p:cNvPr id="4" name="Рисунок 3" descr="Изображение выглядит как текст, логотип, эмблема,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A644F5C5-C0BD-07A9-E0D9-045E3FC047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0041" y="192282"/>
            <a:ext cx="1330391" cy="74852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7E5277D-1421-EE69-2F56-DDEE15A5F6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877" y="420687"/>
            <a:ext cx="1329480" cy="262659"/>
          </a:xfrm>
          <a:prstGeom prst="rect">
            <a:avLst/>
          </a:prstGeom>
        </p:spPr>
      </p:pic>
      <p:pic>
        <p:nvPicPr>
          <p:cNvPr id="6" name="Рисунок 5" descr="Изображение выглядит как текст, визитная карточка, Шрифт, логотип&#10;&#10;Автоматически созданное описание">
            <a:extLst>
              <a:ext uri="{FF2B5EF4-FFF2-40B4-BE49-F238E27FC236}">
                <a16:creationId xmlns:a16="http://schemas.microsoft.com/office/drawing/2014/main" id="{C824D9C3-0B48-38B9-6BCF-832ADFDD072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5332" b="10065"/>
          <a:stretch/>
        </p:blipFill>
        <p:spPr>
          <a:xfrm>
            <a:off x="848536" y="1689340"/>
            <a:ext cx="10510509" cy="4039107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F2D558E-8AB0-FB9C-A8B6-5217D120D182}"/>
              </a:ext>
            </a:extLst>
          </p:cNvPr>
          <p:cNvSpPr/>
          <p:nvPr/>
        </p:nvSpPr>
        <p:spPr>
          <a:xfrm>
            <a:off x="0" y="6031992"/>
            <a:ext cx="1000125" cy="826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Изображение выглядит как текст, Шрифт, снимок экрана,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020A1EFC-4C5A-EEA3-0277-ECBC5C9B98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318447"/>
            <a:ext cx="695325" cy="253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529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4423A408-6C1E-D023-EBF6-A7D4C486EE4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15106" y="828174"/>
            <a:ext cx="5466693" cy="301379"/>
          </a:xfrm>
        </p:spPr>
        <p:txBody>
          <a:bodyPr/>
          <a:lstStyle/>
          <a:p>
            <a:r>
              <a:rPr lang="ru-RU" dirty="0"/>
              <a:t>Основные потребители дизельного топлива</a:t>
            </a:r>
          </a:p>
        </p:txBody>
      </p:sp>
      <p:graphicFrame>
        <p:nvGraphicFramePr>
          <p:cNvPr id="4" name="Рисунок 3">
            <a:extLst>
              <a:ext uri="{FF2B5EF4-FFF2-40B4-BE49-F238E27FC236}">
                <a16:creationId xmlns:a16="http://schemas.microsoft.com/office/drawing/2014/main" id="{27B40283-0054-49BD-09A3-F755ADBD0458}"/>
              </a:ext>
            </a:extLst>
          </p:cNvPr>
          <p:cNvGraphicFramePr>
            <a:graphicFrameLocks noGrp="1"/>
          </p:cNvGraphicFramePr>
          <p:nvPr>
            <p:ph type="pic" sz="quarter" idx="10"/>
            <p:extLst>
              <p:ext uri="{D42A27DB-BD31-4B8C-83A1-F6EECF244321}">
                <p14:modId xmlns:p14="http://schemas.microsoft.com/office/powerpoint/2010/main" val="1564115436"/>
              </p:ext>
            </p:extLst>
          </p:nvPr>
        </p:nvGraphicFramePr>
        <p:xfrm>
          <a:off x="609599" y="1450975"/>
          <a:ext cx="11062447" cy="4277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6D7161A-0CD4-79F1-7240-F4D68EFF7135}"/>
              </a:ext>
            </a:extLst>
          </p:cNvPr>
          <p:cNvSpPr/>
          <p:nvPr/>
        </p:nvSpPr>
        <p:spPr>
          <a:xfrm>
            <a:off x="0" y="6031992"/>
            <a:ext cx="1000125" cy="826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Изображение выглядит как текст, Шрифт, снимок экрана,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CE935AE4-DC62-34E5-8584-A993F4680C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318447"/>
            <a:ext cx="695325" cy="253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618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41112" y="192282"/>
            <a:ext cx="6481695" cy="180372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C69F5A">
                  <a:lumMod val="20000"/>
                  <a:lumOff val="80000"/>
                </a:srgbClr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421119" y="2086870"/>
            <a:ext cx="458165" cy="67611"/>
            <a:chOff x="11008409" y="6143528"/>
            <a:chExt cx="352370" cy="102724"/>
          </a:xfrm>
        </p:grpSpPr>
        <p:sp>
          <p:nvSpPr>
            <p:cNvPr id="33" name="Rectangle 32"/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48" name="Rectangle 47"/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</p:grpSp>
      <p:sp>
        <p:nvSpPr>
          <p:cNvPr id="50" name="Text Placeholder 4"/>
          <p:cNvSpPr txBox="1">
            <a:spLocks/>
          </p:cNvSpPr>
          <p:nvPr/>
        </p:nvSpPr>
        <p:spPr>
          <a:xfrm>
            <a:off x="522215" y="867133"/>
            <a:ext cx="5890459" cy="454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Цель и задачи проекта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27" name="TextBox 34"/>
          <p:cNvSpPr txBox="1"/>
          <p:nvPr/>
        </p:nvSpPr>
        <p:spPr>
          <a:xfrm>
            <a:off x="715782" y="2067280"/>
            <a:ext cx="10926150" cy="4396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6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2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8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3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6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450215" algn="just">
              <a:lnSpc>
                <a:spcPct val="150000"/>
              </a:lnSpc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ru-RU" sz="21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Целью</a:t>
            </a:r>
            <a:r>
              <a:rPr lang="ru-RU" sz="2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проекта является минимизация загрязнений окружающей среды отработанным маслом за счет сбора его и перепродажи специализированным заводам, которые занимаются переработкой. </a:t>
            </a:r>
            <a:endParaRPr lang="ru-RU" sz="2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ru-RU" sz="2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 связи с поставленной целью в работе решены следующие </a:t>
            </a:r>
            <a:r>
              <a:rPr lang="ru-RU" sz="21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задачи</a:t>
            </a:r>
            <a:r>
              <a:rPr lang="ru-RU" sz="2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ru-RU" sz="2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itchFamily="2" charset="2"/>
              <a:buChar char="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ru-RU" sz="2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проведён анализ рынка отработанных масел;</a:t>
            </a:r>
            <a:endParaRPr lang="ru-RU" sz="2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itchFamily="2" charset="2"/>
              <a:buChar char="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ru-RU" sz="2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разработан производственный план;</a:t>
            </a:r>
            <a:endParaRPr lang="ru-RU" sz="2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itchFamily="2" charset="2"/>
              <a:buChar char="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ru-RU" sz="2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разработан маркетинговый план;</a:t>
            </a:r>
            <a:endParaRPr lang="ru-RU" sz="2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itchFamily="2" charset="2"/>
              <a:buChar char="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ru-RU" sz="2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разработан финансовый план;</a:t>
            </a:r>
            <a:endParaRPr lang="ru-RU" sz="2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itchFamily="2" charset="2"/>
              <a:buChar char="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ru-RU" sz="2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проведён анализ рисков.</a:t>
            </a:r>
            <a:endParaRPr lang="ru-RU" sz="2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2834" y="2245340"/>
            <a:ext cx="571500" cy="557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BE39E90-EEE9-4AC4-B439-00E2F2294D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877" y="420687"/>
            <a:ext cx="1329480" cy="262659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текст, логотип, эмблема,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B7AC9B25-412C-414E-B54B-9E942E1873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0041" y="192282"/>
            <a:ext cx="1330391" cy="748529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5EC604B1-17EA-8B1D-7B9C-B36512F414C3}"/>
              </a:ext>
            </a:extLst>
          </p:cNvPr>
          <p:cNvSpPr/>
          <p:nvPr/>
        </p:nvSpPr>
        <p:spPr>
          <a:xfrm>
            <a:off x="0" y="6031992"/>
            <a:ext cx="1000125" cy="826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 descr="Изображение выглядит как текст, Шрифт, снимок экрана,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67383FC5-8D24-F95A-66A9-E9B49491AA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318447"/>
            <a:ext cx="695325" cy="253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724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4D0162-CC49-018B-4FCD-D3A3BD8E8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Идея стартапа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4C3B175F-B19B-24A5-524D-E26577D2C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FF5B-EC31-4260-BC73-B698F9B6DD2F}" type="slidenum">
              <a:rPr lang="ru-RU" smtClean="0"/>
              <a:t>4</a:t>
            </a:fld>
            <a:endParaRPr lang="ru-RU"/>
          </a:p>
        </p:txBody>
      </p:sp>
      <p:pic>
        <p:nvPicPr>
          <p:cNvPr id="5" name="Рисунок 4" descr="Изображение выглядит как текст, Шрифт, снимок экрана,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74BC959E-5E1A-4800-CBA2-0451369B0A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318447"/>
            <a:ext cx="695325" cy="25309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C4E8A16-0F4E-DC53-F81F-23ACE49BBF29}"/>
              </a:ext>
            </a:extLst>
          </p:cNvPr>
          <p:cNvSpPr txBox="1"/>
          <p:nvPr/>
        </p:nvSpPr>
        <p:spPr>
          <a:xfrm>
            <a:off x="617517" y="1690688"/>
            <a:ext cx="11079678" cy="3903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just">
              <a:lnSpc>
                <a:spcPct val="150000"/>
              </a:lnSpc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Многие предприятия неправильно утилизируют отработанные масла – кто-то копит масла десятилетиями, не зная куда и как его утилизировать. Другие не готовы платит деньги за утилизацию, поэтому просто сливают отработанные масла в землю. Именно поэтому создания предприятия, помогающего собирать  отработанные масла и продавать их на переработку будет с одной стороны, полезным с экологической точки зрения, с другой стороны – будет экономически эффективным.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Рисунок 5" descr="Изображение выглядит как текст, логотип, эмблема,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AD126764-C7E4-1F16-D142-5CEB20D11B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0041" y="192282"/>
            <a:ext cx="1330391" cy="74852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2F38200-0652-FC5C-393E-DD2CBF5E7A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877" y="420687"/>
            <a:ext cx="1329480" cy="262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9125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Изображение выглядит как текст, логотип, эмблема,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6352FBAA-7566-2330-C096-0629C11DF3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0041" y="192282"/>
            <a:ext cx="1330391" cy="74852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78F41A8-3E68-1B2D-CAD3-E863EFD0E3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877" y="420687"/>
            <a:ext cx="1329480" cy="262659"/>
          </a:xfrm>
          <a:prstGeom prst="rect">
            <a:avLst/>
          </a:prstGeom>
        </p:spPr>
      </p:pic>
      <p:pic>
        <p:nvPicPr>
          <p:cNvPr id="7" name="Рисунок 6" descr="Изображение выглядит как цилиндр&#10;&#10;Автоматически созданное описание">
            <a:extLst>
              <a:ext uri="{FF2B5EF4-FFF2-40B4-BE49-F238E27FC236}">
                <a16:creationId xmlns:a16="http://schemas.microsoft.com/office/drawing/2014/main" id="{C49B9F29-F26C-50C0-6FB7-9A07C87A6B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6000" y="2221992"/>
            <a:ext cx="5080000" cy="3810000"/>
          </a:xfrm>
          <a:prstGeom prst="rect">
            <a:avLst/>
          </a:prstGeom>
        </p:spPr>
      </p:pic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CFD88AE4-01D2-753B-6841-CAFA832976B2}"/>
              </a:ext>
            </a:extLst>
          </p:cNvPr>
          <p:cNvSpPr txBox="1">
            <a:spLocks/>
          </p:cNvSpPr>
          <p:nvPr/>
        </p:nvSpPr>
        <p:spPr>
          <a:xfrm>
            <a:off x="700635" y="914400"/>
            <a:ext cx="10691265" cy="130759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B2D50"/>
                </a:solidFill>
                <a:latin typeface="Playfair Display Black" pitchFamily="2" charset="0"/>
                <a:ea typeface="+mj-ea"/>
                <a:cs typeface="+mj-cs"/>
              </a:defRPr>
            </a:lvl1pPr>
          </a:lstStyle>
          <a:p>
            <a:pPr algn="just"/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Отработанное масло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— </a:t>
            </a: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это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продукт, который образуется в процессе эксплуатации таких механизмов, как двигатели, трансформаторы, станки</a:t>
            </a:r>
          </a:p>
          <a:p>
            <a:pPr algn="just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Относится к отходам 3 класса опасности</a:t>
            </a:r>
          </a:p>
          <a:p>
            <a:b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2400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635BCE0-624F-EFF0-C059-9A3E8DF750B9}"/>
              </a:ext>
            </a:extLst>
          </p:cNvPr>
          <p:cNvSpPr/>
          <p:nvPr/>
        </p:nvSpPr>
        <p:spPr>
          <a:xfrm>
            <a:off x="0" y="6031992"/>
            <a:ext cx="1000125" cy="826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Изображение выглядит как текст, Шрифт, снимок экрана,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44848D7B-765E-DD5C-07F5-638D80DB44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318447"/>
            <a:ext cx="695325" cy="253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682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Изображение выглядит как текст, логотип, эмблема,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B63B7F2F-B11F-85BF-4246-076BE0CC62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0041" y="192282"/>
            <a:ext cx="1330391" cy="74852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A3631A9-448C-C186-4D31-2559031684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877" y="420687"/>
            <a:ext cx="1329480" cy="262659"/>
          </a:xfrm>
          <a:prstGeom prst="rect">
            <a:avLst/>
          </a:prstGeom>
        </p:spPr>
      </p:pic>
      <p:sp>
        <p:nvSpPr>
          <p:cNvPr id="13" name="Объект 7">
            <a:extLst>
              <a:ext uri="{FF2B5EF4-FFF2-40B4-BE49-F238E27FC236}">
                <a16:creationId xmlns:a16="http://schemas.microsoft.com/office/drawing/2014/main" id="{65C749C3-5B17-3348-96F6-D1C97091F3BC}"/>
              </a:ext>
            </a:extLst>
          </p:cNvPr>
          <p:cNvSpPr txBox="1">
            <a:spLocks/>
          </p:cNvSpPr>
          <p:nvPr/>
        </p:nvSpPr>
        <p:spPr>
          <a:xfrm>
            <a:off x="7427044" y="4583652"/>
            <a:ext cx="429638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ru-RU" sz="2000" dirty="0"/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C66A0F1D-0C54-2868-DAEE-604C259D610D}"/>
              </a:ext>
            </a:extLst>
          </p:cNvPr>
          <p:cNvSpPr txBox="1">
            <a:spLocks/>
          </p:cNvSpPr>
          <p:nvPr/>
        </p:nvSpPr>
        <p:spPr>
          <a:xfrm>
            <a:off x="7802516" y="2067288"/>
            <a:ext cx="4053841" cy="34410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B2D50"/>
                </a:solidFill>
                <a:latin typeface="Playfair Display Black" pitchFamily="2" charset="0"/>
                <a:ea typeface="+mj-ea"/>
                <a:cs typeface="+mj-cs"/>
              </a:defRPr>
            </a:lvl1pPr>
          </a:lstStyle>
          <a:p>
            <a:r>
              <a:rPr lang="ru-RU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Количество легковых автомобилей в Оренбургской области с 2019 по 2023 гг., тыс. шт.</a:t>
            </a:r>
            <a:r>
              <a:rPr lang="ru-RU" sz="3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" name="Диаграмма 15">
            <a:extLst>
              <a:ext uri="{FF2B5EF4-FFF2-40B4-BE49-F238E27FC236}">
                <a16:creationId xmlns:a16="http://schemas.microsoft.com/office/drawing/2014/main" id="{0A7EC54C-2191-19A7-C51E-FDA66B0E9B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14483400"/>
              </p:ext>
            </p:extLst>
          </p:nvPr>
        </p:nvGraphicFramePr>
        <p:xfrm>
          <a:off x="1219967" y="1669780"/>
          <a:ext cx="6207077" cy="383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1F098213-645D-1DBF-43C5-76784930FEB2}"/>
              </a:ext>
            </a:extLst>
          </p:cNvPr>
          <p:cNvSpPr/>
          <p:nvPr/>
        </p:nvSpPr>
        <p:spPr>
          <a:xfrm>
            <a:off x="0" y="6031992"/>
            <a:ext cx="1000125" cy="826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 descr="Изображение выглядит как текст, Шрифт, снимок экрана,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E487DF39-A89F-3096-B001-4B55A2B5C0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318447"/>
            <a:ext cx="695325" cy="253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4606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5">
            <a:extLst>
              <a:ext uri="{FF2B5EF4-FFF2-40B4-BE49-F238E27FC236}">
                <a16:creationId xmlns:a16="http://schemas.microsoft.com/office/drawing/2014/main" id="{ED57EFC0-005E-F0A6-03CE-179F810F061D}"/>
              </a:ext>
            </a:extLst>
          </p:cNvPr>
          <p:cNvSpPr txBox="1">
            <a:spLocks/>
          </p:cNvSpPr>
          <p:nvPr/>
        </p:nvSpPr>
        <p:spPr>
          <a:xfrm>
            <a:off x="6371617" y="5617504"/>
            <a:ext cx="4652436" cy="1024764"/>
          </a:xfrm>
          <a:prstGeom prst="rect">
            <a:avLst/>
          </a:prstGeom>
        </p:spPr>
        <p:txBody>
          <a:bodyPr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pic>
        <p:nvPicPr>
          <p:cNvPr id="5" name="Рисунок 4" descr="Изображение выглядит как текст, логотип, эмблема,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AD1B994B-C2FA-4B80-3F66-56B6EAB902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0041" y="192282"/>
            <a:ext cx="1330391" cy="74852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192A8B9-499F-8798-AEAD-717634EA74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877" y="420687"/>
            <a:ext cx="1329480" cy="262659"/>
          </a:xfrm>
          <a:prstGeom prst="rect">
            <a:avLst/>
          </a:prstGeom>
        </p:spPr>
      </p:pic>
      <p:pic>
        <p:nvPicPr>
          <p:cNvPr id="10" name="Рисунок 9" descr="Изображение выглядит как колесо, транспортное средство, Наземный транспорт, шина&#10;&#10;Автоматически созданное описание">
            <a:extLst>
              <a:ext uri="{FF2B5EF4-FFF2-40B4-BE49-F238E27FC236}">
                <a16:creationId xmlns:a16="http://schemas.microsoft.com/office/drawing/2014/main" id="{70CEA972-18FA-C53F-EC9F-3A16CBB5A9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368" y="861446"/>
            <a:ext cx="11047264" cy="5313208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0110F8C6-3BB5-176C-F2C4-E670A46A1C69}"/>
              </a:ext>
            </a:extLst>
          </p:cNvPr>
          <p:cNvSpPr/>
          <p:nvPr/>
        </p:nvSpPr>
        <p:spPr>
          <a:xfrm>
            <a:off x="0" y="6031992"/>
            <a:ext cx="1000125" cy="826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 descr="Изображение выглядит как текст, Шрифт, снимок экрана,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4D7D8F4C-5B68-09C2-13D7-C483A2F9D1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318447"/>
            <a:ext cx="695325" cy="253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402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898CF0-6F57-FE83-BC00-EB2D285FA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8" y="169164"/>
            <a:ext cx="3734014" cy="403707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млн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литров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отработанного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машинного 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масла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Оренбургской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ежегодно</a:t>
            </a:r>
            <a:endParaRPr lang="en-US" sz="4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Рисунок 5" descr="Изображение выглядит как металл, вода, контейнер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D56698EF-BABE-87FC-BB2C-16787458DF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6" r="1" b="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B3A7361-F049-3879-0C5E-8BCF84787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91800" y="6356350"/>
            <a:ext cx="7620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8004FF5B-EC31-4260-BC73-B698F9B6DD2F}" type="slidenum">
              <a:rPr lang="en-US">
                <a:solidFill>
                  <a:srgbClr val="FFFFFF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8</a:t>
            </a:fld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  <p:pic>
        <p:nvPicPr>
          <p:cNvPr id="9" name="Рисунок 8" descr="Изображение выглядит как текст, Шрифт, снимок экрана,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4F2D4E9B-215E-B320-8ADB-984516E0F9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318447"/>
            <a:ext cx="695325" cy="253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4416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49533FFD-8901-49B0-CFA6-F45B5B9E2C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4067" y="828173"/>
            <a:ext cx="5546998" cy="807099"/>
          </a:xfrm>
        </p:spPr>
        <p:txBody>
          <a:bodyPr/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 сырья</a:t>
            </a:r>
          </a:p>
        </p:txBody>
      </p:sp>
      <p:pic>
        <p:nvPicPr>
          <p:cNvPr id="13" name="Рисунок 12" descr="Изображение выглядит как графическая вставка, круг, Графика, логотип&#10;&#10;Автоматически созданное описание">
            <a:extLst>
              <a:ext uri="{FF2B5EF4-FFF2-40B4-BE49-F238E27FC236}">
                <a16:creationId xmlns:a16="http://schemas.microsoft.com/office/drawing/2014/main" id="{50663E7B-6B3B-649B-2874-20AB7B33B137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" b="48"/>
          <a:stretch>
            <a:fillRect/>
          </a:stretch>
        </p:blipFill>
        <p:spPr/>
      </p:pic>
      <p:pic>
        <p:nvPicPr>
          <p:cNvPr id="21" name="Рисунок 20" descr="Изображение выглядит как Графика, логотип, круг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BDB066B6-AF2E-0935-BDE4-C26EEEDAA52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" b="182"/>
          <a:stretch>
            <a:fillRect/>
          </a:stretch>
        </p:blipFill>
        <p:spPr/>
      </p:pic>
      <p:pic>
        <p:nvPicPr>
          <p:cNvPr id="19" name="Рисунок 18" descr="Изображение выглядит как снимок экрана, логотип, графическая вставка,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8EC7F792-F0FF-23F4-C362-49B0B1034E7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" b="182"/>
          <a:stretch>
            <a:fillRect/>
          </a:stretch>
        </p:blipFill>
        <p:spPr>
          <a:xfrm>
            <a:off x="6748771" y="3917636"/>
            <a:ext cx="1308679" cy="1305091"/>
          </a:xfrm>
        </p:spPr>
      </p:pic>
      <p:pic>
        <p:nvPicPr>
          <p:cNvPr id="11" name="Рисунок 10" descr="Изображение выглядит как снимок экрана, пиксель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7961D3BC-2FCE-570A-1330-D084470DD214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" b="121"/>
          <a:stretch>
            <a:fillRect/>
          </a:stretch>
        </p:blipFill>
        <p:spPr/>
      </p:pic>
      <p:pic>
        <p:nvPicPr>
          <p:cNvPr id="17" name="Рисунок 16" descr="Изображение выглядит как круг, снимок экрана, Графика, логотип&#10;&#10;Автоматически созданное описание">
            <a:extLst>
              <a:ext uri="{FF2B5EF4-FFF2-40B4-BE49-F238E27FC236}">
                <a16:creationId xmlns:a16="http://schemas.microsoft.com/office/drawing/2014/main" id="{C8672301-2B19-DD7F-BC7C-C2CF82F37B8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" b="121"/>
          <a:stretch>
            <a:fillRect/>
          </a:stretch>
        </p:blipFill>
        <p:spPr/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C1EE6928-411A-AAE8-B256-8483BE396E80}"/>
              </a:ext>
            </a:extLst>
          </p:cNvPr>
          <p:cNvSpPr txBox="1"/>
          <p:nvPr/>
        </p:nvSpPr>
        <p:spPr>
          <a:xfrm>
            <a:off x="4724400" y="3218232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Автосервисы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4113D5C-C389-BFD1-FE57-C544BDCDEC03}"/>
              </a:ext>
            </a:extLst>
          </p:cNvPr>
          <p:cNvSpPr txBox="1"/>
          <p:nvPr/>
        </p:nvSpPr>
        <p:spPr>
          <a:xfrm>
            <a:off x="928393" y="5660494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Автопарки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548E4EB-F1D6-8A0D-37E5-A0A8B6903C8D}"/>
              </a:ext>
            </a:extLst>
          </p:cNvPr>
          <p:cNvSpPr txBox="1"/>
          <p:nvPr/>
        </p:nvSpPr>
        <p:spPr>
          <a:xfrm>
            <a:off x="3427865" y="5660494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Трансформаторы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00A3CEE-2D69-C243-63A6-07BB9D2B2E6F}"/>
              </a:ext>
            </a:extLst>
          </p:cNvPr>
          <p:cNvSpPr txBox="1"/>
          <p:nvPr/>
        </p:nvSpPr>
        <p:spPr>
          <a:xfrm>
            <a:off x="6031510" y="5660494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Генераторы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003E30D-CA14-CF58-8537-49E33AF7BDC6}"/>
              </a:ext>
            </a:extLst>
          </p:cNvPr>
          <p:cNvSpPr txBox="1"/>
          <p:nvPr/>
        </p:nvSpPr>
        <p:spPr>
          <a:xfrm>
            <a:off x="8555769" y="5660494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99EE73FC-CE00-430E-AB64-1EC01F6F89B3}"/>
              </a:ext>
            </a:extLst>
          </p:cNvPr>
          <p:cNvSpPr/>
          <p:nvPr/>
        </p:nvSpPr>
        <p:spPr>
          <a:xfrm>
            <a:off x="0" y="6031992"/>
            <a:ext cx="1000125" cy="826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Рисунок 27" descr="Изображение выглядит как текст, Шрифт, снимок экрана,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344B3B38-FD0C-60D0-D70D-C3CB6E758A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318447"/>
            <a:ext cx="695325" cy="253098"/>
          </a:xfrm>
          <a:prstGeom prst="rect">
            <a:avLst/>
          </a:prstGeom>
        </p:spPr>
      </p:pic>
      <p:pic>
        <p:nvPicPr>
          <p:cNvPr id="15" name="Рисунок 14" descr="Изображение выглядит как текст, логотип, эмблема,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0DA24B88-3250-3F66-9273-A773B2DC366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8165" y="177751"/>
            <a:ext cx="1330391" cy="74852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7267F302-B4DC-9E59-D1D9-45DEA3D1903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877" y="420687"/>
            <a:ext cx="1329480" cy="262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7151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рэу">
      <a:dk1>
        <a:srgbClr val="0B2D50"/>
      </a:dk1>
      <a:lt1>
        <a:sysClr val="window" lastClr="FFFFFF"/>
      </a:lt1>
      <a:dk2>
        <a:srgbClr val="0B2D50"/>
      </a:dk2>
      <a:lt2>
        <a:srgbClr val="FFFFFF"/>
      </a:lt2>
      <a:accent1>
        <a:srgbClr val="0B2D50"/>
      </a:accent1>
      <a:accent2>
        <a:srgbClr val="AB1F03"/>
      </a:accent2>
      <a:accent3>
        <a:srgbClr val="C69F5A"/>
      </a:accent3>
      <a:accent4>
        <a:srgbClr val="1864B0"/>
      </a:accent4>
      <a:accent5>
        <a:srgbClr val="86BAEE"/>
      </a:accent5>
      <a:accent6>
        <a:srgbClr val="2A86E2"/>
      </a:accent6>
      <a:hlink>
        <a:srgbClr val="0563C1"/>
      </a:hlink>
      <a:folHlink>
        <a:srgbClr val="954F72"/>
      </a:folHlink>
    </a:clrScheme>
    <a:fontScheme name="рэу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Custom 3">
      <a:dk1>
        <a:srgbClr val="0B2D50"/>
      </a:dk1>
      <a:lt1>
        <a:sysClr val="window" lastClr="FFFFFF"/>
      </a:lt1>
      <a:dk2>
        <a:srgbClr val="0B2D50"/>
      </a:dk2>
      <a:lt2>
        <a:srgbClr val="FFFFFF"/>
      </a:lt2>
      <a:accent1>
        <a:srgbClr val="C69F5A"/>
      </a:accent1>
      <a:accent2>
        <a:srgbClr val="AB1F03"/>
      </a:accent2>
      <a:accent3>
        <a:srgbClr val="86BAEE"/>
      </a:accent3>
      <a:accent4>
        <a:srgbClr val="0B2D50"/>
      </a:accent4>
      <a:accent5>
        <a:srgbClr val="1864B0"/>
      </a:accent5>
      <a:accent6>
        <a:srgbClr val="2A86E2"/>
      </a:accent6>
      <a:hlink>
        <a:srgbClr val="AB1F03"/>
      </a:hlink>
      <a:folHlink>
        <a:srgbClr val="C69F5A"/>
      </a:folHlink>
    </a:clrScheme>
    <a:fontScheme name="Custom 1">
      <a:majorFont>
        <a:latin typeface="Playfair Display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19300</TotalTime>
  <Words>1694</Words>
  <Application>Microsoft Macintosh PowerPoint</Application>
  <PresentationFormat>Широкоэкранный</PresentationFormat>
  <Paragraphs>722</Paragraphs>
  <Slides>28</Slides>
  <Notes>1</Notes>
  <HiddenSlides>7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28</vt:i4>
      </vt:variant>
    </vt:vector>
  </HeadingPairs>
  <TitlesOfParts>
    <vt:vector size="38" baseType="lpstr">
      <vt:lpstr>Arial</vt:lpstr>
      <vt:lpstr>Arial Narrow</vt:lpstr>
      <vt:lpstr>Calibri</vt:lpstr>
      <vt:lpstr>Open Sans</vt:lpstr>
      <vt:lpstr>Playfair Display</vt:lpstr>
      <vt:lpstr>Playfair Display Black</vt:lpstr>
      <vt:lpstr>Symbol</vt:lpstr>
      <vt:lpstr>Times New Roman</vt:lpstr>
      <vt:lpstr>Тема Office</vt:lpstr>
      <vt:lpstr>Office Theme</vt:lpstr>
      <vt:lpstr>Презентация PowerPoint</vt:lpstr>
      <vt:lpstr>Презентация PowerPoint</vt:lpstr>
      <vt:lpstr>Презентация PowerPoint</vt:lpstr>
      <vt:lpstr>Идея стартапа</vt:lpstr>
      <vt:lpstr>Презентация PowerPoint</vt:lpstr>
      <vt:lpstr>Презентация PowerPoint</vt:lpstr>
      <vt:lpstr>Презентация PowerPoint</vt:lpstr>
      <vt:lpstr>2 млн литров отработанного машинного масла в Оренбургской области ежегодно</vt:lpstr>
      <vt:lpstr>Презентация PowerPoint</vt:lpstr>
      <vt:lpstr>Презентация PowerPoint</vt:lpstr>
      <vt:lpstr>   </vt:lpstr>
      <vt:lpstr>Презентация PowerPoint</vt:lpstr>
      <vt:lpstr>Финансовый план План продаж</vt:lpstr>
      <vt:lpstr>Стартовые инвестиции в оборудование</vt:lpstr>
      <vt:lpstr>Себестоимость отработанных масел</vt:lpstr>
      <vt:lpstr>Постоянные издержки</vt:lpstr>
      <vt:lpstr>Средние переменные издержки</vt:lpstr>
      <vt:lpstr>Финансовый результат</vt:lpstr>
      <vt:lpstr>Оценка рисков</vt:lpstr>
      <vt:lpstr>Выводы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Татьяна Шуб</cp:lastModifiedBy>
  <cp:revision>20</cp:revision>
  <dcterms:modified xsi:type="dcterms:W3CDTF">2024-06-25T08:56:58Z</dcterms:modified>
</cp:coreProperties>
</file>