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1" r:id="rId5"/>
  </p:sldMasterIdLst>
  <p:notesMasterIdLst>
    <p:notesMasterId r:id="rId15"/>
  </p:notesMasterIdLst>
  <p:handoutMasterIdLst>
    <p:handoutMasterId r:id="rId16"/>
  </p:handoutMasterIdLst>
  <p:sldIdLst>
    <p:sldId id="279" r:id="rId6"/>
    <p:sldId id="257" r:id="rId7"/>
    <p:sldId id="275" r:id="rId8"/>
    <p:sldId id="278" r:id="rId9"/>
    <p:sldId id="304" r:id="rId10"/>
    <p:sldId id="305" r:id="rId11"/>
    <p:sldId id="306" r:id="rId12"/>
    <p:sldId id="272" r:id="rId13"/>
    <p:sldId id="303" r:id="rId1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41" autoAdjust="0"/>
  </p:normalViewPr>
  <p:slideViewPr>
    <p:cSldViewPr snapToGrid="0">
      <p:cViewPr varScale="1">
        <p:scale>
          <a:sx n="64" d="100"/>
          <a:sy n="64" d="100"/>
        </p:scale>
        <p:origin x="724" y="32"/>
      </p:cViewPr>
      <p:guideLst/>
    </p:cSldViewPr>
  </p:slideViewPr>
  <p:outlineViewPr>
    <p:cViewPr>
      <p:scale>
        <a:sx n="33" d="100"/>
        <a:sy n="33" d="100"/>
      </p:scale>
      <p:origin x="0" y="-2177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31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D1A5C42-4636-4A6A-9001-CA7CD97B0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C57720-6EA2-4C0E-AB19-0A22BCDB83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A2F9B5-01DA-4C34-9A55-7A42FF42FF98}" type="datetime1">
              <a:rPr lang="ru-RU" smtClean="0"/>
              <a:t>19.10.2023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4AC616-D2D2-4742-9683-2A537932A1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7EE012-E187-4EEE-9C2F-2125BF408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81155F-8354-4019-9356-1A95703B0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605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5C94E1B-6FDE-4A87-9044-D8ACC3ABB6D5}" type="datetime1">
              <a:rPr lang="ru-RU" noProof="0" smtClean="0"/>
              <a:t>19.10.2023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071D96E-4CA2-485E-9EE5-CEB7143ACC3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11185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071D96E-4CA2-485E-9EE5-CEB7143ACC3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54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4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21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071D96E-4CA2-485E-9EE5-CEB7143ACC3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1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256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071D96E-4CA2-485E-9EE5-CEB7143ACC3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6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7FFE5B-C2CA-473D-8FCA-B26579CCB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id="{5FF4BA3E-4135-4F80-B1C8-C84CDF7C54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752100" y="739303"/>
            <a:ext cx="6825035" cy="5379395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977" y="1663435"/>
            <a:ext cx="5869021" cy="2003898"/>
          </a:xfrm>
          <a:solidFill>
            <a:schemeClr val="accent2">
              <a:alpha val="80000"/>
            </a:schemeClr>
          </a:solidFill>
        </p:spPr>
        <p:txBody>
          <a:bodyPr lIns="557784" tIns="530352" rtlCol="0" anchor="t">
            <a:noAutofit/>
          </a:bodyPr>
          <a:lstStyle>
            <a:lvl1pPr algn="l">
              <a:lnSpc>
                <a:spcPct val="80000"/>
              </a:lnSpc>
              <a:defRPr sz="5400" cap="all" spc="400" baseline="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4" name="Текст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159" y="2878246"/>
            <a:ext cx="4925188" cy="339247"/>
          </a:xfrm>
        </p:spPr>
        <p:txBody>
          <a:bodyPr rtlCol="0">
            <a:noAutofit/>
          </a:bodyPr>
          <a:lstStyle>
            <a:lvl1pPr marL="0" indent="0" algn="l">
              <a:buNone/>
              <a:defRPr sz="2400" spc="100" baseline="0">
                <a:solidFill>
                  <a:schemeClr val="accent5"/>
                </a:solidFill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</p:spTree>
    <p:extLst>
      <p:ext uri="{BB962C8B-B14F-4D97-AF65-F5344CB8AC3E}">
        <p14:creationId xmlns:p14="http://schemas.microsoft.com/office/powerpoint/2010/main" val="35235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ыночное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D8EB4-0AAB-4C86-96ED-AB74FA56A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0" name="Рисунок 7">
            <a:extLst>
              <a:ext uri="{FF2B5EF4-FFF2-40B4-BE49-F238E27FC236}">
                <a16:creationId xmlns:a16="http://schemas.microsoft.com/office/drawing/2014/main" id="{5DEE423F-FC4A-461D-8AA7-F7C14B8066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34461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D30EC-51F8-4EBE-9AC8-349D6E06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9EF7FC71-AF21-4CDA-8E86-E05EB4F1C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3468" y="3260492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2 млрд ₽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21B81-6A13-47D5-AD62-B1B0E486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BB476-8DFF-468F-B950-1F980EB4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BF893A53-04CF-497B-9C3D-502C92BA0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53467" y="4773463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1 млрд ₽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58BD5CDD-220E-41E0-82DD-820C0D834A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17970" y="1609772"/>
            <a:ext cx="3365003" cy="1171533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253384AB-173D-4216-A221-BFA565FC12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7375" y="1747520"/>
            <a:ext cx="1152144" cy="768096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rtlCol="0" anchor="ctr"/>
          <a:lstStyle>
            <a:lvl1pPr marL="0" indent="0" algn="ctr">
              <a:buNone/>
              <a:defRPr sz="2400" b="1" cap="all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3 млрд ₽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45638026-D669-4C2A-82A4-5F35D27DCA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17970" y="3129515"/>
            <a:ext cx="3365003" cy="117043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A19EAA97-D0F2-464B-8450-83BF202CEC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817970" y="4648156"/>
            <a:ext cx="3365003" cy="1170432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 algn="l">
              <a:lnSpc>
                <a:spcPct val="125000"/>
              </a:lnSpc>
              <a:spcBef>
                <a:spcPts val="50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F2174-FDCE-466A-8A4C-06AD6CAA44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016" y="746631"/>
            <a:ext cx="5184648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97232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Рисунок 7">
            <a:extLst>
              <a:ext uri="{FF2B5EF4-FFF2-40B4-BE49-F238E27FC236}">
                <a16:creationId xmlns:a16="http://schemas.microsoft.com/office/drawing/2014/main" id="{9216DCA9-E871-422D-B12D-3E1C39ACD2E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 rot="5400000" flipH="1">
            <a:off x="-2092961" y="2092960"/>
            <a:ext cx="6858002" cy="2672081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754628-3BB3-414A-88E4-67B3809A6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D99CEA-3489-476A-9C9D-ED977FE6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CD55B0-9BDF-49CC-B30F-96112214E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F9CF3D99-4BB8-4944-A82E-385209DF3D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811826" y="2881982"/>
            <a:ext cx="3975054" cy="296674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083CED13-2FB7-4DA4-87BD-B5AEF0C631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1826" y="2502477"/>
            <a:ext cx="3975054" cy="42639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sz="1600" b="1" cap="all" spc="1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D240762F-003B-4B0E-A561-6734EA9AC8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78746" y="2881982"/>
            <a:ext cx="3695653" cy="2966740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ts val="100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387E9583-831E-4863-9A96-3E583A98F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78746" y="2502477"/>
            <a:ext cx="3695653" cy="42639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sz="1600" b="1" cap="all" spc="1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F4071-8FD4-4FF1-BA06-DD4D780FE4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96032" y="1649421"/>
            <a:ext cx="5184648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6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951320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54AA95-575B-4060-9443-53B347664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8BF2BB6-8F62-424E-B01D-F90A0DB7B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22AF5C-69BC-4A87-8E5C-E473F6A7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6AD827-24BF-4C7D-9F16-1E26E09A6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BEEF33-0303-4BF6-8C9A-08DE4CB6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CC14BDE6-5903-4EFC-B3C7-B7B219402D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7839" y="1538273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E19954FA-533A-4FF9-88B2-102C833FBD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7839" y="5407116"/>
            <a:ext cx="1706965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E29BB699-DB47-4A35-9B5B-63C7EFC2284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41651" y="3467155"/>
            <a:ext cx="1380681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4EFD147E-AEE9-40FA-96D5-7DBE760334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44687" y="2307743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035518AB-0629-41B1-8670-DAE8C31C99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81179" y="442046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D84B55A2-EE63-46F3-80EA-C4F512388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43702" y="4552190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EDED8D5C-7B18-4E79-B6B4-E59FAC3A83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00052" y="4120885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E8B6D903-1EAA-44AD-A3D8-6256873B7A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45032" y="3467155"/>
            <a:ext cx="1209143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0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914974F-EEEB-4FDB-B605-14B6199844BA}"/>
              </a:ext>
            </a:extLst>
          </p:cNvPr>
          <p:cNvCxnSpPr>
            <a:cxnSpLocks/>
          </p:cNvCxnSpPr>
          <p:nvPr userDrawn="1"/>
        </p:nvCxnSpPr>
        <p:spPr>
          <a:xfrm>
            <a:off x="3758002" y="3713168"/>
            <a:ext cx="4683649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FCFFB4C-5408-479D-88E2-42F8897706C7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1322" y="2030298"/>
            <a:ext cx="4678" cy="3376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4">
            <a:extLst>
              <a:ext uri="{FF2B5EF4-FFF2-40B4-BE49-F238E27FC236}">
                <a16:creationId xmlns:a16="http://schemas.microsoft.com/office/drawing/2014/main" id="{9D316786-C25C-4139-9C9E-B55FEA3C4AC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54219" y="2067508"/>
            <a:ext cx="1706965" cy="104857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DC43FD24-D855-40FC-85C4-87ED3F64AA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60695" y="4820889"/>
            <a:ext cx="1183179" cy="49202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200" b="1" cap="all" spc="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07A013-A59B-4367-9832-ED55A6D252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508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28588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1F00DA-5D59-4EDE-BA9C-D312B3FBBA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94C3578F-2A0F-4E30-AF4A-8F796929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F6CA51-E5DC-4FC3-92F6-D5EC783C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10E530-F1C5-4166-A95F-3F8D022C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4">
            <a:extLst>
              <a:ext uri="{FF2B5EF4-FFF2-40B4-BE49-F238E27FC236}">
                <a16:creationId xmlns:a16="http://schemas.microsoft.com/office/drawing/2014/main" id="{191453D1-9488-4F30-8223-1CB500BDC2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 rtl="0"/>
            <a:r>
              <a:rPr lang="ru-RU" noProof="0"/>
              <a:t>Добавить подзаголовок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4882AD8A-D4BD-4E12-8458-AC021F93B15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73698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3DF3AAFC-DA9A-4A72-BBF9-5A097BC595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02976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2FF48EEE-6AEC-4E37-AD5C-EEB74BA0CED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46652" y="3031460"/>
            <a:ext cx="1975104" cy="868680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rtlCol="0" anchor="ctr"/>
          <a:lstStyle>
            <a:lvl1pPr marL="0" indent="0" algn="ctr">
              <a:lnSpc>
                <a:spcPct val="100000"/>
              </a:lnSpc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32066EA2-51F1-4F13-8E1B-89600E879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91695" y="4042386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14EBD1B-595C-4A54-92C8-3C5427E15C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820973" y="4042387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64F77B9-03A9-4E3E-B656-D3C0FBE25A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4649" y="4042386"/>
            <a:ext cx="2743200" cy="114894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ECFB3-5650-476F-BB54-8A2A45F8A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521985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пулярно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D91600-3E99-42F4-85C2-60F442CD5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2" name="Объект 8">
            <a:extLst>
              <a:ext uri="{FF2B5EF4-FFF2-40B4-BE49-F238E27FC236}">
                <a16:creationId xmlns:a16="http://schemas.microsoft.com/office/drawing/2014/main" id="{30B4BBA3-2E4B-4AF2-8A2B-92DD019631E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66428" y="2782888"/>
            <a:ext cx="4992567" cy="343693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8" name="Текст 14">
            <a:extLst>
              <a:ext uri="{FF2B5EF4-FFF2-40B4-BE49-F238E27FC236}">
                <a16:creationId xmlns:a16="http://schemas.microsoft.com/office/drawing/2014/main" id="{44460CAC-F6F8-43F8-93F5-188B790DEE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52699" y="1592681"/>
            <a:ext cx="7306060" cy="393427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lvl="0" rtl="0"/>
            <a:r>
              <a:rPr lang="ru-RU" noProof="0"/>
              <a:t>Добавить подзаголовок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68D310-58F4-4A10-A286-9B42AECFD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868E10-EEA7-4017-B7CA-17B5EB23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B014CA-8BED-467C-AC80-6DC5B3DD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8" name="Текст 14">
            <a:extLst>
              <a:ext uri="{FF2B5EF4-FFF2-40B4-BE49-F238E27FC236}">
                <a16:creationId xmlns:a16="http://schemas.microsoft.com/office/drawing/2014/main" id="{2C4E099A-EEE4-40B4-B9B5-32A5A981F95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410" y="2333977"/>
            <a:ext cx="5007023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79" name="Текст 14">
            <a:extLst>
              <a:ext uri="{FF2B5EF4-FFF2-40B4-BE49-F238E27FC236}">
                <a16:creationId xmlns:a16="http://schemas.microsoft.com/office/drawing/2014/main" id="{51338F1A-6EF2-4AA5-9EE8-628C9D57C27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79569" y="2339781"/>
            <a:ext cx="4993148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F744EAD-73E9-49F3-9CA4-9A344EB62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ACB4710E-545B-4940-B69A-359188335AD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919283" y="2782888"/>
            <a:ext cx="4992567" cy="3436937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50270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533791-52F7-40F6-B230-7BF6C505CC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DE68A0C5-BEED-4BC5-ACD5-3F28EDE19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5EA781-4C22-4390-A03C-CA5DCCB7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E694A4-07AC-48C4-A560-162C1F4EC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2A6B27A0-0449-46AE-A770-EBB281A1A9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1E70DE9B-2CDE-44B6-9307-FC12D873CA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123B5183-98F9-43BF-BE37-2AE0A049EA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9DAB7F1-F6E7-4F92-B252-D9B81196A3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4037F0E4-C57B-4033-B973-C69A03D97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85DAD742-736F-42D3-99FC-6046CF57A7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53EC6732-F61D-431C-88C9-BAA5039B6B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B8218F9A-C149-4D30-8437-B9D8C0DAF1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BCA166BB-F293-4289-B0EB-57580EC960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77397369-CCB5-450E-8FD1-46B3B54F6B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78252082-BCF2-4955-B695-35F48EF76F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AF998D11-3FAA-4712-8C34-404C1BDCECB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2AA33C54-3898-452E-979F-F1B5853E737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0569AA0A-65D1-4456-9A14-327E6CE6DF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028EB91C-9303-4EB3-886A-E5DA884A8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4A47908B-3F69-4786-9C40-C12392133F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378EEBEC-FDBD-4D14-ADCA-4C72B269E9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044989A5-8040-43C0-BE05-6A79C3BE63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52581A3A-F479-4780-81BE-CCBCF3981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5" name="Текст 14">
            <a:extLst>
              <a:ext uri="{FF2B5EF4-FFF2-40B4-BE49-F238E27FC236}">
                <a16:creationId xmlns:a16="http://schemas.microsoft.com/office/drawing/2014/main" id="{3D361DBA-153A-4846-BDA4-CC63FF94744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78FB324E-EE00-4CC5-9F81-5EF71F3050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78AA454F-F92D-4844-92A6-A3FEDD88B30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651BCA7B-5BF4-4A0F-95C1-2014315E80B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4">
            <a:extLst>
              <a:ext uri="{FF2B5EF4-FFF2-40B4-BE49-F238E27FC236}">
                <a16:creationId xmlns:a16="http://schemas.microsoft.com/office/drawing/2014/main" id="{7E3F41F1-0E06-45ED-894F-7F38510C272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2" name="Текст 14">
            <a:extLst>
              <a:ext uri="{FF2B5EF4-FFF2-40B4-BE49-F238E27FC236}">
                <a16:creationId xmlns:a16="http://schemas.microsoft.com/office/drawing/2014/main" id="{C02572F8-1812-49D5-B24A-088659DE9FC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3772" y="2763180"/>
            <a:ext cx="1021001" cy="50172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3" name="Текст 14">
            <a:extLst>
              <a:ext uri="{FF2B5EF4-FFF2-40B4-BE49-F238E27FC236}">
                <a16:creationId xmlns:a16="http://schemas.microsoft.com/office/drawing/2014/main" id="{453EA1A1-A67D-4132-9EA0-584E8FA796C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53772" y="4449967"/>
            <a:ext cx="1021001" cy="501726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marL="0" indent="0" algn="ctr">
              <a:buNone/>
              <a:defRPr sz="16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4" name="Текст 14">
            <a:extLst>
              <a:ext uri="{FF2B5EF4-FFF2-40B4-BE49-F238E27FC236}">
                <a16:creationId xmlns:a16="http://schemas.microsoft.com/office/drawing/2014/main" id="{658BFCC4-C261-4874-8195-FDA3C5001E0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14">
            <a:extLst>
              <a:ext uri="{FF2B5EF4-FFF2-40B4-BE49-F238E27FC236}">
                <a16:creationId xmlns:a16="http://schemas.microsoft.com/office/drawing/2014/main" id="{158708C7-ABA0-43E5-BB89-A1B7B2C4523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6" name="Текст 14">
            <a:extLst>
              <a:ext uri="{FF2B5EF4-FFF2-40B4-BE49-F238E27FC236}">
                <a16:creationId xmlns:a16="http://schemas.microsoft.com/office/drawing/2014/main" id="{2AE59213-95B1-4597-AD8C-D55D96D561E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71320"/>
            <a:ext cx="1440088" cy="59882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2B9A460E-592F-41EA-9F9C-8953AFAC22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:a16="http://schemas.microsoft.com/office/drawing/2014/main" id="{3065B3A8-F99B-47E6-B517-D93AC0FC450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14">
            <a:extLst>
              <a:ext uri="{FF2B5EF4-FFF2-40B4-BE49-F238E27FC236}">
                <a16:creationId xmlns:a16="http://schemas.microsoft.com/office/drawing/2014/main" id="{B2187073-BC0A-4137-A204-D35C44CD7F8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2599"/>
            <a:ext cx="1440088" cy="549318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35F35AF6-FBA2-4CA2-8A1F-2C977E6C9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1534" y="989042"/>
            <a:ext cx="7287768" cy="630936"/>
          </a:xfrm>
        </p:spPr>
        <p:txBody>
          <a:bodyPr rtlCol="0" anchor="t">
            <a:no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5821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о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C89BE0-E34D-48FA-8ED2-CA69BFBC4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Рисунок 7">
            <a:extLst>
              <a:ext uri="{FF2B5EF4-FFF2-40B4-BE49-F238E27FC236}">
                <a16:creationId xmlns:a16="http://schemas.microsoft.com/office/drawing/2014/main" id="{AB20A778-FBFD-4ED2-8E9B-6645F59A4D1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79732" y="0"/>
            <a:ext cx="5012268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3B12CF59-4802-4969-8645-8E2014DF0A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9732" y="0"/>
            <a:ext cx="5012267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23CB959-A5D6-4887-9B77-916F0EA10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C0AFFF-66EA-44D7-828D-244A190B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D589006-A738-42A2-B328-34F70A778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73E75D8-7274-49D2-8CF2-0E990C29C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591683-9C5C-45D2-A241-FC48B66B50D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93750" y="1238250"/>
            <a:ext cx="5422392" cy="459028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409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команд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9293AB-35CB-4344-A710-9C0BF39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AE5B5434-FC37-4DD2-AA81-6499AA6F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DC474A-5DF9-4EA3-A273-CA394106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6B1742-3B51-4EFC-8A04-CD872DE4E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25C06A4-0C2D-4746-83C3-410A9B469E89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3" name="Рисунок 9">
            <a:extLst>
              <a:ext uri="{FF2B5EF4-FFF2-40B4-BE49-F238E27FC236}">
                <a16:creationId xmlns:a16="http://schemas.microsoft.com/office/drawing/2014/main" id="{890CF5DC-D21B-4DF3-8248-1F809124AD9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03737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EE26967-C0C7-4310-90FC-F1914D2403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8239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3CA187B6-5AE8-4D11-8E79-63677F474D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8239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6" name="Рисунок 9">
            <a:extLst>
              <a:ext uri="{FF2B5EF4-FFF2-40B4-BE49-F238E27FC236}">
                <a16:creationId xmlns:a16="http://schemas.microsoft.com/office/drawing/2014/main" id="{A72BAC04-D935-470E-B6B5-E9CCE70D11F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75961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7" name="Рисунок 9">
            <a:extLst>
              <a:ext uri="{FF2B5EF4-FFF2-40B4-BE49-F238E27FC236}">
                <a16:creationId xmlns:a16="http://schemas.microsoft.com/office/drawing/2014/main" id="{456256DC-B113-4559-8D0B-3F8B4A7CAB2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8185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E60A063A-DD07-4E82-9217-A8AD06D7C94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920409" y="2804053"/>
            <a:ext cx="1487419" cy="149841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4194B9ED-C9B7-4850-B875-B179F9A6AD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60463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DBB00C57-7DE2-436D-8748-527515EE4A6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60463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D6503F18-AEB2-4183-8F37-6BE4BBD66E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32687" y="4570546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D01AC31E-901A-4C34-A8AE-71C303E07F5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2687" y="4886780"/>
            <a:ext cx="2118414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F113CB6D-E397-418B-8738-D96E553ADD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04911" y="4570546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63EA5C1A-BB92-4C5E-BB99-A85B0B0FC4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04911" y="4886780"/>
            <a:ext cx="2118415" cy="53139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0E93D6C-0CD6-42A7-A2D2-C8582F7B353C}"/>
              </a:ext>
            </a:extLst>
          </p:cNvPr>
          <p:cNvSpPr/>
          <p:nvPr userDrawn="1"/>
        </p:nvSpPr>
        <p:spPr>
          <a:xfrm>
            <a:off x="1686323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7D0FDBA-5294-4730-92D6-440AA8DE35AE}"/>
              </a:ext>
            </a:extLst>
          </p:cNvPr>
          <p:cNvSpPr/>
          <p:nvPr userDrawn="1"/>
        </p:nvSpPr>
        <p:spPr>
          <a:xfrm>
            <a:off x="4058547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E8E75564-AD04-4406-979E-AC0A8BE2AEFD}"/>
              </a:ext>
            </a:extLst>
          </p:cNvPr>
          <p:cNvSpPr/>
          <p:nvPr userDrawn="1"/>
        </p:nvSpPr>
        <p:spPr>
          <a:xfrm>
            <a:off x="6430771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E7899F8-DBAB-4DCC-857C-94A3CF0FE542}"/>
              </a:ext>
            </a:extLst>
          </p:cNvPr>
          <p:cNvSpPr/>
          <p:nvPr userDrawn="1"/>
        </p:nvSpPr>
        <p:spPr>
          <a:xfrm>
            <a:off x="8802995" y="2684612"/>
            <a:ext cx="1722246" cy="1737299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1C8F6-B68C-4B34-A1EC-848B6301B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566777"/>
            <a:ext cx="7286604" cy="634323"/>
          </a:xfrm>
        </p:spPr>
        <p:txBody>
          <a:bodyPr rtlCol="0"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71406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в полном состав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B7C369-B3B1-47DB-AFB5-4A2FA0A046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26EDB6E9-4285-4C1C-9752-2D43D6078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2EDB06-237E-4E77-B217-FD0E19A41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BACDA0-CD42-4B14-A524-FF6FF7E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8C5DE79-8AB4-425F-A9CB-B17901806732}"/>
              </a:ext>
            </a:extLst>
          </p:cNvPr>
          <p:cNvSpPr/>
          <p:nvPr userDrawn="1"/>
        </p:nvSpPr>
        <p:spPr>
          <a:xfrm>
            <a:off x="739302" y="739302"/>
            <a:ext cx="10713396" cy="5379396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A8FDD580-B69C-4AF1-9C0C-1CF94ECEB2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8477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7A72E08F-5B05-415B-A503-4CED86D11F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8477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02D7BE41-1227-4D94-AC6E-F4D0074917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9016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37" name="Текст 10">
            <a:extLst>
              <a:ext uri="{FF2B5EF4-FFF2-40B4-BE49-F238E27FC236}">
                <a16:creationId xmlns:a16="http://schemas.microsoft.com/office/drawing/2014/main" id="{C7E8138A-A795-4EF2-B1FF-1A36693A35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9016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77F66B66-F2E4-439A-A7DF-A9A64B0DF7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9555" y="5098599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13CDFA66-0739-48E3-97B6-F63F13A0A83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9555" y="5414833"/>
            <a:ext cx="2118414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B4EE4B66-F80E-45BB-B2FE-CC11E1FBAF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80094" y="5098599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51F734C1-F867-4FB6-A239-D99ED9E4C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0094" y="5414833"/>
            <a:ext cx="2118415" cy="332113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2" name="Рисунок 9">
            <a:extLst>
              <a:ext uri="{FF2B5EF4-FFF2-40B4-BE49-F238E27FC236}">
                <a16:creationId xmlns:a16="http://schemas.microsoft.com/office/drawing/2014/main" id="{11E88FD1-69BB-4254-81B8-7B383CE8D2D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002390" y="232725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E6EBB7F2-ABDB-41F2-8A6B-93196276AB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18477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4" name="Текст 10">
            <a:extLst>
              <a:ext uri="{FF2B5EF4-FFF2-40B4-BE49-F238E27FC236}">
                <a16:creationId xmlns:a16="http://schemas.microsoft.com/office/drawing/2014/main" id="{4D66759F-DBAD-46B4-929C-18F2FB541B0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18477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8" name="Текст 10">
            <a:extLst>
              <a:ext uri="{FF2B5EF4-FFF2-40B4-BE49-F238E27FC236}">
                <a16:creationId xmlns:a16="http://schemas.microsoft.com/office/drawing/2014/main" id="{07D90C20-BFF7-4D04-AD95-1861DF74509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9016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9" name="Текст 10">
            <a:extLst>
              <a:ext uri="{FF2B5EF4-FFF2-40B4-BE49-F238E27FC236}">
                <a16:creationId xmlns:a16="http://schemas.microsoft.com/office/drawing/2014/main" id="{EF54F366-5FD7-4707-A0E3-FAFA53156C2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39016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70" name="Текст 10">
            <a:extLst>
              <a:ext uri="{FF2B5EF4-FFF2-40B4-BE49-F238E27FC236}">
                <a16:creationId xmlns:a16="http://schemas.microsoft.com/office/drawing/2014/main" id="{A51158F4-509A-44E4-A601-2CD7AEDE7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59555" y="3263610"/>
            <a:ext cx="2118414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1" name="Текст 10">
            <a:extLst>
              <a:ext uri="{FF2B5EF4-FFF2-40B4-BE49-F238E27FC236}">
                <a16:creationId xmlns:a16="http://schemas.microsoft.com/office/drawing/2014/main" id="{DA9AC8DA-4C66-4D66-9075-59DC95E2AC3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9555" y="3579845"/>
            <a:ext cx="2118414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72" name="Текст 10">
            <a:extLst>
              <a:ext uri="{FF2B5EF4-FFF2-40B4-BE49-F238E27FC236}">
                <a16:creationId xmlns:a16="http://schemas.microsoft.com/office/drawing/2014/main" id="{F3A598D9-D412-4C15-A31C-3A4842B32E1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680094" y="3263610"/>
            <a:ext cx="2118415" cy="332113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sz="1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3" name="Текст 10">
            <a:extLst>
              <a:ext uri="{FF2B5EF4-FFF2-40B4-BE49-F238E27FC236}">
                <a16:creationId xmlns:a16="http://schemas.microsoft.com/office/drawing/2014/main" id="{14A0A9AD-40F7-4203-917C-8BFBF4FCF2C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680094" y="3579845"/>
            <a:ext cx="2118415" cy="390545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129E220D-4268-4E0B-B292-D87F92DF6ED3}"/>
              </a:ext>
            </a:extLst>
          </p:cNvPr>
          <p:cNvSpPr/>
          <p:nvPr userDrawn="1"/>
        </p:nvSpPr>
        <p:spPr>
          <a:xfrm>
            <a:off x="1947081" y="227264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78" name="Рисунок 9">
            <a:extLst>
              <a:ext uri="{FF2B5EF4-FFF2-40B4-BE49-F238E27FC236}">
                <a16:creationId xmlns:a16="http://schemas.microsoft.com/office/drawing/2014/main" id="{2DB6BDC2-D18B-4AF7-9B33-2FB86D67A64A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2002390" y="4154796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B9D855A-B11D-44DC-BBE1-7BA68BD18E68}"/>
              </a:ext>
            </a:extLst>
          </p:cNvPr>
          <p:cNvSpPr/>
          <p:nvPr userDrawn="1"/>
        </p:nvSpPr>
        <p:spPr>
          <a:xfrm>
            <a:off x="1947081" y="4100189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0" name="Рисунок 9">
            <a:extLst>
              <a:ext uri="{FF2B5EF4-FFF2-40B4-BE49-F238E27FC236}">
                <a16:creationId xmlns:a16="http://schemas.microsoft.com/office/drawing/2014/main" id="{D12B69C6-4468-4017-A141-0864B9065E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422929" y="231923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E874C203-B833-4D0D-9674-D25DFA3F9606}"/>
              </a:ext>
            </a:extLst>
          </p:cNvPr>
          <p:cNvSpPr/>
          <p:nvPr userDrawn="1"/>
        </p:nvSpPr>
        <p:spPr>
          <a:xfrm>
            <a:off x="4367620" y="226462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2" name="Рисунок 9">
            <a:extLst>
              <a:ext uri="{FF2B5EF4-FFF2-40B4-BE49-F238E27FC236}">
                <a16:creationId xmlns:a16="http://schemas.microsoft.com/office/drawing/2014/main" id="{0B83E94D-7A2E-4F82-9F6F-414BB1EE1F9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422929" y="414677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454DE692-CD53-4D36-9E21-EDBFA9779183}"/>
              </a:ext>
            </a:extLst>
          </p:cNvPr>
          <p:cNvSpPr/>
          <p:nvPr userDrawn="1"/>
        </p:nvSpPr>
        <p:spPr>
          <a:xfrm>
            <a:off x="4367620" y="409216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4" name="Рисунок 9">
            <a:extLst>
              <a:ext uri="{FF2B5EF4-FFF2-40B4-BE49-F238E27FC236}">
                <a16:creationId xmlns:a16="http://schemas.microsoft.com/office/drawing/2014/main" id="{722A2533-C7FE-4FF8-88EA-CC5A72E587E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6843468" y="232394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60564730-564F-4992-974D-020B105689EE}"/>
              </a:ext>
            </a:extLst>
          </p:cNvPr>
          <p:cNvSpPr/>
          <p:nvPr userDrawn="1"/>
        </p:nvSpPr>
        <p:spPr>
          <a:xfrm>
            <a:off x="6788159" y="226933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6" name="Рисунок 9">
            <a:extLst>
              <a:ext uri="{FF2B5EF4-FFF2-40B4-BE49-F238E27FC236}">
                <a16:creationId xmlns:a16="http://schemas.microsoft.com/office/drawing/2014/main" id="{3FF1C129-85E6-40AA-8026-14C47F0F038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843468" y="4151485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3E7D63A3-3C58-4F80-B353-C26650B97F55}"/>
              </a:ext>
            </a:extLst>
          </p:cNvPr>
          <p:cNvSpPr/>
          <p:nvPr userDrawn="1"/>
        </p:nvSpPr>
        <p:spPr>
          <a:xfrm>
            <a:off x="6788159" y="4096878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88" name="Рисунок 9">
            <a:extLst>
              <a:ext uri="{FF2B5EF4-FFF2-40B4-BE49-F238E27FC236}">
                <a16:creationId xmlns:a16="http://schemas.microsoft.com/office/drawing/2014/main" id="{C78943C0-07AD-428D-A010-64CDDC81565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264007" y="2315923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44D0D2B8-EB2F-407A-A7DF-29BF878D0C97}"/>
              </a:ext>
            </a:extLst>
          </p:cNvPr>
          <p:cNvSpPr/>
          <p:nvPr userDrawn="1"/>
        </p:nvSpPr>
        <p:spPr>
          <a:xfrm>
            <a:off x="9208698" y="2261316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90" name="Рисунок 9">
            <a:extLst>
              <a:ext uri="{FF2B5EF4-FFF2-40B4-BE49-F238E27FC236}">
                <a16:creationId xmlns:a16="http://schemas.microsoft.com/office/drawing/2014/main" id="{9F5D0399-2186-4D0F-B2B6-FB29536013E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264007" y="4143464"/>
            <a:ext cx="950588" cy="6850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A161A1AC-702C-4209-BE7C-E51F7434B5B5}"/>
              </a:ext>
            </a:extLst>
          </p:cNvPr>
          <p:cNvSpPr/>
          <p:nvPr userDrawn="1"/>
        </p:nvSpPr>
        <p:spPr>
          <a:xfrm>
            <a:off x="9208698" y="4088857"/>
            <a:ext cx="1061206" cy="79427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8ADA00ED-298B-444A-A7F5-508EDBA56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8" y="1187753"/>
            <a:ext cx="7286604" cy="634323"/>
          </a:xfrm>
        </p:spPr>
        <p:txBody>
          <a:bodyPr rtlCol="0" anchor="t">
            <a:normAutofit/>
          </a:bodyPr>
          <a:lstStyle>
            <a:lvl1pPr algn="ctr">
              <a:lnSpc>
                <a:spcPct val="125000"/>
              </a:lnSpc>
              <a:defRPr sz="2800"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97788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BC2989-2CED-47FB-8D23-FF60F2561E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BA429704-4AB7-47AB-8C1F-4C2E4C99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0348280-3106-454C-9D69-9BD1267B1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426433-6916-408B-BE80-EB35C693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37D1BF6-CA32-48D3-B8AE-5D5C621A7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F57E488F-AD89-4213-9093-5646DF323A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0511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E31C9DEB-43A3-4514-9EB8-2CE147497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511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254EC399-E62D-401A-936C-2B26F8265F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4039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4F49DC18-7C09-4FFC-98BF-DC17FCE622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4039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9D21F281-5009-4E28-B34E-218C36B33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7567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75C2A3FB-F206-4ED3-A8BF-712D66D52D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7567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433D1544-1248-444D-B0AC-C5B22E1D26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1094" y="4114240"/>
            <a:ext cx="2382386" cy="613702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spc="2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9F4FDF38-0969-49B5-BE15-AB7D41B68D2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1094" y="4733168"/>
            <a:ext cx="2382386" cy="8579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A749E3E6-EB0F-4108-9196-2A2DDD63E2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85758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  <a:defRPr sz="2800" b="1" cap="all" spc="100" baseline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CA8E4A5D-4A2C-4FCA-9886-11A6692866A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2814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D12F1290-6B4C-49B8-BC26-3B433534C3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6341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0E60E704-AD01-4048-8D70-3F4CA25DA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69286" y="2399173"/>
            <a:ext cx="1611892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1000"/>
              </a:spcBef>
              <a:buNone/>
              <a:defRPr sz="2800" b="1" cap="all" spc="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4CB251EF-EB2B-4D32-A321-FEC37EAB8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750" y="715939"/>
            <a:ext cx="4864608" cy="365760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79173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9B8705-C027-4E12-892E-C32FF13296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Рисунок 7">
            <a:extLst>
              <a:ext uri="{FF2B5EF4-FFF2-40B4-BE49-F238E27FC236}">
                <a16:creationId xmlns:a16="http://schemas.microsoft.com/office/drawing/2014/main" id="{ED685DB5-FA77-4C19-88B8-5A8D733B42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5012530" y="0"/>
            <a:ext cx="7196138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46919B-FFF8-4FED-8A44-48A7E600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F28B0-8A34-4E86-9FE3-20BD880C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BE1CCB-96B6-4D9F-A932-D0EBDBD7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F7CB735-9F66-41A8-8F1D-4B66FE1D1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672143"/>
            <a:ext cx="6019802" cy="3513714"/>
          </a:xfrm>
          <a:solidFill>
            <a:schemeClr val="accent6">
              <a:alpha val="80000"/>
            </a:schemeClr>
          </a:solidFill>
        </p:spPr>
        <p:txBody>
          <a:bodyPr lIns="676656" tIns="795528" rtlCol="0" anchor="t">
            <a:normAutofit/>
          </a:bodyPr>
          <a:lstStyle>
            <a:lvl1pPr>
              <a:defRPr sz="2800"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7">
            <a:extLst>
              <a:ext uri="{FF2B5EF4-FFF2-40B4-BE49-F238E27FC236}">
                <a16:creationId xmlns:a16="http://schemas.microsoft.com/office/drawing/2014/main" id="{4A51F916-D1A0-40B2-A894-1C597A7AAF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4575" y="3007594"/>
            <a:ext cx="4850550" cy="1731145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236195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275658-2C01-4217-AE99-DF0FDFFE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913D93-CECF-4647-8DC2-8F7DD04E7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C60507-1EAA-4632-9D67-1BD599F4F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353381"/>
            <a:ext cx="5622878" cy="4151236"/>
          </a:xfrm>
          <a:solidFill>
            <a:schemeClr val="accent3">
              <a:alpha val="90000"/>
            </a:schemeClr>
          </a:solidFill>
        </p:spPr>
        <p:txBody>
          <a:bodyPr vert="horz" lIns="649224" tIns="749808" rIns="91440" bIns="45720" rtlCol="0" anchor="t">
            <a:noAutofit/>
          </a:bodyPr>
          <a:lstStyle>
            <a:lvl1pPr>
              <a:defRPr lang="en-US" sz="2800">
                <a:ln w="19050">
                  <a:solidFill>
                    <a:schemeClr val="bg1"/>
                  </a:solidFill>
                </a:ln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Заголовок слайда</a:t>
            </a:r>
          </a:p>
        </p:txBody>
      </p:sp>
      <p:sp>
        <p:nvSpPr>
          <p:cNvPr id="8" name="Текст 17">
            <a:extLst>
              <a:ext uri="{FF2B5EF4-FFF2-40B4-BE49-F238E27FC236}">
                <a16:creationId xmlns:a16="http://schemas.microsoft.com/office/drawing/2014/main" id="{64CF3C46-90B8-467D-9D50-086B913570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993" y="2689071"/>
            <a:ext cx="4567209" cy="2212496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71803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10B86B2D-56E1-4FB2-8CC9-DBC6C0B6EB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81534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8" name="Текст 17">
            <a:extLst>
              <a:ext uri="{FF2B5EF4-FFF2-40B4-BE49-F238E27FC236}">
                <a16:creationId xmlns:a16="http://schemas.microsoft.com/office/drawing/2014/main" id="{1D70C38F-1ABB-4C86-972A-E388226700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5112" y="2326705"/>
            <a:ext cx="4114592" cy="2212496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19B0AE4-4C17-4975-A59C-4D9EFE58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5FC9023-3371-40C0-A618-BF8AA20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221E28-544B-4D00-A151-341F3D7E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07CF0-318A-401D-9F77-B63C65D29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360" y="1728566"/>
            <a:ext cx="4127344" cy="724702"/>
          </a:xfrm>
        </p:spPr>
        <p:txBody>
          <a:bodyPr rtlCol="0" anchor="t">
            <a:noAutofit/>
          </a:bodyPr>
          <a:lstStyle>
            <a:lvl1pPr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98803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9964" y="-2278910"/>
            <a:ext cx="9366708" cy="8766138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8883349" y="6521037"/>
            <a:ext cx="2804160" cy="239981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277694"/>
            <a:ext cx="3885662" cy="342199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9681" y="3590155"/>
            <a:ext cx="9144000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55"/>
            </a:lvl1pPr>
            <a:lvl2pPr marL="277109" indent="0" algn="ctr">
              <a:buNone/>
              <a:defRPr sz="1212"/>
            </a:lvl2pPr>
            <a:lvl3pPr marL="554218" indent="0" algn="ctr">
              <a:buNone/>
              <a:defRPr sz="1091"/>
            </a:lvl3pPr>
            <a:lvl4pPr marL="831327" indent="0" algn="ctr">
              <a:buNone/>
              <a:defRPr sz="970"/>
            </a:lvl4pPr>
            <a:lvl5pPr marL="1108436" indent="0" algn="ctr">
              <a:buNone/>
              <a:defRPr sz="970"/>
            </a:lvl5pPr>
            <a:lvl6pPr marL="1385545" indent="0" algn="ctr">
              <a:buNone/>
              <a:defRPr sz="970"/>
            </a:lvl6pPr>
            <a:lvl7pPr marL="1662654" indent="0" algn="ctr">
              <a:buNone/>
              <a:defRPr sz="970"/>
            </a:lvl7pPr>
            <a:lvl8pPr marL="1939762" indent="0" algn="ctr">
              <a:buNone/>
              <a:defRPr sz="970"/>
            </a:lvl8pPr>
            <a:lvl9pPr marL="2216871" indent="0" algn="ctr">
              <a:buNone/>
              <a:defRPr sz="97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81" y="2104159"/>
            <a:ext cx="10514926" cy="1324841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909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549680" y="6521037"/>
            <a:ext cx="3901440" cy="239981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9680" y="432762"/>
            <a:ext cx="1927077" cy="7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7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12267448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862" y="2166347"/>
            <a:ext cx="4487684" cy="192229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37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862" y="4241459"/>
            <a:ext cx="4487684" cy="16558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55">
                <a:solidFill>
                  <a:schemeClr val="bg1"/>
                </a:solidFill>
              </a:defRPr>
            </a:lvl1pPr>
            <a:lvl2pPr marL="277109" indent="0" algn="ctr">
              <a:buNone/>
              <a:defRPr sz="1212"/>
            </a:lvl2pPr>
            <a:lvl3pPr marL="554218" indent="0" algn="ctr">
              <a:buNone/>
              <a:defRPr sz="1091"/>
            </a:lvl3pPr>
            <a:lvl4pPr marL="831327" indent="0" algn="ctr">
              <a:buNone/>
              <a:defRPr sz="970"/>
            </a:lvl4pPr>
            <a:lvl5pPr marL="1108436" indent="0" algn="ctr">
              <a:buNone/>
              <a:defRPr sz="970"/>
            </a:lvl5pPr>
            <a:lvl6pPr marL="1385545" indent="0" algn="ctr">
              <a:buNone/>
              <a:defRPr sz="970"/>
            </a:lvl6pPr>
            <a:lvl7pPr marL="1662654" indent="0" algn="ctr">
              <a:buNone/>
              <a:defRPr sz="970"/>
            </a:lvl7pPr>
            <a:lvl8pPr marL="1939762" indent="0" algn="ctr">
              <a:buNone/>
              <a:defRPr sz="970"/>
            </a:lvl8pPr>
            <a:lvl9pPr marL="2216871" indent="0" algn="ctr">
              <a:buNone/>
              <a:defRPr sz="97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5339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49">
                <a:solidFill>
                  <a:srgbClr val="20D7C0"/>
                </a:solidFill>
              </a:defRPr>
            </a:lvl1pPr>
            <a:lvl2pPr>
              <a:defRPr sz="849">
                <a:solidFill>
                  <a:schemeClr val="bg1"/>
                </a:solidFill>
              </a:defRPr>
            </a:lvl2pPr>
            <a:lvl3pPr>
              <a:defRPr sz="849">
                <a:solidFill>
                  <a:schemeClr val="bg1"/>
                </a:solidFill>
              </a:defRPr>
            </a:lvl3pPr>
            <a:lvl4pPr>
              <a:defRPr sz="849">
                <a:solidFill>
                  <a:schemeClr val="bg1"/>
                </a:solidFill>
              </a:defRPr>
            </a:lvl4pPr>
            <a:lvl5pPr>
              <a:defRPr sz="849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539" y="439690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277694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4717" y="343593"/>
            <a:ext cx="6579802" cy="7061621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590" y="2166347"/>
            <a:ext cx="4487684" cy="192229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3637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590" y="4389120"/>
            <a:ext cx="4487684" cy="15081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55">
                <a:solidFill>
                  <a:schemeClr val="bg1"/>
                </a:solidFill>
              </a:defRPr>
            </a:lvl1pPr>
            <a:lvl2pPr marL="277109" indent="0" algn="ctr">
              <a:buNone/>
              <a:defRPr sz="1212"/>
            </a:lvl2pPr>
            <a:lvl3pPr marL="554218" indent="0" algn="ctr">
              <a:buNone/>
              <a:defRPr sz="1091"/>
            </a:lvl3pPr>
            <a:lvl4pPr marL="831327" indent="0" algn="ctr">
              <a:buNone/>
              <a:defRPr sz="970"/>
            </a:lvl4pPr>
            <a:lvl5pPr marL="1108436" indent="0" algn="ctr">
              <a:buNone/>
              <a:defRPr sz="970"/>
            </a:lvl5pPr>
            <a:lvl6pPr marL="1385545" indent="0" algn="ctr">
              <a:buNone/>
              <a:defRPr sz="970"/>
            </a:lvl6pPr>
            <a:lvl7pPr marL="1662654" indent="0" algn="ctr">
              <a:buNone/>
              <a:defRPr sz="970"/>
            </a:lvl7pPr>
            <a:lvl8pPr marL="1939762" indent="0" algn="ctr">
              <a:buNone/>
              <a:defRPr sz="970"/>
            </a:lvl8pPr>
            <a:lvl9pPr marL="2216871" indent="0" algn="ctr">
              <a:buNone/>
              <a:defRPr sz="97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068" y="6287463"/>
            <a:ext cx="2230643" cy="32231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849">
                <a:solidFill>
                  <a:srgbClr val="20D7C0"/>
                </a:solidFill>
              </a:defRPr>
            </a:lvl1pPr>
            <a:lvl2pPr>
              <a:defRPr sz="849">
                <a:solidFill>
                  <a:schemeClr val="bg1"/>
                </a:solidFill>
              </a:defRPr>
            </a:lvl2pPr>
            <a:lvl3pPr>
              <a:defRPr sz="849">
                <a:solidFill>
                  <a:schemeClr val="bg1"/>
                </a:solidFill>
              </a:defRPr>
            </a:lvl3pPr>
            <a:lvl4pPr>
              <a:defRPr sz="849">
                <a:solidFill>
                  <a:schemeClr val="bg1"/>
                </a:solidFill>
              </a:defRPr>
            </a:lvl4pPr>
            <a:lvl5pPr>
              <a:defRPr sz="849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1862" y="448794"/>
            <a:ext cx="3294653" cy="1197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9755" y="439690"/>
            <a:ext cx="3885662" cy="3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7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37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7" y="1099286"/>
            <a:ext cx="5332556" cy="552176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5102" y="1099286"/>
            <a:ext cx="5362015" cy="552176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31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37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1047810"/>
            <a:ext cx="5907497" cy="552176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3510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5249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6329" y="2027113"/>
            <a:ext cx="4979698" cy="55217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329" y="1376378"/>
            <a:ext cx="4979698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6329" y="2717097"/>
            <a:ext cx="4979698" cy="3459287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18739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  <p:extLst>
      <p:ext uri="{BB962C8B-B14F-4D97-AF65-F5344CB8AC3E}">
        <p14:creationId xmlns:p14="http://schemas.microsoft.com/office/powerpoint/2010/main" val="2554737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5245873" y="-1487251"/>
            <a:ext cx="8920128" cy="8345251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11178264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37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3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1773973" y="2604059"/>
            <a:ext cx="6351441" cy="5942108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8916621" y="6521037"/>
            <a:ext cx="2804160" cy="239981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7336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95BA1F-6B83-4358-A202-FD15470976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A35C10F8-CB40-4BDD-AA21-7DDC300F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4969F5-F9D0-4A38-8C6C-86005388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C33B3F-10CE-4363-805C-361CA494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8EABAB15-C887-420D-92A1-24DBD62EE55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729926"/>
            <a:ext cx="3581400" cy="5388772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7E8EA93-3F05-4D28-8B15-91D678945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6476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B4EBCE5D-8795-44C7-8196-051689C6FE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46476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195044F5-86E3-4A1C-B3C8-6E3422E5B4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5518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4C9BA1BF-0690-4DB5-9BBC-31D1948D82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46476" y="4443157"/>
            <a:ext cx="2289974" cy="146324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0D187952-9422-42DE-B163-B764E0D099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65519" y="4451209"/>
            <a:ext cx="2289972" cy="14571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54291470-2EE9-46D8-8083-E4523DCE52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65517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17B8E7E2-50C1-429D-A8C5-C098CDADCF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46476" y="4118846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09DB38C9-BBE5-4212-87C2-D9B34A47075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65518" y="4118846"/>
            <a:ext cx="2289972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EA61E342-2B6C-4379-A3B3-8D1B338F65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17910" y="1921400"/>
            <a:ext cx="2289974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4F39B769-D212-4C11-B6CB-0423DD1059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17910" y="2245710"/>
            <a:ext cx="2289974" cy="173953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47FF8E-011E-46E6-9F4D-DAD4830958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5516" y="1185284"/>
            <a:ext cx="7288284" cy="469490"/>
          </a:xfrm>
        </p:spPr>
        <p:txBody>
          <a:bodyPr rtlCol="0" anchor="t">
            <a:norm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57735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495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517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4562" y="1783272"/>
            <a:ext cx="5332556" cy="4578735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35983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58878" y="300663"/>
            <a:ext cx="3624848" cy="319230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55211" y="277694"/>
            <a:ext cx="1160816" cy="431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43495" y="136749"/>
            <a:ext cx="9918881" cy="947456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2518" y="963084"/>
            <a:ext cx="5907497" cy="68837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18" y="312349"/>
            <a:ext cx="5907497" cy="5521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517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2979" y="2393757"/>
            <a:ext cx="1297759" cy="12979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2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17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22848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423310" y="2393757"/>
            <a:ext cx="1297759" cy="12979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2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22848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3179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303641" y="2393757"/>
            <a:ext cx="1297759" cy="12979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2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03179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83511" y="4401103"/>
            <a:ext cx="2507408" cy="1274618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212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183972" y="2393757"/>
            <a:ext cx="1297759" cy="12979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12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83511" y="4013175"/>
            <a:ext cx="2507408" cy="266007"/>
          </a:xfrm>
          <a:prstGeom prst="rect">
            <a:avLst/>
          </a:prstGeom>
        </p:spPr>
        <p:txBody>
          <a:bodyPr lIns="0" tIns="0" rIns="0" bIns="0"/>
          <a:lstStyle>
            <a:lvl1pPr marL="9622" indent="0">
              <a:buNone/>
              <a:tabLst/>
              <a:defRPr sz="1697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315530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781AFB-2572-4954-B05E-84CDE1D88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E750850-5ECD-4AA5-8EF0-70C6EA291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6B04CF-8972-48CE-B427-B542AF91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864ACC-F262-4128-BC17-FCB29BEF0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717CFF16-7992-46DD-8151-F55B03005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6711" y="1335193"/>
            <a:ext cx="285909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EBADC1C2-D36B-4AFE-8824-DE6D0FB513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06711" y="1639822"/>
            <a:ext cx="2859090" cy="147531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4">
            <a:extLst>
              <a:ext uri="{FF2B5EF4-FFF2-40B4-BE49-F238E27FC236}">
                <a16:creationId xmlns:a16="http://schemas.microsoft.com/office/drawing/2014/main" id="{F1632658-DE5C-4EA2-83DE-AB456D9D76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67309" y="1639822"/>
            <a:ext cx="2859091" cy="151777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76A6D61C-C33C-46D5-B2C5-6C6A7C143A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06711" y="3837269"/>
            <a:ext cx="2859090" cy="153331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0A4E6A96-585A-4265-900D-17D98121F5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7310" y="3845321"/>
            <a:ext cx="2859089" cy="152693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id="{28B8437C-1550-4581-911A-98BEA151A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67308" y="1335193"/>
            <a:ext cx="2859091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:a16="http://schemas.microsoft.com/office/drawing/2014/main" id="{04DF1AD6-E51A-4D19-A9C8-CCAFE9E9B2A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06711" y="3532639"/>
            <a:ext cx="285909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A3656830-2B4C-4F48-8EBD-F8C80C353F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67309" y="3532639"/>
            <a:ext cx="2859089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D6999-ED11-424C-91FD-1ECD0CB9D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4299" y="2768600"/>
            <a:ext cx="2956810" cy="1129164"/>
          </a:xfrm>
        </p:spPr>
        <p:txBody>
          <a:bodyPr rtlCol="0" anchor="t">
            <a:normAutofit/>
          </a:bodyPr>
          <a:lstStyle>
            <a:lvl1pPr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4914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0CE26C-A8CF-4DC0-9913-86FF0ED876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Дата 6">
            <a:extLst>
              <a:ext uri="{FF2B5EF4-FFF2-40B4-BE49-F238E27FC236}">
                <a16:creationId xmlns:a16="http://schemas.microsoft.com/office/drawing/2014/main" id="{15DD4FC6-591F-4220-A331-724C4FE4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506146-DCCA-4419-9FC3-7F33AEAB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DEDAF2-5575-4164-9610-7906C2033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35" name="Текст 14">
            <a:extLst>
              <a:ext uri="{FF2B5EF4-FFF2-40B4-BE49-F238E27FC236}">
                <a16:creationId xmlns:a16="http://schemas.microsoft.com/office/drawing/2014/main" id="{0C598512-93DF-4C00-A3BC-4CFF184217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0484" y="3639417"/>
            <a:ext cx="2383764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9AFC7B8A-881F-4E97-91D4-F41DFA6D8F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0484" y="3965866"/>
            <a:ext cx="2383764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77B10018-89A9-49C8-8DCE-621EF9328C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78982" y="3969554"/>
            <a:ext cx="2383764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342C0572-2FB8-4C18-AD74-75A1653213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37478" y="3953422"/>
            <a:ext cx="2383765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4">
            <a:extLst>
              <a:ext uri="{FF2B5EF4-FFF2-40B4-BE49-F238E27FC236}">
                <a16:creationId xmlns:a16="http://schemas.microsoft.com/office/drawing/2014/main" id="{3495EE04-F172-4AD4-8FE7-4A03B1CE4F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88445" y="3953422"/>
            <a:ext cx="2383765" cy="1126085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Текст 14">
            <a:extLst>
              <a:ext uri="{FF2B5EF4-FFF2-40B4-BE49-F238E27FC236}">
                <a16:creationId xmlns:a16="http://schemas.microsoft.com/office/drawing/2014/main" id="{F23ABA12-4A7C-42A2-9A8E-9E7F1A2BB2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419503" y="3639417"/>
            <a:ext cx="2502719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41" name="Текст 14">
            <a:extLst>
              <a:ext uri="{FF2B5EF4-FFF2-40B4-BE49-F238E27FC236}">
                <a16:creationId xmlns:a16="http://schemas.microsoft.com/office/drawing/2014/main" id="{1E11CB21-11BD-400A-BC43-71A9AFA928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37478" y="3639417"/>
            <a:ext cx="238376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02DE0CA8-2A1F-49D8-B9B6-BF353B9808C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88445" y="3639417"/>
            <a:ext cx="2383765" cy="365125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600" b="1" cap="all" spc="2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D3DD0-ED40-47C1-B841-046E1D918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2697" y="1581912"/>
            <a:ext cx="7286605" cy="634323"/>
          </a:xfrm>
        </p:spPr>
        <p:txBody>
          <a:bodyPr rtlCol="0">
            <a:normAutofit/>
          </a:bodyPr>
          <a:lstStyle>
            <a:lvl1pPr algn="ctr">
              <a:lnSpc>
                <a:spcPct val="125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id="{23C97099-E767-429A-80C6-731FB9D295F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510614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Рисунок 3">
            <a:extLst>
              <a:ext uri="{FF2B5EF4-FFF2-40B4-BE49-F238E27FC236}">
                <a16:creationId xmlns:a16="http://schemas.microsoft.com/office/drawing/2014/main" id="{E2E22B87-E0E3-4234-B4FA-C9FC97DEDCB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369110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4" name="Рисунок 3">
            <a:extLst>
              <a:ext uri="{FF2B5EF4-FFF2-40B4-BE49-F238E27FC236}">
                <a16:creationId xmlns:a16="http://schemas.microsoft.com/office/drawing/2014/main" id="{8EF1B794-5E10-4558-B229-0D8F5895CCA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27608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5" name="Рисунок 3">
            <a:extLst>
              <a:ext uri="{FF2B5EF4-FFF2-40B4-BE49-F238E27FC236}">
                <a16:creationId xmlns:a16="http://schemas.microsoft.com/office/drawing/2014/main" id="{5ECB6791-2C34-417D-9AB9-03C9A8BBDF9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078575" y="2847098"/>
            <a:ext cx="603504" cy="6035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4519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C8E50C-1C7A-4E62-B38F-3E12A174C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7" name="Рисунок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70" y="729926"/>
            <a:ext cx="6456836" cy="5388772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7704" y="1881922"/>
            <a:ext cx="5749200" cy="3084630"/>
          </a:xfrm>
          <a:solidFill>
            <a:schemeClr val="bg2">
              <a:alpha val="93000"/>
            </a:schemeClr>
          </a:solidFill>
        </p:spPr>
        <p:txBody>
          <a:bodyPr lIns="694944" tIns="713232" rtlCol="0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9" name="Текст 17">
            <a:extLst>
              <a:ext uri="{FF2B5EF4-FFF2-40B4-BE49-F238E27FC236}">
                <a16:creationId xmlns:a16="http://schemas.microsoft.com/office/drawing/2014/main" id="{83F286D7-A050-456B-BDD3-3FFAA21A8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9405" y="3201410"/>
            <a:ext cx="4614604" cy="1291638"/>
          </a:xfrm>
        </p:spPr>
        <p:txBody>
          <a:bodyPr rtlCol="0">
            <a:noAutofit/>
          </a:bodyPr>
          <a:lstStyle>
            <a:lvl1pPr marL="0" indent="0" algn="l">
              <a:lnSpc>
                <a:spcPct val="125000"/>
              </a:lnSpc>
              <a:buNone/>
              <a:defRPr sz="1400" spc="100" baseline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927E28-2C60-4D18-8BB3-DC9627E13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90EE45-541D-483E-A0B8-5997A2F98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4E100B-E96A-45D4-9553-51CF2CBA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7012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компан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121920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350" y="1371599"/>
            <a:ext cx="9385300" cy="985791"/>
          </a:xfrm>
        </p:spPr>
        <p:txBody>
          <a:bodyPr rtlCol="0">
            <a:noAutofit/>
          </a:bodyPr>
          <a:lstStyle>
            <a:lvl1pPr algn="ctr">
              <a:defRPr sz="54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62790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684757-E21D-414B-B627-1E0D15F89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11" name="Рисунок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1738" y="0"/>
            <a:ext cx="7196930" cy="6867376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036629"/>
            <a:ext cx="6007099" cy="4784742"/>
          </a:xfrm>
          <a:solidFill>
            <a:schemeClr val="accent6">
              <a:alpha val="80000"/>
            </a:schemeClr>
          </a:solidFill>
        </p:spPr>
        <p:txBody>
          <a:bodyPr lIns="822960" tIns="640080" rtlCol="0" anchor="t"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6A7AB969-4D8E-41B0-A403-6D1D41CD5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29016" y="2368506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8F82904-47D8-4EB9-A697-8ED11274C4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9017" y="2605040"/>
            <a:ext cx="4771030" cy="8010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44501739-C457-4C98-A458-5B3639CFB8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9016" y="3544629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503766A8-C36E-4337-9DB4-358A28B74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017" y="3781163"/>
            <a:ext cx="4771030" cy="80107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5F947925-2465-45AC-9A1E-7153477BBEE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9016" y="4739239"/>
            <a:ext cx="4771030" cy="3651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600" b="1" cap="all" spc="2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6FC86B0E-A85D-444A-BC2A-B7A5FF1D4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9017" y="4975773"/>
            <a:ext cx="4771030" cy="54681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A930A0-A89C-48EB-A039-375BDA73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A2494-B27D-418F-9D5E-8DE4FFB4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B0DC46-AFFB-4CCA-B5AE-7028C4E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31967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27D588-C832-4149-9B9F-D817459D8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A410CE2C-509A-4C33-AB34-6F278F1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06.08.20ГГ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F06B8C-060C-4139-B354-239A56BB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НАБОР СЛАЙДОВ ДЛЯ ПРЕЗЕНТАЦИИ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7BE7C0-2680-40FD-88E4-27D6E777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402E4C0-AD5E-4E8C-9F21-7CCE474BDCEB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Текст 14">
            <a:extLst>
              <a:ext uri="{FF2B5EF4-FFF2-40B4-BE49-F238E27FC236}">
                <a16:creationId xmlns:a16="http://schemas.microsoft.com/office/drawing/2014/main" id="{01941F94-25C7-46EC-89FE-B12B54F77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075" y="4076963"/>
            <a:ext cx="3035881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1DE2747E-A71B-4917-8960-56D4F927D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1068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2" name="Текст 14">
            <a:extLst>
              <a:ext uri="{FF2B5EF4-FFF2-40B4-BE49-F238E27FC236}">
                <a16:creationId xmlns:a16="http://schemas.microsoft.com/office/drawing/2014/main" id="{B3830FC7-44D5-48CD-AA84-4E262F2EB8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9632" y="4076963"/>
            <a:ext cx="3035880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sp>
        <p:nvSpPr>
          <p:cNvPr id="13" name="Текст 14">
            <a:extLst>
              <a:ext uri="{FF2B5EF4-FFF2-40B4-BE49-F238E27FC236}">
                <a16:creationId xmlns:a16="http://schemas.microsoft.com/office/drawing/2014/main" id="{51F423C9-E1B4-4BD9-98A5-9397C32447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63187" y="4076963"/>
            <a:ext cx="3023761" cy="1485635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1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 rtl="0"/>
            <a:r>
              <a:rPr lang="ru-RU" noProof="0"/>
              <a:t>Добавьте текст сюда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0DF3CDE-1C08-4B0C-8DC3-9FCBBD3E61D4}"/>
              </a:ext>
            </a:extLst>
          </p:cNvPr>
          <p:cNvCxnSpPr>
            <a:cxnSpLocks/>
          </p:cNvCxnSpPr>
          <p:nvPr userDrawn="1"/>
        </p:nvCxnSpPr>
        <p:spPr>
          <a:xfrm>
            <a:off x="832513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 10">
            <a:extLst>
              <a:ext uri="{FF2B5EF4-FFF2-40B4-BE49-F238E27FC236}">
                <a16:creationId xmlns:a16="http://schemas.microsoft.com/office/drawing/2014/main" id="{C026C956-C6C4-4010-889F-B8D7620364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324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A4D363AD-B16F-46C4-9856-EA9EAC699E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40173" y="2806964"/>
            <a:ext cx="2693128" cy="991689"/>
          </a:xfrm>
          <a:prstGeom prst="rect">
            <a:avLst/>
          </a:prstGeom>
        </p:spPr>
        <p:txBody>
          <a:bodyPr rtlCol="0" anchor="b"/>
          <a:lstStyle>
            <a:lvl1pPr marL="0" indent="0" algn="r">
              <a:buNone/>
              <a:defRPr sz="4000" b="1" kern="0" cap="all" spc="4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6E9BAEE-70B0-4F15-B6B7-D5AE0227618F}"/>
              </a:ext>
            </a:extLst>
          </p:cNvPr>
          <p:cNvCxnSpPr>
            <a:cxnSpLocks/>
          </p:cNvCxnSpPr>
          <p:nvPr userDrawn="1"/>
        </p:nvCxnSpPr>
        <p:spPr>
          <a:xfrm>
            <a:off x="4699359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8F0848BB-EF65-4D43-AC18-9C4F4749CA6D}"/>
              </a:ext>
            </a:extLst>
          </p:cNvPr>
          <p:cNvCxnSpPr>
            <a:cxnSpLocks/>
          </p:cNvCxnSpPr>
          <p:nvPr userDrawn="1"/>
        </p:nvCxnSpPr>
        <p:spPr>
          <a:xfrm>
            <a:off x="8566207" y="3939883"/>
            <a:ext cx="290367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A7F01-3F2D-4396-A7D4-3D21C56D7F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016" y="1643321"/>
            <a:ext cx="4856634" cy="466344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800">
                <a:ln w="19050">
                  <a:solidFill>
                    <a:schemeClr val="accent5"/>
                  </a:solidFill>
                </a:ln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69204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0B4CC-1CD5-414E-92CD-721B331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A47427-FA4C-4262-9C2A-A640B569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FE89D4-4BDC-4CC9-959B-0D2E0BEB8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r>
              <a:rPr lang="ru-RU" noProof="0"/>
              <a:t>06.08.20ГГ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1285D2-5742-46C4-A6B1-B07CC6823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r>
              <a:rPr lang="ru-RU" noProof="0" dirty="0"/>
              <a:t>НАБОР СЛАЙДОВ ДЛЯ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7CF20-6E1A-4F87-A039-3C59B25D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pPr rtl="0"/>
            <a:fld id="{A402E4C0-AD5E-4E8C-9F21-7CCE474BDCEB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348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81" r:id="rId22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 cap="all" spc="400" baseline="0">
          <a:ln w="19050">
            <a:solidFill>
              <a:schemeClr val="accent2"/>
            </a:solidFill>
          </a:ln>
          <a:noFill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8883349" y="6521037"/>
            <a:ext cx="2804160" cy="239981"/>
          </a:xfrm>
          <a:prstGeom prst="rect">
            <a:avLst/>
          </a:prstGeom>
        </p:spPr>
        <p:txBody>
          <a:bodyPr/>
          <a:lstStyle>
            <a:lvl1pPr algn="r">
              <a:defRPr sz="727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7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txStyles>
    <p:titleStyle>
      <a:lvl1pPr algn="l" defTabSz="554218" rtl="0" eaLnBrk="1" latinLnBrk="0" hangingPunct="1">
        <a:lnSpc>
          <a:spcPct val="90000"/>
        </a:lnSpc>
        <a:spcBef>
          <a:spcPct val="0"/>
        </a:spcBef>
        <a:buNone/>
        <a:defRPr sz="2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554" indent="-138554" algn="l" defTabSz="554218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15663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2772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2" kern="1200">
          <a:solidFill>
            <a:schemeClr val="tx1"/>
          </a:solidFill>
          <a:latin typeface="+mn-lt"/>
          <a:ea typeface="+mn-ea"/>
          <a:cs typeface="+mn-cs"/>
        </a:defRPr>
      </a:lvl3pPr>
      <a:lvl4pPr marL="969881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246990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524099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801208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2078317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355426" indent="-138554" algn="l" defTabSz="554218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1pPr>
      <a:lvl2pPr marL="277109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2pPr>
      <a:lvl3pPr marL="554218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3pPr>
      <a:lvl4pPr marL="831327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4pPr>
      <a:lvl5pPr marL="1108436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5pPr>
      <a:lvl6pPr marL="1385545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6pPr>
      <a:lvl7pPr marL="1662654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7pPr>
      <a:lvl8pPr marL="1939762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8pPr>
      <a:lvl9pPr marL="2216871" algn="l" defTabSz="554218" rtl="0" eaLnBrk="1" latinLnBrk="0" hangingPunct="1">
        <a:defRPr sz="10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868" y="2812390"/>
            <a:ext cx="4487684" cy="865088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Cambria" panose="02040503050406030204" pitchFamily="18" charset="0"/>
                <a:ea typeface="Cambria" panose="02040503050406030204" pitchFamily="18" charset="0"/>
              </a:rPr>
              <a:t>Панорама мира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AF7252-0A3C-7145-83C5-764AA3E12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462" y="5032181"/>
            <a:ext cx="4182497" cy="758739"/>
          </a:xfrm>
        </p:spPr>
        <p:txBody>
          <a:bodyPr/>
          <a:lstStyle/>
          <a:p>
            <a:pPr algn="ctr"/>
            <a:r>
              <a:rPr lang="ru-RU" sz="2400" dirty="0">
                <a:latin typeface="Bahnschrift Condensed" panose="020B0502040204020203" pitchFamily="34" charset="0"/>
              </a:rPr>
              <a:t>Использование БПЛА для создания виртуальных экскурсий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107" descr="Женщина в очках виртуальной реальности&#10;">
            <a:extLst>
              <a:ext uri="{FF2B5EF4-FFF2-40B4-BE49-F238E27FC236}">
                <a16:creationId xmlns:a16="http://schemas.microsoft.com/office/drawing/2014/main" id="{FAFD635F-714B-4EE8-9D07-0B32545C6D1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012530" y="0"/>
            <a:ext cx="7196138" cy="6867376"/>
          </a:xfrm>
        </p:spPr>
      </p:pic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2E468DC9-F7EA-4DDD-A3C6-7FED01F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72143"/>
            <a:ext cx="6019802" cy="4538306"/>
          </a:xfrm>
        </p:spPr>
        <p:txBody>
          <a:bodyPr rtlCol="0"/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E1840D15-B3C7-4446-9131-8F222F601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574" y="3007594"/>
            <a:ext cx="5744085" cy="3075154"/>
          </a:xfrm>
        </p:spPr>
        <p:txBody>
          <a:bodyPr rtlCol="0">
            <a:noAutofit/>
          </a:bodyPr>
          <a:lstStyle/>
          <a:p>
            <a:r>
              <a:rPr lang="ru-RU" sz="1600" dirty="0"/>
              <a:t>БПЛА обеспечивают возможность получения уникальных ракурсов и панорамных видов с высоты, которые недоступны для обычных экскурсий. VR-экскурсии могут привлечь новую аудиторию туристов, включая фотографов, видеографов, любителей экологического туризма и технологически ориентированных путешественников. Все это позволит расширить рынок туристических услуг и привлечь новую целевую аудиторию, включая людей с ограниченными возможностями.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774A57-DC9F-44C5-B707-3B57BDBE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7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Женщина смотрит на экран с мелкими надписями и графиками">
            <a:extLst>
              <a:ext uri="{FF2B5EF4-FFF2-40B4-BE49-F238E27FC236}">
                <a16:creationId xmlns:a16="http://schemas.microsoft.com/office/drawing/2014/main" id="{A0A99AB3-33D7-48CE-8A78-BEB8D7179F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940324F9-ABF9-4A46-B5E4-21164FAD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3381"/>
            <a:ext cx="5622878" cy="4866444"/>
          </a:xfrm>
        </p:spPr>
        <p:txBody>
          <a:bodyPr rtlCol="0"/>
          <a:lstStyle/>
          <a:p>
            <a:r>
              <a:rPr lang="ru-RU" dirty="0"/>
              <a:t>Проблема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B637D303-3D91-4DF5-9E06-C9394D714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ru-RU" altLang="zh-TW" dirty="0"/>
              <a:t>НАБОР СЛАЙДОВ ДЛЯ ПРЕЗЕНТАЦИИ</a:t>
            </a: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85FA840-9C16-45D8-8B50-7DC1A5DF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3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296462-7608-4855-950D-4205DBEF7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9466" y="2494338"/>
            <a:ext cx="5303944" cy="2107518"/>
          </a:xfrm>
        </p:spPr>
        <p:txBody>
          <a:bodyPr/>
          <a:lstStyle/>
          <a:p>
            <a:r>
              <a:rPr lang="ru-RU" sz="1500" dirty="0"/>
              <a:t>Экскурсии и туристические поездки, особенно на территорию других стран, могут быть сопряжены со множеством негативных факторов, в числе которых: высокие цены на билеты и жилье, возможные неполадки с транспортными средствами или таможенным контролем, уличная преступность и другие. </a:t>
            </a:r>
          </a:p>
          <a:p>
            <a:endParaRPr lang="ru-RU" dirty="0"/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54AF0CF1-5292-49F5-A96C-6DE928C24349}"/>
              </a:ext>
            </a:extLst>
          </p:cNvPr>
          <p:cNvSpPr txBox="1">
            <a:spLocks/>
          </p:cNvSpPr>
          <p:nvPr/>
        </p:nvSpPr>
        <p:spPr>
          <a:xfrm>
            <a:off x="159466" y="4738381"/>
            <a:ext cx="5463412" cy="1458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dirty="0">
                <a:solidFill>
                  <a:schemeClr val="bg1"/>
                </a:solidFill>
              </a:rPr>
              <a:t>Так же не следует забывать о людях с ограниченной подвижностью. Не редко для них экскурсии по проработанным туристическим маршрутам могут вызвать ряд затруднений, что уж говорит об удаленных уголках нашей планеты.</a:t>
            </a:r>
          </a:p>
        </p:txBody>
      </p:sp>
    </p:spTree>
    <p:extLst>
      <p:ext uri="{BB962C8B-B14F-4D97-AF65-F5344CB8AC3E}">
        <p14:creationId xmlns:p14="http://schemas.microsoft.com/office/powerpoint/2010/main" val="198784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Женщина в очках виртуальной реальности&#10;">
            <a:extLst>
              <a:ext uri="{FF2B5EF4-FFF2-40B4-BE49-F238E27FC236}">
                <a16:creationId xmlns:a16="http://schemas.microsoft.com/office/drawing/2014/main" id="{5BEA2E31-956A-45E8-9E93-6C81A659BC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70" y="729926"/>
            <a:ext cx="6456836" cy="5388772"/>
          </a:xfr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17062936-5CF9-46DE-8DD5-5C63AAD7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4" y="1176867"/>
            <a:ext cx="5749200" cy="5544607"/>
          </a:xfrm>
        </p:spPr>
        <p:txBody>
          <a:bodyPr tIns="365760" rtlCol="0"/>
          <a:lstStyle/>
          <a:p>
            <a:r>
              <a:rPr lang="ru-RU" dirty="0"/>
              <a:t>Решение</a:t>
            </a:r>
          </a:p>
        </p:txBody>
      </p:sp>
      <p:sp>
        <p:nvSpPr>
          <p:cNvPr id="57" name="Текст 56">
            <a:extLst>
              <a:ext uri="{FF2B5EF4-FFF2-40B4-BE49-F238E27FC236}">
                <a16:creationId xmlns:a16="http://schemas.microsoft.com/office/drawing/2014/main" id="{157DA62F-DBB5-42B6-A283-774219082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3200" y="2048933"/>
            <a:ext cx="5503333" cy="4672541"/>
          </a:xfrm>
        </p:spPr>
        <p:txBody>
          <a:bodyPr rtlCol="0"/>
          <a:lstStyle/>
          <a:p>
            <a:r>
              <a:rPr lang="ru-RU" sz="1500" dirty="0"/>
              <a:t>В сравнение с реальными поездками, VR- экскурсии являются более дешевыми, а использование дронов позволит не потерять эффекта подвижности и добавит новые ракурсы. Заметной будет экономия времени, т.к. не понадобиться совершать длительные поездки или перелеты. Использование беспилотников вместо обычных транспортных средств снижает риск жизни и безопасности туристов, особенно в случае экскурсий в опасных или труднодоступных местах. В VR-очках можно не боятся заблудиться или наткнуться на карманника.</a:t>
            </a:r>
          </a:p>
          <a:p>
            <a:r>
              <a:rPr lang="ru-RU" sz="1500" dirty="0"/>
              <a:t>Несомненным преимуществом является увеличение доступности туризма для пожилых и людей с ограниченными возможностями, использование БПЛА для проведения экскурсий не требует физической развитости.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9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3A1136-FF51-450B-9B05-35C6C6A68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7683" r="7683"/>
          <a:stretch>
            <a:fillRect/>
          </a:stretch>
        </p:blipFill>
        <p:spPr>
          <a:xfrm>
            <a:off x="627322" y="467983"/>
            <a:ext cx="6496492" cy="537939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B6F3844-19AA-42C5-9209-0EDAF9F9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381" y="1010622"/>
            <a:ext cx="6907619" cy="5479630"/>
          </a:xfrm>
        </p:spPr>
        <p:txBody>
          <a:bodyPr/>
          <a:lstStyle/>
          <a:p>
            <a:pPr algn="ctr"/>
            <a:r>
              <a:rPr lang="ru-RU" sz="4400" dirty="0"/>
              <a:t>Рынок </a:t>
            </a:r>
            <a:r>
              <a:rPr lang="en-US" sz="4400" dirty="0" err="1"/>
              <a:t>AeroNet</a:t>
            </a:r>
            <a:endParaRPr lang="ru-RU" sz="4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D89E38-9F93-405E-858A-C4DF2ACC9E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65135" y="2043359"/>
            <a:ext cx="6521456" cy="4446893"/>
          </a:xfrm>
        </p:spPr>
        <p:txBody>
          <a:bodyPr/>
          <a:lstStyle/>
          <a:p>
            <a:pPr algn="ctr"/>
            <a:r>
              <a:rPr lang="ru-RU" sz="1800" dirty="0" err="1"/>
              <a:t>Аэронет</a:t>
            </a:r>
            <a:r>
              <a:rPr lang="ru-RU" sz="1800" dirty="0"/>
              <a:t> — перспективный, еще формирующийся, глобальный сетевой рынок информационных, логистических и иных услуг, предоставляемых беспилотным флотом. </a:t>
            </a:r>
          </a:p>
          <a:p>
            <a:pPr algn="ctr"/>
            <a:r>
              <a:rPr lang="ru-RU" sz="1800" dirty="0"/>
              <a:t>По данным аналитического центра рынка </a:t>
            </a:r>
            <a:r>
              <a:rPr lang="ru-RU" sz="1800" dirty="0" err="1"/>
              <a:t>AeroNet</a:t>
            </a:r>
            <a:r>
              <a:rPr lang="ru-RU" sz="1800" dirty="0"/>
              <a:t>, за 2019 год объем мирового рынка беспилотных авиационных систем превысил 14 млрд долларов, а к 2024 году он будет составлять 43 млрд, а к 2035 году достигнет отметки в 100 млрд. долл.</a:t>
            </a:r>
          </a:p>
          <a:p>
            <a:pPr algn="ctr"/>
            <a:r>
              <a:rPr lang="ru-RU" sz="1800" dirty="0"/>
              <a:t>Несмотря на существующие предпосылки для развития рынка </a:t>
            </a:r>
            <a:r>
              <a:rPr lang="ru-RU" sz="1800" dirty="0" err="1"/>
              <a:t>Аэронет</a:t>
            </a:r>
            <a:r>
              <a:rPr lang="ru-RU" sz="1800" dirty="0"/>
              <a:t> и положительные тенденции, всем странам еще предстоит преодолеть ряд серьезных технологических, законодательных и инфраструктурных ограничений для придания развитию рынка БАС, МКА и услуг на их основе значительного ускорения.</a:t>
            </a:r>
          </a:p>
        </p:txBody>
      </p:sp>
    </p:spTree>
    <p:extLst>
      <p:ext uri="{BB962C8B-B14F-4D97-AF65-F5344CB8AC3E}">
        <p14:creationId xmlns:p14="http://schemas.microsoft.com/office/powerpoint/2010/main" val="2187152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584438-B099-4446-8C7F-AD31D0F835E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5455" r="1545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2E468DC9-F7EA-4DDD-A3C6-7FED01F0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75252"/>
            <a:ext cx="5496339" cy="5435197"/>
          </a:xfrm>
        </p:spPr>
        <p:txBody>
          <a:bodyPr rtlCol="0"/>
          <a:lstStyle/>
          <a:p>
            <a:pPr algn="ctr"/>
            <a:r>
              <a:rPr lang="ru-RU" dirty="0"/>
              <a:t>Бизнес-модель</a:t>
            </a: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E1840D15-B3C7-4446-9131-8F222F601B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856" y="2152828"/>
            <a:ext cx="5358483" cy="3929920"/>
          </a:xfrm>
        </p:spPr>
        <p:txBody>
          <a:bodyPr rtlCol="0">
            <a:noAutofit/>
          </a:bodyPr>
          <a:lstStyle/>
          <a:p>
            <a:pPr algn="ctr"/>
            <a:r>
              <a:rPr lang="ru-RU" sz="2000" dirty="0"/>
              <a:t>В основе нашего проекта лежит идея по разработке приложения для запуска VR-экскурсий с использованием БПЛА. Основная прибыль планируется от продажи услуг — это может быть взимание платы за скачивание приложения, подписку на доступ к контенту, рекламу или сотрудничество с партнерами, такими как отели или местные достопримечательности.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6774A57-DC9F-44C5-B707-3B57BDBE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97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A5E868-8812-44FB-9574-B3E8F6E1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7686"/>
          </a:xfrm>
          <a:prstGeom prst="rect">
            <a:avLst/>
          </a:prstGeom>
        </p:spPr>
      </p:pic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17062936-5CF9-46DE-8DD5-5C63AAD75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84" y="652008"/>
            <a:ext cx="6035385" cy="5544607"/>
          </a:xfrm>
        </p:spPr>
        <p:txBody>
          <a:bodyPr tIns="365760" rtlCol="0"/>
          <a:lstStyle/>
          <a:p>
            <a:pPr algn="ctr"/>
            <a:r>
              <a:rPr lang="ru-RU" dirty="0"/>
              <a:t>Планы развития</a:t>
            </a:r>
          </a:p>
        </p:txBody>
      </p:sp>
      <p:sp>
        <p:nvSpPr>
          <p:cNvPr id="57" name="Текст 56">
            <a:extLst>
              <a:ext uri="{FF2B5EF4-FFF2-40B4-BE49-F238E27FC236}">
                <a16:creationId xmlns:a16="http://schemas.microsoft.com/office/drawing/2014/main" id="{157DA62F-DBB5-42B6-A283-774219082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5192" y="1524074"/>
            <a:ext cx="5963478" cy="4672541"/>
          </a:xfrm>
        </p:spPr>
        <p:txBody>
          <a:bodyPr rtlCol="0"/>
          <a:lstStyle/>
          <a:p>
            <a:pPr marL="342900" indent="-342900">
              <a:buFont typeface="+mj-lt"/>
              <a:buAutoNum type="arabicPeriod"/>
            </a:pPr>
            <a:r>
              <a:rPr lang="ru-RU" sz="1800" dirty="0"/>
              <a:t>Формирование идеи и оценка её устойчивости: создание модели продукта;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Верификация бизнес-идеи: тесты для привлечения людей, исправления ошибок, получение отзывов инвесторов;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Вывод продукта на рынок: запуск итоговой версии продукта, вложения в маркетинг, привлечение аудитории;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Монетизация и получение прибыли;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800" dirty="0"/>
              <a:t>Масштабирование бизнеса: увеличение количества сотрудников, производства, количества точек.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6B27C9-FAA1-490A-8DE2-9BAA5B17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50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48">
            <a:extLst>
              <a:ext uri="{FF2B5EF4-FFF2-40B4-BE49-F238E27FC236}">
                <a16:creationId xmlns:a16="http://schemas.microsoft.com/office/drawing/2014/main" id="{4B590098-81C1-4249-B3A2-EA9785C8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98" y="1566777"/>
            <a:ext cx="7286604" cy="634323"/>
          </a:xfrm>
        </p:spPr>
        <p:txBody>
          <a:bodyPr rtlCol="0"/>
          <a:lstStyle/>
          <a:p>
            <a:pPr rtl="0"/>
            <a:r>
              <a:rPr lang="ru-RU"/>
              <a:t>Знакомство с командой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ECD612B0-CA10-4130-B168-DF81E13876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8239" y="4570546"/>
            <a:ext cx="2118414" cy="332113"/>
          </a:xfrm>
        </p:spPr>
        <p:txBody>
          <a:bodyPr rtlCol="0">
            <a:normAutofit/>
          </a:bodyPr>
          <a:lstStyle/>
          <a:p>
            <a:r>
              <a:rPr lang="ru-RU" spc="0" dirty="0"/>
              <a:t>Тихая Елизавета ​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72949CD-9D3F-427D-B9F4-D4BC669A1EB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06653" y="4570546"/>
            <a:ext cx="2626034" cy="332113"/>
          </a:xfrm>
        </p:spPr>
        <p:txBody>
          <a:bodyPr rtlCol="0">
            <a:normAutofit/>
          </a:bodyPr>
          <a:lstStyle/>
          <a:p>
            <a:r>
              <a:rPr lang="ru-RU" spc="0" dirty="0" err="1"/>
              <a:t>Лиашева</a:t>
            </a:r>
            <a:r>
              <a:rPr lang="ru-RU" spc="0" dirty="0"/>
              <a:t> Кристина 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47B3AD41-1FE5-49CB-8A4E-D4849B52B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38887" y="4570546"/>
            <a:ext cx="2706014" cy="332113"/>
          </a:xfrm>
        </p:spPr>
        <p:txBody>
          <a:bodyPr rtlCol="0">
            <a:normAutofit/>
          </a:bodyPr>
          <a:lstStyle/>
          <a:p>
            <a:r>
              <a:rPr lang="ru-RU" spc="0" dirty="0" err="1"/>
              <a:t>Мавкова</a:t>
            </a:r>
            <a:r>
              <a:rPr lang="ru-RU" spc="0" dirty="0"/>
              <a:t> </a:t>
            </a:r>
            <a:r>
              <a:rPr lang="ru-RU" spc="0" dirty="0" err="1"/>
              <a:t>Сафия</a:t>
            </a:r>
            <a:r>
              <a:rPr lang="ru-RU" spc="0" dirty="0"/>
              <a:t> ​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02A02D31-8F04-4F7D-80D7-63235BCF72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51102" y="4570546"/>
            <a:ext cx="2626034" cy="332113"/>
          </a:xfrm>
        </p:spPr>
        <p:txBody>
          <a:bodyPr rtlCol="0">
            <a:normAutofit/>
          </a:bodyPr>
          <a:lstStyle/>
          <a:p>
            <a:r>
              <a:rPr lang="ru-RU" spc="0" dirty="0" err="1"/>
              <a:t>Могилевец</a:t>
            </a:r>
            <a:r>
              <a:rPr lang="ru-RU" spc="0" dirty="0"/>
              <a:t> Екатерина ​</a:t>
            </a:r>
          </a:p>
        </p:txBody>
      </p:sp>
      <p:sp>
        <p:nvSpPr>
          <p:cNvPr id="19" name="Номер слайда 18">
            <a:extLst>
              <a:ext uri="{FF2B5EF4-FFF2-40B4-BE49-F238E27FC236}">
                <a16:creationId xmlns:a16="http://schemas.microsoft.com/office/drawing/2014/main" id="{74E25067-A5AE-4CD6-9383-5050461A9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A402E4C0-AD5E-4E8C-9F21-7CCE474BDCEB}" type="slidenum">
              <a:rPr lang="ru-RU" smtClean="0"/>
              <a:pPr rtl="0"/>
              <a:t>8</a:t>
            </a:fld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75C0B4-88A0-49CF-B72B-DFC41E053B3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E0F24AD-135F-41F9-9B30-51A397FF66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F80EA05C-E5DF-4305-B4D1-0606214233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Текст 16">
            <a:extLst>
              <a:ext uri="{FF2B5EF4-FFF2-40B4-BE49-F238E27FC236}">
                <a16:creationId xmlns:a16="http://schemas.microsoft.com/office/drawing/2014/main" id="{EA7BAF9E-348C-4778-8BC8-DB0CA08B4AB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A88A02B-0C4F-4FA4-AF39-14E185FFC1C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 t="848" b="8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7B9459E-6CA9-49D5-AAF9-A9421B70B3D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2429" r="24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FBABA5F-F721-4D7B-AC9D-D5D3079DC13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t="2610" b="261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059A00A-8803-4A7C-9809-FAFEEE5B676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l="2890" r="2890"/>
          <a:stretch>
            <a:fillRect/>
          </a:stretch>
        </p:blipFill>
        <p:spPr>
          <a:xfrm>
            <a:off x="1803737" y="2804053"/>
            <a:ext cx="1487419" cy="149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4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3220" y="4625389"/>
            <a:ext cx="5899290" cy="1655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2643"/>
              </a:lnSpc>
              <a:buNone/>
            </a:pPr>
            <a:r>
              <a:rPr lang="ru-RU" sz="1091" dirty="0"/>
              <a:t>Сайт </a:t>
            </a:r>
          </a:p>
          <a:p>
            <a:pPr>
              <a:lnSpc>
                <a:spcPts val="2643"/>
              </a:lnSpc>
              <a:buNone/>
            </a:pPr>
            <a:r>
              <a:rPr lang="ru-RU" sz="1091" dirty="0"/>
              <a:t>Телефон</a:t>
            </a:r>
          </a:p>
          <a:p>
            <a:pPr>
              <a:lnSpc>
                <a:spcPts val="2643"/>
              </a:lnSpc>
              <a:buNone/>
            </a:pPr>
            <a:r>
              <a:rPr lang="en-US" sz="1091" dirty="0"/>
              <a:t>email</a:t>
            </a:r>
            <a:endParaRPr lang="ru-RU" sz="109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220" y="2766580"/>
            <a:ext cx="5899290" cy="132484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1621280" y="4625389"/>
            <a:ext cx="5899290" cy="1655811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43"/>
              </a:lnSpc>
            </a:pPr>
            <a:r>
              <a:rPr lang="en-US" sz="1697" dirty="0"/>
              <a:t>https://pt.2035.university/project/panorama-mira</a:t>
            </a:r>
            <a:endParaRPr lang="ru-RU" sz="1697" dirty="0"/>
          </a:p>
          <a:p>
            <a:pPr>
              <a:lnSpc>
                <a:spcPts val="2643"/>
              </a:lnSpc>
            </a:pPr>
            <a:r>
              <a:rPr lang="en-US" sz="1697" dirty="0"/>
              <a:t>+7 (</a:t>
            </a:r>
            <a:r>
              <a:rPr lang="ru-RU" sz="1697" dirty="0"/>
              <a:t>901) 287-81-47</a:t>
            </a:r>
          </a:p>
          <a:p>
            <a:pPr>
              <a:lnSpc>
                <a:spcPts val="2643"/>
              </a:lnSpc>
            </a:pPr>
            <a:r>
              <a:rPr lang="en-US" sz="1697" dirty="0"/>
              <a:t>lizetta-13579@mail.ru</a:t>
            </a:r>
            <a:endParaRPr lang="ru-RU" sz="1697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A1380"/>
      </a:accent1>
      <a:accent2>
        <a:srgbClr val="0C1A69"/>
      </a:accent2>
      <a:accent3>
        <a:srgbClr val="F4292E"/>
      </a:accent3>
      <a:accent4>
        <a:srgbClr val="FD49C1"/>
      </a:accent4>
      <a:accent5>
        <a:srgbClr val="15C7C7"/>
      </a:accent5>
      <a:accent6>
        <a:srgbClr val="02DCFA"/>
      </a:accent6>
      <a:hlink>
        <a:srgbClr val="0563C1"/>
      </a:hlink>
      <a:folHlink>
        <a:srgbClr val="954F72"/>
      </a:folHlink>
    </a:clrScheme>
    <a:fontScheme name="Custom 31">
      <a:majorFont>
        <a:latin typeface="Posterama Bold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itch Deck_TM33781529_Win32_JC_v3" id="{862F7C05-3205-4562-AA5F-868BCB6856F9}" vid="{97BBE2DD-0E32-4C1B-8BB2-0414672F3164}"/>
    </a:ext>
  </a:extLst>
</a:theme>
</file>

<file path=ppt/theme/theme2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2" ma:contentTypeDescription="Create a new document." ma:contentTypeScope="" ma:versionID="5a5774fd28510f591f3d0476b60c796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656ce980f6f53fc96333c5ee30c32b6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58F013-9E4A-4975-A97B-33FEBC5FEE8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0C08EBEC-4760-45C2-B3A3-10A1EA3389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6D2D45-3944-4D77-9142-02FD272EF31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</TotalTime>
  <Words>522</Words>
  <Application>Microsoft Office PowerPoint</Application>
  <PresentationFormat>Широкоэкранный</PresentationFormat>
  <Paragraphs>47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Bahnschrift Condensed</vt:lpstr>
      <vt:lpstr>Bierstadt</vt:lpstr>
      <vt:lpstr>Calibri</vt:lpstr>
      <vt:lpstr>Cambria</vt:lpstr>
      <vt:lpstr>Courier New</vt:lpstr>
      <vt:lpstr>Posterama</vt:lpstr>
      <vt:lpstr>Тема Office</vt:lpstr>
      <vt:lpstr>ОБЛОЖКИ</vt:lpstr>
      <vt:lpstr>Панорама мира</vt:lpstr>
      <vt:lpstr>Актуальность</vt:lpstr>
      <vt:lpstr>Проблема</vt:lpstr>
      <vt:lpstr>Решение</vt:lpstr>
      <vt:lpstr>Рынок AeroNet</vt:lpstr>
      <vt:lpstr>Бизнес-модель</vt:lpstr>
      <vt:lpstr>Планы развития</vt:lpstr>
      <vt:lpstr>Знакомство с командой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/>
  <cp:lastModifiedBy>alis3002lucky@gmail.com</cp:lastModifiedBy>
  <cp:revision>49</cp:revision>
  <dcterms:created xsi:type="dcterms:W3CDTF">2023-10-10T16:18:42Z</dcterms:created>
  <dcterms:modified xsi:type="dcterms:W3CDTF">2023-10-20T08:07:30Z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