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6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90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7CB9E-1ABA-824E-AE9E-D6DCB3EDC17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DFBB-E1BD-7142-87E5-691DA50FF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9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BDFBB-E1BD-7142-87E5-691DA50FF1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0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546EA-DDE1-1791-33D0-CF5CA91F7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A1BF6E-F835-7B60-4CC0-52F5AFC5E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91BBC9-4FE4-DF9B-7508-83025EEC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8CF11-2AE8-2876-EB3E-9A767EA7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22CA85-B395-19BC-D8AE-4ADC5C53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8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A6F7A-8F4B-D300-4C3A-7B488029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0D6F74-4656-03DD-E44E-0E29AFEFB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45205-7BC6-5AE6-B36B-CBA50016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838639-9F0F-7340-A8B3-33D6D60C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808894-94E6-082D-7EBB-6F169101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550F09-D4D5-2623-DD5A-786B0FE39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B7BE85-5E1B-5754-F194-268B9791A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056E0-F5DB-010B-7C9C-FD55C41D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A2433-9C28-4821-874D-2BC58983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31E44-E3E5-C7BE-AD25-290506B5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9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0B18E-E160-15CB-4642-CEA93308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6F81A1-BFA1-6E2C-CA3C-AC8759759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7AA388-AA89-3F25-A27B-7D3D4F28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A86B2-3DC2-5A56-E43A-BB22E947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E176C-7C25-7015-983B-B2401D49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1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D5E37-20AA-8E0D-E7D8-FDB87AD5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B0C49F-4B67-6EC0-F9AD-4F2184B61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F1294-C5D9-E30A-6B61-515E225D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37D77A-EB0B-BA4F-A7DE-9436BBC3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4D47C-4243-AF45-9A24-DC681B9A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0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945F2-B32F-138E-2B8E-6FF48E60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14A16-4FF3-F9A9-6AFC-CD9858BA9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8A899F-D8E3-E8EB-2FBE-76D165C57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64B7CA-CD51-3377-43E6-477F09D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F7D29-44AA-247F-250C-61596BC8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F97516-1450-73D2-BA4D-6E2655DF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0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4ABE4-2BAF-2DCE-1985-B7351838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D79B79-2EFD-5B58-6F76-81181514B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ABBF88-29C2-05A8-5ACF-CFFF2AD1D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6C1AAE-2C9E-6855-6C79-A31A14FDD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F7097B-0172-B221-DD90-471A03CA1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7DF264-44F3-23C2-2FB5-1B40A1AD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F20F79-25A8-C957-7DA6-3D1FD548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256CB9-385D-A42C-C3D8-09F6BDF5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2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8A8ED-96D7-13C5-E7AF-B29AA4DB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C87984-C9F6-B504-B5F0-8CC98EAB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37CB30-08BA-72CF-6CE1-CECFF646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82D81A-07D3-F4A5-52B4-0C4A8B6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2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0DB935-9623-CCD1-B293-C157176D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918CB1-4173-ACF8-C9A6-D7778979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BA61D-4A7C-0724-75A3-0C273094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3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84BCE-F393-6EE1-04EE-8C1F904E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B4482B-319A-154A-3242-923E8D23F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B16772-E4AC-6456-3127-9BD4DA8D4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DCC215-84E3-1BA4-D9C2-39791A1E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00F8D3-E7C3-1037-EA81-96D74AF9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EA194E-0151-D1B9-D922-F1FA8D18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9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A3B6C-948B-DBE6-ED0E-886EB0A3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29A3C-B753-A266-7BF0-08575ED82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A1E176-9C86-979B-9D73-49CFFC619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48BD23-1665-E069-6D69-3A94E2D3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2E9664-79D9-4884-F4E7-9171EF55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28B2C9-92DC-A9E7-E1E5-3A4C8CE1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9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ED36C-9570-EC24-BD95-DD5B2497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65C66F-EADB-2826-52EC-9A92F21AD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0BC07-1D3E-3801-8A71-DD7042AC0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DF85F-35C6-9448-9667-9BBEE1766ED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5D675A-396C-6833-84A3-31211D2EC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8856D-508C-4274-8F2A-8BD3B7957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D74EB-B289-F140-A92B-36E0CA28F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2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DFCE8-88A2-99A8-514B-0408485F4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4BC33F-776D-0734-CC0B-F1E91682D6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F17D50-EBBE-46A5-367A-AE3ECC5E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7" y="174428"/>
            <a:ext cx="11564471" cy="64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0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2A2B3-EC8C-A0BB-F2DD-D1F281734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3C68AD-114C-90CF-9126-F690512A1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6" y="143550"/>
            <a:ext cx="11252499" cy="63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1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CFAAC-034C-A5DE-BF3B-3F585BE09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FC9D35-F667-A195-B23C-28953E7C7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6" y="102237"/>
            <a:ext cx="11944574" cy="67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3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89730-5DAC-C775-BA51-E6DB4D85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E52C61-0204-A537-9E31-01DC23F2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" y="385202"/>
            <a:ext cx="10922393" cy="61662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EBCB55-7923-243D-D37E-2E658705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385" y="6030034"/>
            <a:ext cx="1233543" cy="4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ACE1C4-1348-7AC2-5900-C1C24A73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68"/>
            <a:ext cx="11725836" cy="66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5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FDF3D-214A-D2E1-5B88-92849E076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EA1043-D2AC-852D-5EFA-D6848DDBE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19671"/>
            <a:ext cx="11684884" cy="66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8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36773-2E26-FC4F-9FD8-CC2E611E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7B28A5-EE32-DD97-AE92-2D829A39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6326"/>
            <a:ext cx="12187967" cy="66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D3D40-6FCA-4244-24C1-27636093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4F0142-5C57-2380-9E0A-75C273821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6" y="114159"/>
            <a:ext cx="11564471" cy="66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361DB-E7E8-8582-C6B1-361121E4A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115DE6-B289-1A6F-9562-6D4FE02A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81" y="262575"/>
            <a:ext cx="11166438" cy="65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6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87574-922E-62D6-026A-99FCCB71A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C8A6FE-C6EB-A3C0-4AA5-93AFE54D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90490"/>
            <a:ext cx="11618259" cy="64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0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36E01-F8DD-A9EF-CFE9-3D001FDBF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6E466F-F415-0042-385A-F6B947FE5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7" y="218367"/>
            <a:ext cx="10951286" cy="641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5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8B727-21B0-2945-2048-8C2E7DFE8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0F1CEF-CB3E-5858-ADFC-122A05439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50" y="157542"/>
            <a:ext cx="11252499" cy="65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Macintosh PowerPoint</Application>
  <PresentationFormat>Широкоэкранный</PresentationFormat>
  <Paragraphs>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Ксения Гредина</dc:creator>
  <cp:lastModifiedBy>Ксения Гредина</cp:lastModifiedBy>
  <cp:revision>1</cp:revision>
  <dcterms:created xsi:type="dcterms:W3CDTF">2026-03-16T08:30:29Z</dcterms:created>
  <dcterms:modified xsi:type="dcterms:W3CDTF">2026-03-16T08:52:41Z</dcterms:modified>
</cp:coreProperties>
</file>